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sldIdLst>
    <p:sldId id="256" r:id="rId2"/>
    <p:sldId id="257" r:id="rId3"/>
  </p:sldIdLst>
  <p:sldSz cx="15119350" cy="21383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36" d="100"/>
          <a:sy n="36" d="100"/>
        </p:scale>
        <p:origin x="33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499590"/>
            <a:ext cx="12851448" cy="7444669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11231355"/>
            <a:ext cx="11339513" cy="5162758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7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425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138480"/>
            <a:ext cx="3260110" cy="1812163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1138480"/>
            <a:ext cx="9591338" cy="1812163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851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477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88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5331063"/>
            <a:ext cx="13040439" cy="8894992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14310205"/>
            <a:ext cx="13040439" cy="4677666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598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5692400"/>
            <a:ext cx="6425724" cy="135677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5692400"/>
            <a:ext cx="6425724" cy="135677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462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138485"/>
            <a:ext cx="13040439" cy="413317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5241960"/>
            <a:ext cx="63961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7810963"/>
            <a:ext cx="6396193" cy="1148875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5241960"/>
            <a:ext cx="64276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7810963"/>
            <a:ext cx="6427693" cy="1148875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246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709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832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3078850"/>
            <a:ext cx="7654171" cy="15196234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8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288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3078850"/>
            <a:ext cx="7654171" cy="15196234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8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05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1138485"/>
            <a:ext cx="13040439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5692400"/>
            <a:ext cx="13040439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19819457"/>
            <a:ext cx="5102781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796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kumimoji="1"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kumimoji="1"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2" name="グループ化 591">
            <a:extLst>
              <a:ext uri="{FF2B5EF4-FFF2-40B4-BE49-F238E27FC236}">
                <a16:creationId xmlns:a16="http://schemas.microsoft.com/office/drawing/2014/main" id="{A8B4CA18-6C8B-47F2-B5CE-3A0C159CC24C}"/>
              </a:ext>
            </a:extLst>
          </p:cNvPr>
          <p:cNvGrpSpPr/>
          <p:nvPr/>
        </p:nvGrpSpPr>
        <p:grpSpPr>
          <a:xfrm>
            <a:off x="9285088" y="12164739"/>
            <a:ext cx="4265812" cy="4795520"/>
            <a:chOff x="43117888" y="15709900"/>
            <a:chExt cx="4265812" cy="4795520"/>
          </a:xfrm>
        </p:grpSpPr>
        <p:grpSp>
          <p:nvGrpSpPr>
            <p:cNvPr id="593" name="グループ化 592">
              <a:extLst>
                <a:ext uri="{FF2B5EF4-FFF2-40B4-BE49-F238E27FC236}">
                  <a16:creationId xmlns:a16="http://schemas.microsoft.com/office/drawing/2014/main" id="{C4886419-DC2B-4CC0-81FE-C32609C49546}"/>
                </a:ext>
              </a:extLst>
            </p:cNvPr>
            <p:cNvGrpSpPr/>
            <p:nvPr/>
          </p:nvGrpSpPr>
          <p:grpSpPr>
            <a:xfrm>
              <a:off x="43117888" y="15709900"/>
              <a:ext cx="4265812" cy="4795520"/>
              <a:chOff x="43117888" y="15709900"/>
              <a:chExt cx="4265812" cy="4795520"/>
            </a:xfrm>
          </p:grpSpPr>
          <p:grpSp>
            <p:nvGrpSpPr>
              <p:cNvPr id="635" name="グループ化 634">
                <a:extLst>
                  <a:ext uri="{FF2B5EF4-FFF2-40B4-BE49-F238E27FC236}">
                    <a16:creationId xmlns:a16="http://schemas.microsoft.com/office/drawing/2014/main" id="{E86D1F6C-3C01-442D-AD18-2D9607503A34}"/>
                  </a:ext>
                </a:extLst>
              </p:cNvPr>
              <p:cNvGrpSpPr/>
              <p:nvPr/>
            </p:nvGrpSpPr>
            <p:grpSpPr>
              <a:xfrm>
                <a:off x="43722828" y="17873771"/>
                <a:ext cx="1655652" cy="1107858"/>
                <a:chOff x="46807334" y="17876072"/>
                <a:chExt cx="1655652" cy="1107858"/>
              </a:xfrm>
            </p:grpSpPr>
            <p:grpSp>
              <p:nvGrpSpPr>
                <p:cNvPr id="675" name="グループ化 674">
                  <a:extLst>
                    <a:ext uri="{FF2B5EF4-FFF2-40B4-BE49-F238E27FC236}">
                      <a16:creationId xmlns:a16="http://schemas.microsoft.com/office/drawing/2014/main" id="{6C76C0F1-0A63-438D-874B-47807BF954D0}"/>
                    </a:ext>
                  </a:extLst>
                </p:cNvPr>
                <p:cNvGrpSpPr/>
                <p:nvPr/>
              </p:nvGrpSpPr>
              <p:grpSpPr>
                <a:xfrm>
                  <a:off x="46807334" y="17876072"/>
                  <a:ext cx="1655652" cy="1107858"/>
                  <a:chOff x="49415700" y="17876072"/>
                  <a:chExt cx="1655652" cy="1107858"/>
                </a:xfrm>
              </p:grpSpPr>
              <p:sp>
                <p:nvSpPr>
                  <p:cNvPr id="677" name="フリーフォーム: 図形 676">
                    <a:extLst>
                      <a:ext uri="{FF2B5EF4-FFF2-40B4-BE49-F238E27FC236}">
                        <a16:creationId xmlns:a16="http://schemas.microsoft.com/office/drawing/2014/main" id="{E30C32DE-F799-4652-938E-B6A7C312EC48}"/>
                      </a:ext>
                    </a:extLst>
                  </p:cNvPr>
                  <p:cNvSpPr/>
                  <p:nvPr/>
                </p:nvSpPr>
                <p:spPr>
                  <a:xfrm>
                    <a:off x="50083412" y="17960976"/>
                    <a:ext cx="732464" cy="493712"/>
                  </a:xfrm>
                  <a:custGeom>
                    <a:avLst/>
                    <a:gdLst>
                      <a:gd name="connsiteX0" fmla="*/ 84128 w 732464"/>
                      <a:gd name="connsiteY0" fmla="*/ 0 h 493712"/>
                      <a:gd name="connsiteX1" fmla="*/ 233352 w 732464"/>
                      <a:gd name="connsiteY1" fmla="*/ 82548 h 493712"/>
                      <a:gd name="connsiteX2" fmla="*/ 382576 w 732464"/>
                      <a:gd name="connsiteY2" fmla="*/ 152400 h 493712"/>
                      <a:gd name="connsiteX3" fmla="*/ 407976 w 732464"/>
                      <a:gd name="connsiteY3" fmla="*/ 238124 h 493712"/>
                      <a:gd name="connsiteX4" fmla="*/ 417504 w 732464"/>
                      <a:gd name="connsiteY4" fmla="*/ 292100 h 493712"/>
                      <a:gd name="connsiteX5" fmla="*/ 550852 w 732464"/>
                      <a:gd name="connsiteY5" fmla="*/ 276224 h 493712"/>
                      <a:gd name="connsiteX6" fmla="*/ 592128 w 732464"/>
                      <a:gd name="connsiteY6" fmla="*/ 336548 h 493712"/>
                      <a:gd name="connsiteX7" fmla="*/ 722360 w 732464"/>
                      <a:gd name="connsiteY7" fmla="*/ 360778 h 493712"/>
                      <a:gd name="connsiteX8" fmla="*/ 732464 w 732464"/>
                      <a:gd name="connsiteY8" fmla="*/ 436562 h 493712"/>
                      <a:gd name="connsiteX9" fmla="*/ 722940 w 732464"/>
                      <a:gd name="connsiteY9" fmla="*/ 479424 h 493712"/>
                      <a:gd name="connsiteX10" fmla="*/ 627688 w 732464"/>
                      <a:gd name="connsiteY10" fmla="*/ 465136 h 493712"/>
                      <a:gd name="connsiteX11" fmla="*/ 580064 w 732464"/>
                      <a:gd name="connsiteY11" fmla="*/ 493712 h 493712"/>
                      <a:gd name="connsiteX12" fmla="*/ 270500 w 732464"/>
                      <a:gd name="connsiteY12" fmla="*/ 460374 h 493712"/>
                      <a:gd name="connsiteX13" fmla="*/ 194300 w 732464"/>
                      <a:gd name="connsiteY13" fmla="*/ 369888 h 493712"/>
                      <a:gd name="connsiteX14" fmla="*/ 132388 w 732464"/>
                      <a:gd name="connsiteY14" fmla="*/ 260348 h 493712"/>
                      <a:gd name="connsiteX15" fmla="*/ 75236 w 732464"/>
                      <a:gd name="connsiteY15" fmla="*/ 265112 h 493712"/>
                      <a:gd name="connsiteX16" fmla="*/ 75236 w 732464"/>
                      <a:gd name="connsiteY16" fmla="*/ 174624 h 493712"/>
                      <a:gd name="connsiteX17" fmla="*/ 27612 w 732464"/>
                      <a:gd name="connsiteY17" fmla="*/ 93662 h 493712"/>
                      <a:gd name="connsiteX18" fmla="*/ 0 w 732464"/>
                      <a:gd name="connsiteY18" fmla="*/ 25230 h 493712"/>
                      <a:gd name="connsiteX19" fmla="*/ 36504 w 732464"/>
                      <a:gd name="connsiteY19" fmla="*/ 31748 h 493712"/>
                      <a:gd name="connsiteX20" fmla="*/ 84128 w 732464"/>
                      <a:gd name="connsiteY20" fmla="*/ 0 h 493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32464" h="493712">
                        <a:moveTo>
                          <a:pt x="84128" y="0"/>
                        </a:moveTo>
                        <a:lnTo>
                          <a:pt x="233352" y="82548"/>
                        </a:lnTo>
                        <a:lnTo>
                          <a:pt x="382576" y="152400"/>
                        </a:lnTo>
                        <a:lnTo>
                          <a:pt x="407976" y="238124"/>
                        </a:lnTo>
                        <a:lnTo>
                          <a:pt x="417504" y="292100"/>
                        </a:lnTo>
                        <a:lnTo>
                          <a:pt x="550852" y="276224"/>
                        </a:lnTo>
                        <a:lnTo>
                          <a:pt x="592128" y="336548"/>
                        </a:lnTo>
                        <a:lnTo>
                          <a:pt x="722360" y="360778"/>
                        </a:lnTo>
                        <a:lnTo>
                          <a:pt x="732464" y="436562"/>
                        </a:lnTo>
                        <a:lnTo>
                          <a:pt x="722940" y="479424"/>
                        </a:lnTo>
                        <a:lnTo>
                          <a:pt x="627688" y="465136"/>
                        </a:lnTo>
                        <a:lnTo>
                          <a:pt x="580064" y="493712"/>
                        </a:lnTo>
                        <a:lnTo>
                          <a:pt x="270500" y="460374"/>
                        </a:lnTo>
                        <a:lnTo>
                          <a:pt x="194300" y="369888"/>
                        </a:lnTo>
                        <a:lnTo>
                          <a:pt x="132388" y="260348"/>
                        </a:lnTo>
                        <a:lnTo>
                          <a:pt x="75236" y="265112"/>
                        </a:lnTo>
                        <a:lnTo>
                          <a:pt x="75236" y="174624"/>
                        </a:lnTo>
                        <a:lnTo>
                          <a:pt x="27612" y="93662"/>
                        </a:lnTo>
                        <a:lnTo>
                          <a:pt x="0" y="25230"/>
                        </a:lnTo>
                        <a:lnTo>
                          <a:pt x="36504" y="31748"/>
                        </a:lnTo>
                        <a:lnTo>
                          <a:pt x="8412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8" name="フリーフォーム: 図形 677">
                    <a:extLst>
                      <a:ext uri="{FF2B5EF4-FFF2-40B4-BE49-F238E27FC236}">
                        <a16:creationId xmlns:a16="http://schemas.microsoft.com/office/drawing/2014/main" id="{63BC4E91-8DA0-4E07-AFD0-D1C1B5A1BE00}"/>
                      </a:ext>
                    </a:extLst>
                  </p:cNvPr>
                  <p:cNvSpPr/>
                  <p:nvPr/>
                </p:nvSpPr>
                <p:spPr>
                  <a:xfrm>
                    <a:off x="49415700" y="18142832"/>
                    <a:ext cx="1428748" cy="796044"/>
                  </a:xfrm>
                  <a:custGeom>
                    <a:avLst/>
                    <a:gdLst>
                      <a:gd name="connsiteX0" fmla="*/ 282024 w 1428748"/>
                      <a:gd name="connsiteY0" fmla="*/ 0 h 796044"/>
                      <a:gd name="connsiteX1" fmla="*/ 285748 w 1428748"/>
                      <a:gd name="connsiteY1" fmla="*/ 2292 h 796044"/>
                      <a:gd name="connsiteX2" fmla="*/ 295276 w 1428748"/>
                      <a:gd name="connsiteY2" fmla="*/ 54680 h 796044"/>
                      <a:gd name="connsiteX3" fmla="*/ 381000 w 1428748"/>
                      <a:gd name="connsiteY3" fmla="*/ 97544 h 796044"/>
                      <a:gd name="connsiteX4" fmla="*/ 433388 w 1428748"/>
                      <a:gd name="connsiteY4" fmla="*/ 240418 h 796044"/>
                      <a:gd name="connsiteX5" fmla="*/ 604836 w 1428748"/>
                      <a:gd name="connsiteY5" fmla="*/ 307092 h 796044"/>
                      <a:gd name="connsiteX6" fmla="*/ 714376 w 1428748"/>
                      <a:gd name="connsiteY6" fmla="*/ 421392 h 796044"/>
                      <a:gd name="connsiteX7" fmla="*/ 804864 w 1428748"/>
                      <a:gd name="connsiteY7" fmla="*/ 449968 h 796044"/>
                      <a:gd name="connsiteX8" fmla="*/ 933452 w 1428748"/>
                      <a:gd name="connsiteY8" fmla="*/ 554744 h 796044"/>
                      <a:gd name="connsiteX9" fmla="*/ 1076324 w 1428748"/>
                      <a:gd name="connsiteY9" fmla="*/ 526168 h 796044"/>
                      <a:gd name="connsiteX10" fmla="*/ 1262064 w 1428748"/>
                      <a:gd name="connsiteY10" fmla="*/ 564268 h 796044"/>
                      <a:gd name="connsiteX11" fmla="*/ 1352548 w 1428748"/>
                      <a:gd name="connsiteY11" fmla="*/ 669044 h 796044"/>
                      <a:gd name="connsiteX12" fmla="*/ 1428748 w 1428748"/>
                      <a:gd name="connsiteY12" fmla="*/ 726192 h 796044"/>
                      <a:gd name="connsiteX13" fmla="*/ 1420640 w 1428748"/>
                      <a:gd name="connsiteY13" fmla="*/ 746298 h 796044"/>
                      <a:gd name="connsiteX14" fmla="*/ 1412240 w 1428748"/>
                      <a:gd name="connsiteY14" fmla="*/ 735718 h 796044"/>
                      <a:gd name="connsiteX15" fmla="*/ 1320164 w 1428748"/>
                      <a:gd name="connsiteY15" fmla="*/ 767468 h 796044"/>
                      <a:gd name="connsiteX16" fmla="*/ 1243964 w 1428748"/>
                      <a:gd name="connsiteY16" fmla="*/ 751592 h 796044"/>
                      <a:gd name="connsiteX17" fmla="*/ 1215392 w 1428748"/>
                      <a:gd name="connsiteY17" fmla="*/ 719844 h 796044"/>
                      <a:gd name="connsiteX18" fmla="*/ 1094740 w 1428748"/>
                      <a:gd name="connsiteY18" fmla="*/ 662692 h 796044"/>
                      <a:gd name="connsiteX19" fmla="*/ 986792 w 1428748"/>
                      <a:gd name="connsiteY19" fmla="*/ 656344 h 796044"/>
                      <a:gd name="connsiteX20" fmla="*/ 983616 w 1428748"/>
                      <a:gd name="connsiteY20" fmla="*/ 688092 h 796044"/>
                      <a:gd name="connsiteX21" fmla="*/ 1012192 w 1428748"/>
                      <a:gd name="connsiteY21" fmla="*/ 748418 h 796044"/>
                      <a:gd name="connsiteX22" fmla="*/ 983616 w 1428748"/>
                      <a:gd name="connsiteY22" fmla="*/ 796044 h 796044"/>
                      <a:gd name="connsiteX23" fmla="*/ 910592 w 1428748"/>
                      <a:gd name="connsiteY23" fmla="*/ 783344 h 796044"/>
                      <a:gd name="connsiteX24" fmla="*/ 825448 w 1428748"/>
                      <a:gd name="connsiteY24" fmla="*/ 785324 h 796044"/>
                      <a:gd name="connsiteX25" fmla="*/ 831216 w 1428748"/>
                      <a:gd name="connsiteY25" fmla="*/ 710320 h 796044"/>
                      <a:gd name="connsiteX26" fmla="*/ 774064 w 1428748"/>
                      <a:gd name="connsiteY26" fmla="*/ 643644 h 796044"/>
                      <a:gd name="connsiteX27" fmla="*/ 650240 w 1428748"/>
                      <a:gd name="connsiteY27" fmla="*/ 615068 h 796044"/>
                      <a:gd name="connsiteX28" fmla="*/ 447040 w 1428748"/>
                      <a:gd name="connsiteY28" fmla="*/ 459492 h 796044"/>
                      <a:gd name="connsiteX29" fmla="*/ 262888 w 1428748"/>
                      <a:gd name="connsiteY29" fmla="*/ 453144 h 796044"/>
                      <a:gd name="connsiteX30" fmla="*/ 0 w 1428748"/>
                      <a:gd name="connsiteY30" fmla="*/ 504580 h 796044"/>
                      <a:gd name="connsiteX31" fmla="*/ 0 w 1428748"/>
                      <a:gd name="connsiteY31" fmla="*/ 457588 h 796044"/>
                      <a:gd name="connsiteX32" fmla="*/ 60960 w 1428748"/>
                      <a:gd name="connsiteY32" fmla="*/ 442348 h 796044"/>
                      <a:gd name="connsiteX33" fmla="*/ 60960 w 1428748"/>
                      <a:gd name="connsiteY33" fmla="*/ 343288 h 796044"/>
                      <a:gd name="connsiteX34" fmla="*/ 160020 w 1428748"/>
                      <a:gd name="connsiteY34" fmla="*/ 267088 h 796044"/>
                      <a:gd name="connsiteX35" fmla="*/ 160020 w 1428748"/>
                      <a:gd name="connsiteY35" fmla="*/ 137548 h 796044"/>
                      <a:gd name="connsiteX36" fmla="*/ 281940 w 1428748"/>
                      <a:gd name="connsiteY36" fmla="*/ 388 h 796044"/>
                      <a:gd name="connsiteX37" fmla="*/ 282024 w 1428748"/>
                      <a:gd name="connsiteY37" fmla="*/ 0 h 796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428748" h="796044">
                        <a:moveTo>
                          <a:pt x="282024" y="0"/>
                        </a:moveTo>
                        <a:lnTo>
                          <a:pt x="285748" y="2292"/>
                        </a:lnTo>
                        <a:lnTo>
                          <a:pt x="295276" y="54680"/>
                        </a:lnTo>
                        <a:lnTo>
                          <a:pt x="381000" y="97544"/>
                        </a:lnTo>
                        <a:lnTo>
                          <a:pt x="433388" y="240418"/>
                        </a:lnTo>
                        <a:lnTo>
                          <a:pt x="604836" y="307092"/>
                        </a:lnTo>
                        <a:lnTo>
                          <a:pt x="714376" y="421392"/>
                        </a:lnTo>
                        <a:lnTo>
                          <a:pt x="804864" y="449968"/>
                        </a:lnTo>
                        <a:lnTo>
                          <a:pt x="933452" y="554744"/>
                        </a:lnTo>
                        <a:lnTo>
                          <a:pt x="1076324" y="526168"/>
                        </a:lnTo>
                        <a:lnTo>
                          <a:pt x="1262064" y="564268"/>
                        </a:lnTo>
                        <a:lnTo>
                          <a:pt x="1352548" y="669044"/>
                        </a:lnTo>
                        <a:lnTo>
                          <a:pt x="1428748" y="726192"/>
                        </a:lnTo>
                        <a:lnTo>
                          <a:pt x="1420640" y="746298"/>
                        </a:lnTo>
                        <a:lnTo>
                          <a:pt x="1412240" y="735718"/>
                        </a:lnTo>
                        <a:lnTo>
                          <a:pt x="1320164" y="767468"/>
                        </a:lnTo>
                        <a:lnTo>
                          <a:pt x="1243964" y="751592"/>
                        </a:lnTo>
                        <a:lnTo>
                          <a:pt x="1215392" y="719844"/>
                        </a:lnTo>
                        <a:lnTo>
                          <a:pt x="1094740" y="662692"/>
                        </a:lnTo>
                        <a:lnTo>
                          <a:pt x="986792" y="656344"/>
                        </a:lnTo>
                        <a:lnTo>
                          <a:pt x="983616" y="688092"/>
                        </a:lnTo>
                        <a:lnTo>
                          <a:pt x="1012192" y="748418"/>
                        </a:lnTo>
                        <a:lnTo>
                          <a:pt x="983616" y="796044"/>
                        </a:lnTo>
                        <a:lnTo>
                          <a:pt x="910592" y="783344"/>
                        </a:lnTo>
                        <a:lnTo>
                          <a:pt x="825448" y="785324"/>
                        </a:lnTo>
                        <a:lnTo>
                          <a:pt x="831216" y="710320"/>
                        </a:lnTo>
                        <a:lnTo>
                          <a:pt x="774064" y="643644"/>
                        </a:lnTo>
                        <a:lnTo>
                          <a:pt x="650240" y="615068"/>
                        </a:lnTo>
                        <a:lnTo>
                          <a:pt x="447040" y="459492"/>
                        </a:lnTo>
                        <a:lnTo>
                          <a:pt x="262888" y="453144"/>
                        </a:lnTo>
                        <a:lnTo>
                          <a:pt x="0" y="504580"/>
                        </a:lnTo>
                        <a:lnTo>
                          <a:pt x="0" y="457588"/>
                        </a:lnTo>
                        <a:lnTo>
                          <a:pt x="60960" y="442348"/>
                        </a:lnTo>
                        <a:lnTo>
                          <a:pt x="60960" y="343288"/>
                        </a:lnTo>
                        <a:lnTo>
                          <a:pt x="160020" y="267088"/>
                        </a:lnTo>
                        <a:lnTo>
                          <a:pt x="160020" y="137548"/>
                        </a:lnTo>
                        <a:lnTo>
                          <a:pt x="281940" y="388"/>
                        </a:lnTo>
                        <a:lnTo>
                          <a:pt x="282024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9" name="フリーフォーム: 図形 678">
                    <a:extLst>
                      <a:ext uri="{FF2B5EF4-FFF2-40B4-BE49-F238E27FC236}">
                        <a16:creationId xmlns:a16="http://schemas.microsoft.com/office/drawing/2014/main" id="{D0E82A36-A337-4627-B7A4-CF5D71F2ECD5}"/>
                      </a:ext>
                    </a:extLst>
                  </p:cNvPr>
                  <p:cNvSpPr/>
                  <p:nvPr/>
                </p:nvSpPr>
                <p:spPr>
                  <a:xfrm>
                    <a:off x="50720624" y="18321754"/>
                    <a:ext cx="350728" cy="439912"/>
                  </a:xfrm>
                  <a:custGeom>
                    <a:avLst/>
                    <a:gdLst>
                      <a:gd name="connsiteX0" fmla="*/ 85148 w 350728"/>
                      <a:gd name="connsiteY0" fmla="*/ 0 h 439912"/>
                      <a:gd name="connsiteX1" fmla="*/ 91440 w 350728"/>
                      <a:gd name="connsiteY1" fmla="*/ 1170 h 439912"/>
                      <a:gd name="connsiteX2" fmla="*/ 123192 w 350728"/>
                      <a:gd name="connsiteY2" fmla="*/ 99596 h 439912"/>
                      <a:gd name="connsiteX3" fmla="*/ 173992 w 350728"/>
                      <a:gd name="connsiteY3" fmla="*/ 112296 h 439912"/>
                      <a:gd name="connsiteX4" fmla="*/ 183516 w 350728"/>
                      <a:gd name="connsiteY4" fmla="*/ 182146 h 439912"/>
                      <a:gd name="connsiteX5" fmla="*/ 300992 w 350728"/>
                      <a:gd name="connsiteY5" fmla="*/ 194846 h 439912"/>
                      <a:gd name="connsiteX6" fmla="*/ 350728 w 350728"/>
                      <a:gd name="connsiteY6" fmla="*/ 282064 h 439912"/>
                      <a:gd name="connsiteX7" fmla="*/ 295276 w 350728"/>
                      <a:gd name="connsiteY7" fmla="*/ 392966 h 439912"/>
                      <a:gd name="connsiteX8" fmla="*/ 275156 w 350728"/>
                      <a:gd name="connsiteY8" fmla="*/ 439912 h 439912"/>
                      <a:gd name="connsiteX9" fmla="*/ 219076 w 350728"/>
                      <a:gd name="connsiteY9" fmla="*/ 409158 h 439912"/>
                      <a:gd name="connsiteX10" fmla="*/ 214312 w 350728"/>
                      <a:gd name="connsiteY10" fmla="*/ 371058 h 439912"/>
                      <a:gd name="connsiteX11" fmla="*/ 147640 w 350728"/>
                      <a:gd name="connsiteY11" fmla="*/ 271046 h 439912"/>
                      <a:gd name="connsiteX12" fmla="*/ 19052 w 350728"/>
                      <a:gd name="connsiteY12" fmla="*/ 280570 h 439912"/>
                      <a:gd name="connsiteX13" fmla="*/ 0 w 350728"/>
                      <a:gd name="connsiteY13" fmla="*/ 209134 h 439912"/>
                      <a:gd name="connsiteX14" fmla="*/ 53000 w 350728"/>
                      <a:gd name="connsiteY14" fmla="*/ 113736 h 439912"/>
                      <a:gd name="connsiteX15" fmla="*/ 85728 w 350728"/>
                      <a:gd name="connsiteY15" fmla="*/ 118646 h 439912"/>
                      <a:gd name="connsiteX16" fmla="*/ 95252 w 350728"/>
                      <a:gd name="connsiteY16" fmla="*/ 75784 h 439912"/>
                      <a:gd name="connsiteX17" fmla="*/ 85148 w 350728"/>
                      <a:gd name="connsiteY17" fmla="*/ 0 h 4399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50728" h="439912">
                        <a:moveTo>
                          <a:pt x="85148" y="0"/>
                        </a:moveTo>
                        <a:lnTo>
                          <a:pt x="91440" y="1170"/>
                        </a:lnTo>
                        <a:lnTo>
                          <a:pt x="123192" y="99596"/>
                        </a:lnTo>
                        <a:lnTo>
                          <a:pt x="173992" y="112296"/>
                        </a:lnTo>
                        <a:lnTo>
                          <a:pt x="183516" y="182146"/>
                        </a:lnTo>
                        <a:lnTo>
                          <a:pt x="300992" y="194846"/>
                        </a:lnTo>
                        <a:lnTo>
                          <a:pt x="350728" y="282064"/>
                        </a:lnTo>
                        <a:lnTo>
                          <a:pt x="295276" y="392966"/>
                        </a:lnTo>
                        <a:lnTo>
                          <a:pt x="275156" y="439912"/>
                        </a:lnTo>
                        <a:lnTo>
                          <a:pt x="219076" y="409158"/>
                        </a:lnTo>
                        <a:lnTo>
                          <a:pt x="214312" y="371058"/>
                        </a:lnTo>
                        <a:lnTo>
                          <a:pt x="147640" y="271046"/>
                        </a:lnTo>
                        <a:lnTo>
                          <a:pt x="19052" y="280570"/>
                        </a:lnTo>
                        <a:lnTo>
                          <a:pt x="0" y="209134"/>
                        </a:lnTo>
                        <a:lnTo>
                          <a:pt x="53000" y="113736"/>
                        </a:lnTo>
                        <a:lnTo>
                          <a:pt x="85728" y="118646"/>
                        </a:lnTo>
                        <a:lnTo>
                          <a:pt x="95252" y="75784"/>
                        </a:lnTo>
                        <a:lnTo>
                          <a:pt x="8514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0" name="フリーフォーム: 図形 679">
                    <a:extLst>
                      <a:ext uri="{FF2B5EF4-FFF2-40B4-BE49-F238E27FC236}">
                        <a16:creationId xmlns:a16="http://schemas.microsoft.com/office/drawing/2014/main" id="{00F0AFDB-270B-49FC-9B28-ED65CDE8C6C0}"/>
                      </a:ext>
                    </a:extLst>
                  </p:cNvPr>
                  <p:cNvSpPr/>
                  <p:nvPr/>
                </p:nvSpPr>
                <p:spPr>
                  <a:xfrm>
                    <a:off x="50678356" y="18592800"/>
                    <a:ext cx="317424" cy="391130"/>
                  </a:xfrm>
                  <a:custGeom>
                    <a:avLst/>
                    <a:gdLst>
                      <a:gd name="connsiteX0" fmla="*/ 189908 w 317424"/>
                      <a:gd name="connsiteY0" fmla="*/ 0 h 391130"/>
                      <a:gd name="connsiteX1" fmla="*/ 256580 w 317424"/>
                      <a:gd name="connsiteY1" fmla="*/ 100012 h 391130"/>
                      <a:gd name="connsiteX2" fmla="*/ 261344 w 317424"/>
                      <a:gd name="connsiteY2" fmla="*/ 138112 h 391130"/>
                      <a:gd name="connsiteX3" fmla="*/ 317424 w 317424"/>
                      <a:gd name="connsiteY3" fmla="*/ 168866 h 391130"/>
                      <a:gd name="connsiteX4" fmla="*/ 268964 w 317424"/>
                      <a:gd name="connsiteY4" fmla="*/ 281940 h 391130"/>
                      <a:gd name="connsiteX5" fmla="*/ 233268 w 317424"/>
                      <a:gd name="connsiteY5" fmla="*/ 391130 h 391130"/>
                      <a:gd name="connsiteX6" fmla="*/ 157984 w 317424"/>
                      <a:gd name="connsiteY6" fmla="*/ 296330 h 391130"/>
                      <a:gd name="connsiteX7" fmla="*/ 166092 w 317424"/>
                      <a:gd name="connsiteY7" fmla="*/ 276224 h 391130"/>
                      <a:gd name="connsiteX8" fmla="*/ 89892 w 317424"/>
                      <a:gd name="connsiteY8" fmla="*/ 219076 h 391130"/>
                      <a:gd name="connsiteX9" fmla="*/ 0 w 317424"/>
                      <a:gd name="connsiteY9" fmla="*/ 114984 h 391130"/>
                      <a:gd name="connsiteX10" fmla="*/ 60732 w 317424"/>
                      <a:gd name="connsiteY10" fmla="*/ 7320 h 391130"/>
                      <a:gd name="connsiteX11" fmla="*/ 61320 w 317424"/>
                      <a:gd name="connsiteY11" fmla="*/ 9524 h 391130"/>
                      <a:gd name="connsiteX12" fmla="*/ 189908 w 317424"/>
                      <a:gd name="connsiteY12" fmla="*/ 0 h 3911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17424" h="391130">
                        <a:moveTo>
                          <a:pt x="189908" y="0"/>
                        </a:moveTo>
                        <a:lnTo>
                          <a:pt x="256580" y="100012"/>
                        </a:lnTo>
                        <a:lnTo>
                          <a:pt x="261344" y="138112"/>
                        </a:lnTo>
                        <a:lnTo>
                          <a:pt x="317424" y="168866"/>
                        </a:lnTo>
                        <a:lnTo>
                          <a:pt x="268964" y="281940"/>
                        </a:lnTo>
                        <a:lnTo>
                          <a:pt x="233268" y="391130"/>
                        </a:lnTo>
                        <a:lnTo>
                          <a:pt x="157984" y="296330"/>
                        </a:lnTo>
                        <a:lnTo>
                          <a:pt x="166092" y="276224"/>
                        </a:lnTo>
                        <a:lnTo>
                          <a:pt x="89892" y="219076"/>
                        </a:lnTo>
                        <a:lnTo>
                          <a:pt x="0" y="114984"/>
                        </a:lnTo>
                        <a:lnTo>
                          <a:pt x="60732" y="7320"/>
                        </a:lnTo>
                        <a:lnTo>
                          <a:pt x="61320" y="9524"/>
                        </a:lnTo>
                        <a:lnTo>
                          <a:pt x="18990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1" name="フリーフォーム: 図形 680">
                    <a:extLst>
                      <a:ext uri="{FF2B5EF4-FFF2-40B4-BE49-F238E27FC236}">
                        <a16:creationId xmlns:a16="http://schemas.microsoft.com/office/drawing/2014/main" id="{E46886FC-FE15-46B1-B580-61D16883E59E}"/>
                      </a:ext>
                    </a:extLst>
                  </p:cNvPr>
                  <p:cNvSpPr/>
                  <p:nvPr/>
                </p:nvSpPr>
                <p:spPr>
                  <a:xfrm>
                    <a:off x="49697724" y="17876072"/>
                    <a:ext cx="1075900" cy="831712"/>
                  </a:xfrm>
                  <a:custGeom>
                    <a:avLst/>
                    <a:gdLst>
                      <a:gd name="connsiteX0" fmla="*/ 138024 w 1075900"/>
                      <a:gd name="connsiteY0" fmla="*/ 0 h 831712"/>
                      <a:gd name="connsiteX1" fmla="*/ 187240 w 1075900"/>
                      <a:gd name="connsiteY1" fmla="*/ 18228 h 831712"/>
                      <a:gd name="connsiteX2" fmla="*/ 333292 w 1075900"/>
                      <a:gd name="connsiteY2" fmla="*/ 100778 h 831712"/>
                      <a:gd name="connsiteX3" fmla="*/ 385688 w 1075900"/>
                      <a:gd name="connsiteY3" fmla="*/ 110134 h 831712"/>
                      <a:gd name="connsiteX4" fmla="*/ 413300 w 1075900"/>
                      <a:gd name="connsiteY4" fmla="*/ 178566 h 831712"/>
                      <a:gd name="connsiteX5" fmla="*/ 460924 w 1075900"/>
                      <a:gd name="connsiteY5" fmla="*/ 259528 h 831712"/>
                      <a:gd name="connsiteX6" fmla="*/ 460924 w 1075900"/>
                      <a:gd name="connsiteY6" fmla="*/ 350016 h 831712"/>
                      <a:gd name="connsiteX7" fmla="*/ 518076 w 1075900"/>
                      <a:gd name="connsiteY7" fmla="*/ 345252 h 831712"/>
                      <a:gd name="connsiteX8" fmla="*/ 579988 w 1075900"/>
                      <a:gd name="connsiteY8" fmla="*/ 454792 h 831712"/>
                      <a:gd name="connsiteX9" fmla="*/ 656188 w 1075900"/>
                      <a:gd name="connsiteY9" fmla="*/ 545278 h 831712"/>
                      <a:gd name="connsiteX10" fmla="*/ 965752 w 1075900"/>
                      <a:gd name="connsiteY10" fmla="*/ 578616 h 831712"/>
                      <a:gd name="connsiteX11" fmla="*/ 1013376 w 1075900"/>
                      <a:gd name="connsiteY11" fmla="*/ 550040 h 831712"/>
                      <a:gd name="connsiteX12" fmla="*/ 1075900 w 1075900"/>
                      <a:gd name="connsiteY12" fmla="*/ 559418 h 831712"/>
                      <a:gd name="connsiteX13" fmla="*/ 1022900 w 1075900"/>
                      <a:gd name="connsiteY13" fmla="*/ 654816 h 831712"/>
                      <a:gd name="connsiteX14" fmla="*/ 1041364 w 1075900"/>
                      <a:gd name="connsiteY14" fmla="*/ 724048 h 831712"/>
                      <a:gd name="connsiteX15" fmla="*/ 980632 w 1075900"/>
                      <a:gd name="connsiteY15" fmla="*/ 831712 h 831712"/>
                      <a:gd name="connsiteX16" fmla="*/ 980040 w 1075900"/>
                      <a:gd name="connsiteY16" fmla="*/ 831028 h 831712"/>
                      <a:gd name="connsiteX17" fmla="*/ 794300 w 1075900"/>
                      <a:gd name="connsiteY17" fmla="*/ 792928 h 831712"/>
                      <a:gd name="connsiteX18" fmla="*/ 651428 w 1075900"/>
                      <a:gd name="connsiteY18" fmla="*/ 821504 h 831712"/>
                      <a:gd name="connsiteX19" fmla="*/ 522840 w 1075900"/>
                      <a:gd name="connsiteY19" fmla="*/ 716728 h 831712"/>
                      <a:gd name="connsiteX20" fmla="*/ 432352 w 1075900"/>
                      <a:gd name="connsiteY20" fmla="*/ 688152 h 831712"/>
                      <a:gd name="connsiteX21" fmla="*/ 322812 w 1075900"/>
                      <a:gd name="connsiteY21" fmla="*/ 573852 h 831712"/>
                      <a:gd name="connsiteX22" fmla="*/ 151364 w 1075900"/>
                      <a:gd name="connsiteY22" fmla="*/ 507178 h 831712"/>
                      <a:gd name="connsiteX23" fmla="*/ 98976 w 1075900"/>
                      <a:gd name="connsiteY23" fmla="*/ 364304 h 831712"/>
                      <a:gd name="connsiteX24" fmla="*/ 13252 w 1075900"/>
                      <a:gd name="connsiteY24" fmla="*/ 321440 h 831712"/>
                      <a:gd name="connsiteX25" fmla="*/ 3724 w 1075900"/>
                      <a:gd name="connsiteY25" fmla="*/ 269052 h 831712"/>
                      <a:gd name="connsiteX26" fmla="*/ 0 w 1075900"/>
                      <a:gd name="connsiteY26" fmla="*/ 266760 h 831712"/>
                      <a:gd name="connsiteX27" fmla="*/ 45636 w 1075900"/>
                      <a:gd name="connsiteY27" fmla="*/ 53788 h 831712"/>
                      <a:gd name="connsiteX28" fmla="*/ 129456 w 1075900"/>
                      <a:gd name="connsiteY28" fmla="*/ 38548 h 831712"/>
                      <a:gd name="connsiteX29" fmla="*/ 138024 w 1075900"/>
                      <a:gd name="connsiteY29" fmla="*/ 0 h 831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075900" h="831712">
                        <a:moveTo>
                          <a:pt x="138024" y="0"/>
                        </a:moveTo>
                        <a:lnTo>
                          <a:pt x="187240" y="18228"/>
                        </a:lnTo>
                        <a:lnTo>
                          <a:pt x="333292" y="100778"/>
                        </a:lnTo>
                        <a:lnTo>
                          <a:pt x="385688" y="110134"/>
                        </a:lnTo>
                        <a:lnTo>
                          <a:pt x="413300" y="178566"/>
                        </a:lnTo>
                        <a:lnTo>
                          <a:pt x="460924" y="259528"/>
                        </a:lnTo>
                        <a:lnTo>
                          <a:pt x="460924" y="350016"/>
                        </a:lnTo>
                        <a:lnTo>
                          <a:pt x="518076" y="345252"/>
                        </a:lnTo>
                        <a:lnTo>
                          <a:pt x="579988" y="454792"/>
                        </a:lnTo>
                        <a:lnTo>
                          <a:pt x="656188" y="545278"/>
                        </a:lnTo>
                        <a:lnTo>
                          <a:pt x="965752" y="578616"/>
                        </a:lnTo>
                        <a:lnTo>
                          <a:pt x="1013376" y="550040"/>
                        </a:lnTo>
                        <a:lnTo>
                          <a:pt x="1075900" y="559418"/>
                        </a:lnTo>
                        <a:lnTo>
                          <a:pt x="1022900" y="654816"/>
                        </a:lnTo>
                        <a:lnTo>
                          <a:pt x="1041364" y="724048"/>
                        </a:lnTo>
                        <a:lnTo>
                          <a:pt x="980632" y="831712"/>
                        </a:lnTo>
                        <a:lnTo>
                          <a:pt x="980040" y="831028"/>
                        </a:lnTo>
                        <a:lnTo>
                          <a:pt x="794300" y="792928"/>
                        </a:lnTo>
                        <a:lnTo>
                          <a:pt x="651428" y="821504"/>
                        </a:lnTo>
                        <a:lnTo>
                          <a:pt x="522840" y="716728"/>
                        </a:lnTo>
                        <a:lnTo>
                          <a:pt x="432352" y="688152"/>
                        </a:lnTo>
                        <a:lnTo>
                          <a:pt x="322812" y="573852"/>
                        </a:lnTo>
                        <a:lnTo>
                          <a:pt x="151364" y="507178"/>
                        </a:lnTo>
                        <a:lnTo>
                          <a:pt x="98976" y="364304"/>
                        </a:lnTo>
                        <a:lnTo>
                          <a:pt x="13252" y="321440"/>
                        </a:lnTo>
                        <a:lnTo>
                          <a:pt x="3724" y="269052"/>
                        </a:lnTo>
                        <a:lnTo>
                          <a:pt x="0" y="266760"/>
                        </a:lnTo>
                        <a:lnTo>
                          <a:pt x="45636" y="53788"/>
                        </a:lnTo>
                        <a:lnTo>
                          <a:pt x="129456" y="38548"/>
                        </a:lnTo>
                        <a:lnTo>
                          <a:pt x="138024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9ACDF647-4D5D-42CD-8666-5A6FE8AE7000}"/>
                    </a:ext>
                  </a:extLst>
                </p:cNvPr>
                <p:cNvSpPr/>
                <p:nvPr/>
              </p:nvSpPr>
              <p:spPr>
                <a:xfrm>
                  <a:off x="46807334" y="17876072"/>
                  <a:ext cx="1655652" cy="1107858"/>
                </a:xfrm>
                <a:custGeom>
                  <a:avLst/>
                  <a:gdLst>
                    <a:gd name="connsiteX0" fmla="*/ 420048 w 1655652"/>
                    <a:gd name="connsiteY0" fmla="*/ 0 h 1107858"/>
                    <a:gd name="connsiteX1" fmla="*/ 469264 w 1655652"/>
                    <a:gd name="connsiteY1" fmla="*/ 18228 h 1107858"/>
                    <a:gd name="connsiteX2" fmla="*/ 615316 w 1655652"/>
                    <a:gd name="connsiteY2" fmla="*/ 100778 h 1107858"/>
                    <a:gd name="connsiteX3" fmla="*/ 704216 w 1655652"/>
                    <a:gd name="connsiteY3" fmla="*/ 116652 h 1107858"/>
                    <a:gd name="connsiteX4" fmla="*/ 751840 w 1655652"/>
                    <a:gd name="connsiteY4" fmla="*/ 84904 h 1107858"/>
                    <a:gd name="connsiteX5" fmla="*/ 901064 w 1655652"/>
                    <a:gd name="connsiteY5" fmla="*/ 167452 h 1107858"/>
                    <a:gd name="connsiteX6" fmla="*/ 1050288 w 1655652"/>
                    <a:gd name="connsiteY6" fmla="*/ 237304 h 1107858"/>
                    <a:gd name="connsiteX7" fmla="*/ 1075688 w 1655652"/>
                    <a:gd name="connsiteY7" fmla="*/ 323028 h 1107858"/>
                    <a:gd name="connsiteX8" fmla="*/ 1085216 w 1655652"/>
                    <a:gd name="connsiteY8" fmla="*/ 377004 h 1107858"/>
                    <a:gd name="connsiteX9" fmla="*/ 1218564 w 1655652"/>
                    <a:gd name="connsiteY9" fmla="*/ 361128 h 1107858"/>
                    <a:gd name="connsiteX10" fmla="*/ 1259840 w 1655652"/>
                    <a:gd name="connsiteY10" fmla="*/ 421452 h 1107858"/>
                    <a:gd name="connsiteX11" fmla="*/ 1396364 w 1655652"/>
                    <a:gd name="connsiteY11" fmla="*/ 446852 h 1107858"/>
                    <a:gd name="connsiteX12" fmla="*/ 1428116 w 1655652"/>
                    <a:gd name="connsiteY12" fmla="*/ 545278 h 1107858"/>
                    <a:gd name="connsiteX13" fmla="*/ 1478916 w 1655652"/>
                    <a:gd name="connsiteY13" fmla="*/ 557978 h 1107858"/>
                    <a:gd name="connsiteX14" fmla="*/ 1488440 w 1655652"/>
                    <a:gd name="connsiteY14" fmla="*/ 627828 h 1107858"/>
                    <a:gd name="connsiteX15" fmla="*/ 1605916 w 1655652"/>
                    <a:gd name="connsiteY15" fmla="*/ 640528 h 1107858"/>
                    <a:gd name="connsiteX16" fmla="*/ 1655652 w 1655652"/>
                    <a:gd name="connsiteY16" fmla="*/ 727746 h 1107858"/>
                    <a:gd name="connsiteX17" fmla="*/ 1600200 w 1655652"/>
                    <a:gd name="connsiteY17" fmla="*/ 838648 h 1107858"/>
                    <a:gd name="connsiteX18" fmla="*/ 1531620 w 1655652"/>
                    <a:gd name="connsiteY18" fmla="*/ 998668 h 1107858"/>
                    <a:gd name="connsiteX19" fmla="*/ 1495924 w 1655652"/>
                    <a:gd name="connsiteY19" fmla="*/ 1107858 h 1107858"/>
                    <a:gd name="connsiteX20" fmla="*/ 1412240 w 1655652"/>
                    <a:gd name="connsiteY20" fmla="*/ 1002478 h 1107858"/>
                    <a:gd name="connsiteX21" fmla="*/ 1320164 w 1655652"/>
                    <a:gd name="connsiteY21" fmla="*/ 1034228 h 1107858"/>
                    <a:gd name="connsiteX22" fmla="*/ 1243964 w 1655652"/>
                    <a:gd name="connsiteY22" fmla="*/ 1018352 h 1107858"/>
                    <a:gd name="connsiteX23" fmla="*/ 1215392 w 1655652"/>
                    <a:gd name="connsiteY23" fmla="*/ 986604 h 1107858"/>
                    <a:gd name="connsiteX24" fmla="*/ 1094740 w 1655652"/>
                    <a:gd name="connsiteY24" fmla="*/ 929452 h 1107858"/>
                    <a:gd name="connsiteX25" fmla="*/ 986792 w 1655652"/>
                    <a:gd name="connsiteY25" fmla="*/ 923104 h 1107858"/>
                    <a:gd name="connsiteX26" fmla="*/ 983616 w 1655652"/>
                    <a:gd name="connsiteY26" fmla="*/ 954852 h 1107858"/>
                    <a:gd name="connsiteX27" fmla="*/ 1012192 w 1655652"/>
                    <a:gd name="connsiteY27" fmla="*/ 1015178 h 1107858"/>
                    <a:gd name="connsiteX28" fmla="*/ 983616 w 1655652"/>
                    <a:gd name="connsiteY28" fmla="*/ 1062804 h 1107858"/>
                    <a:gd name="connsiteX29" fmla="*/ 910592 w 1655652"/>
                    <a:gd name="connsiteY29" fmla="*/ 1050104 h 1107858"/>
                    <a:gd name="connsiteX30" fmla="*/ 825448 w 1655652"/>
                    <a:gd name="connsiteY30" fmla="*/ 1052084 h 1107858"/>
                    <a:gd name="connsiteX31" fmla="*/ 831216 w 1655652"/>
                    <a:gd name="connsiteY31" fmla="*/ 977080 h 1107858"/>
                    <a:gd name="connsiteX32" fmla="*/ 774064 w 1655652"/>
                    <a:gd name="connsiteY32" fmla="*/ 910404 h 1107858"/>
                    <a:gd name="connsiteX33" fmla="*/ 650240 w 1655652"/>
                    <a:gd name="connsiteY33" fmla="*/ 881828 h 1107858"/>
                    <a:gd name="connsiteX34" fmla="*/ 447040 w 1655652"/>
                    <a:gd name="connsiteY34" fmla="*/ 726252 h 1107858"/>
                    <a:gd name="connsiteX35" fmla="*/ 262888 w 1655652"/>
                    <a:gd name="connsiteY35" fmla="*/ 719904 h 1107858"/>
                    <a:gd name="connsiteX36" fmla="*/ 0 w 1655652"/>
                    <a:gd name="connsiteY36" fmla="*/ 771340 h 1107858"/>
                    <a:gd name="connsiteX37" fmla="*/ 0 w 1655652"/>
                    <a:gd name="connsiteY37" fmla="*/ 724348 h 1107858"/>
                    <a:gd name="connsiteX38" fmla="*/ 60960 w 1655652"/>
                    <a:gd name="connsiteY38" fmla="*/ 709108 h 1107858"/>
                    <a:gd name="connsiteX39" fmla="*/ 60960 w 1655652"/>
                    <a:gd name="connsiteY39" fmla="*/ 610048 h 1107858"/>
                    <a:gd name="connsiteX40" fmla="*/ 160020 w 1655652"/>
                    <a:gd name="connsiteY40" fmla="*/ 533848 h 1107858"/>
                    <a:gd name="connsiteX41" fmla="*/ 160020 w 1655652"/>
                    <a:gd name="connsiteY41" fmla="*/ 404308 h 1107858"/>
                    <a:gd name="connsiteX42" fmla="*/ 281940 w 1655652"/>
                    <a:gd name="connsiteY42" fmla="*/ 267148 h 1107858"/>
                    <a:gd name="connsiteX43" fmla="*/ 327660 w 1655652"/>
                    <a:gd name="connsiteY43" fmla="*/ 53788 h 1107858"/>
                    <a:gd name="connsiteX44" fmla="*/ 411480 w 1655652"/>
                    <a:gd name="connsiteY44" fmla="*/ 38548 h 1107858"/>
                    <a:gd name="connsiteX45" fmla="*/ 420048 w 1655652"/>
                    <a:gd name="connsiteY45" fmla="*/ 0 h 11078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55652" h="1107858">
                      <a:moveTo>
                        <a:pt x="420048" y="0"/>
                      </a:moveTo>
                      <a:lnTo>
                        <a:pt x="469264" y="18228"/>
                      </a:lnTo>
                      <a:lnTo>
                        <a:pt x="615316" y="100778"/>
                      </a:lnTo>
                      <a:lnTo>
                        <a:pt x="704216" y="116652"/>
                      </a:lnTo>
                      <a:lnTo>
                        <a:pt x="751840" y="84904"/>
                      </a:lnTo>
                      <a:lnTo>
                        <a:pt x="901064" y="167452"/>
                      </a:lnTo>
                      <a:lnTo>
                        <a:pt x="1050288" y="237304"/>
                      </a:lnTo>
                      <a:lnTo>
                        <a:pt x="1075688" y="323028"/>
                      </a:lnTo>
                      <a:lnTo>
                        <a:pt x="1085216" y="377004"/>
                      </a:lnTo>
                      <a:lnTo>
                        <a:pt x="1218564" y="361128"/>
                      </a:lnTo>
                      <a:lnTo>
                        <a:pt x="1259840" y="421452"/>
                      </a:lnTo>
                      <a:lnTo>
                        <a:pt x="1396364" y="446852"/>
                      </a:lnTo>
                      <a:lnTo>
                        <a:pt x="1428116" y="545278"/>
                      </a:lnTo>
                      <a:lnTo>
                        <a:pt x="1478916" y="557978"/>
                      </a:lnTo>
                      <a:lnTo>
                        <a:pt x="1488440" y="627828"/>
                      </a:lnTo>
                      <a:lnTo>
                        <a:pt x="1605916" y="640528"/>
                      </a:lnTo>
                      <a:lnTo>
                        <a:pt x="1655652" y="727746"/>
                      </a:lnTo>
                      <a:lnTo>
                        <a:pt x="1600200" y="838648"/>
                      </a:lnTo>
                      <a:lnTo>
                        <a:pt x="1531620" y="998668"/>
                      </a:lnTo>
                      <a:lnTo>
                        <a:pt x="1495924" y="1107858"/>
                      </a:lnTo>
                      <a:lnTo>
                        <a:pt x="1412240" y="1002478"/>
                      </a:lnTo>
                      <a:lnTo>
                        <a:pt x="1320164" y="1034228"/>
                      </a:lnTo>
                      <a:lnTo>
                        <a:pt x="1243964" y="1018352"/>
                      </a:lnTo>
                      <a:lnTo>
                        <a:pt x="1215392" y="986604"/>
                      </a:lnTo>
                      <a:lnTo>
                        <a:pt x="1094740" y="929452"/>
                      </a:lnTo>
                      <a:lnTo>
                        <a:pt x="986792" y="923104"/>
                      </a:lnTo>
                      <a:lnTo>
                        <a:pt x="983616" y="954852"/>
                      </a:lnTo>
                      <a:lnTo>
                        <a:pt x="1012192" y="1015178"/>
                      </a:lnTo>
                      <a:lnTo>
                        <a:pt x="983616" y="1062804"/>
                      </a:lnTo>
                      <a:lnTo>
                        <a:pt x="910592" y="1050104"/>
                      </a:lnTo>
                      <a:lnTo>
                        <a:pt x="825448" y="1052084"/>
                      </a:lnTo>
                      <a:lnTo>
                        <a:pt x="831216" y="977080"/>
                      </a:lnTo>
                      <a:lnTo>
                        <a:pt x="774064" y="910404"/>
                      </a:lnTo>
                      <a:lnTo>
                        <a:pt x="650240" y="881828"/>
                      </a:lnTo>
                      <a:lnTo>
                        <a:pt x="447040" y="726252"/>
                      </a:lnTo>
                      <a:lnTo>
                        <a:pt x="262888" y="719904"/>
                      </a:lnTo>
                      <a:lnTo>
                        <a:pt x="0" y="771340"/>
                      </a:lnTo>
                      <a:lnTo>
                        <a:pt x="0" y="724348"/>
                      </a:lnTo>
                      <a:lnTo>
                        <a:pt x="60960" y="709108"/>
                      </a:lnTo>
                      <a:lnTo>
                        <a:pt x="60960" y="610048"/>
                      </a:lnTo>
                      <a:lnTo>
                        <a:pt x="160020" y="533848"/>
                      </a:lnTo>
                      <a:lnTo>
                        <a:pt x="160020" y="404308"/>
                      </a:lnTo>
                      <a:lnTo>
                        <a:pt x="281940" y="267148"/>
                      </a:lnTo>
                      <a:lnTo>
                        <a:pt x="327660" y="53788"/>
                      </a:lnTo>
                      <a:lnTo>
                        <a:pt x="411480" y="38548"/>
                      </a:lnTo>
                      <a:lnTo>
                        <a:pt x="420048" y="0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6" name="グループ化 635">
                <a:extLst>
                  <a:ext uri="{FF2B5EF4-FFF2-40B4-BE49-F238E27FC236}">
                    <a16:creationId xmlns:a16="http://schemas.microsoft.com/office/drawing/2014/main" id="{92D7D2F9-E74D-4F1E-B8D7-489C6A616AFE}"/>
                  </a:ext>
                </a:extLst>
              </p:cNvPr>
              <p:cNvGrpSpPr/>
              <p:nvPr/>
            </p:nvGrpSpPr>
            <p:grpSpPr>
              <a:xfrm>
                <a:off x="43117888" y="15709900"/>
                <a:ext cx="4265812" cy="4795520"/>
                <a:chOff x="43117888" y="15709900"/>
                <a:chExt cx="4265812" cy="4795520"/>
              </a:xfrm>
            </p:grpSpPr>
            <p:grpSp>
              <p:nvGrpSpPr>
                <p:cNvPr id="637" name="グループ化 636">
                  <a:extLst>
                    <a:ext uri="{FF2B5EF4-FFF2-40B4-BE49-F238E27FC236}">
                      <a16:creationId xmlns:a16="http://schemas.microsoft.com/office/drawing/2014/main" id="{301B9AC1-CBF6-48AA-A7DD-579D35AF1B18}"/>
                    </a:ext>
                  </a:extLst>
                </p:cNvPr>
                <p:cNvGrpSpPr/>
                <p:nvPr/>
              </p:nvGrpSpPr>
              <p:grpSpPr>
                <a:xfrm>
                  <a:off x="43117888" y="15709900"/>
                  <a:ext cx="4265812" cy="4795520"/>
                  <a:chOff x="43117888" y="15709900"/>
                  <a:chExt cx="4265812" cy="4795520"/>
                </a:xfrm>
                <a:solidFill>
                  <a:schemeClr val="accent6">
                    <a:lumMod val="20000"/>
                    <a:lumOff val="80000"/>
                  </a:schemeClr>
                </a:solidFill>
              </p:grpSpPr>
              <p:sp>
                <p:nvSpPr>
                  <p:cNvPr id="639" name="フリーフォーム: 図形 638">
                    <a:extLst>
                      <a:ext uri="{FF2B5EF4-FFF2-40B4-BE49-F238E27FC236}">
                        <a16:creationId xmlns:a16="http://schemas.microsoft.com/office/drawing/2014/main" id="{E78FDFE8-50F9-4067-A769-1EFC747B9B9E}"/>
                      </a:ext>
                    </a:extLst>
                  </p:cNvPr>
                  <p:cNvSpPr/>
                  <p:nvPr/>
                </p:nvSpPr>
                <p:spPr>
                  <a:xfrm>
                    <a:off x="46583600" y="15709900"/>
                    <a:ext cx="800100" cy="1047750"/>
                  </a:xfrm>
                  <a:custGeom>
                    <a:avLst/>
                    <a:gdLst>
                      <a:gd name="connsiteX0" fmla="*/ 241300 w 800100"/>
                      <a:gd name="connsiteY0" fmla="*/ 0 h 1047750"/>
                      <a:gd name="connsiteX1" fmla="*/ 317500 w 800100"/>
                      <a:gd name="connsiteY1" fmla="*/ 0 h 1047750"/>
                      <a:gd name="connsiteX2" fmla="*/ 571500 w 800100"/>
                      <a:gd name="connsiteY2" fmla="*/ 50800 h 1047750"/>
                      <a:gd name="connsiteX3" fmla="*/ 685724 w 800100"/>
                      <a:gd name="connsiteY3" fmla="*/ 101566 h 1047750"/>
                      <a:gd name="connsiteX4" fmla="*/ 800100 w 800100"/>
                      <a:gd name="connsiteY4" fmla="*/ 527050 h 1047750"/>
                      <a:gd name="connsiteX5" fmla="*/ 787400 w 800100"/>
                      <a:gd name="connsiteY5" fmla="*/ 590550 h 1047750"/>
                      <a:gd name="connsiteX6" fmla="*/ 660400 w 800100"/>
                      <a:gd name="connsiteY6" fmla="*/ 425450 h 1047750"/>
                      <a:gd name="connsiteX7" fmla="*/ 692152 w 800100"/>
                      <a:gd name="connsiteY7" fmla="*/ 654050 h 1047750"/>
                      <a:gd name="connsiteX8" fmla="*/ 679448 w 800100"/>
                      <a:gd name="connsiteY8" fmla="*/ 692150 h 1047750"/>
                      <a:gd name="connsiteX9" fmla="*/ 577848 w 800100"/>
                      <a:gd name="connsiteY9" fmla="*/ 527050 h 1047750"/>
                      <a:gd name="connsiteX10" fmla="*/ 546100 w 800100"/>
                      <a:gd name="connsiteY10" fmla="*/ 609600 h 1047750"/>
                      <a:gd name="connsiteX11" fmla="*/ 558800 w 800100"/>
                      <a:gd name="connsiteY11" fmla="*/ 723900 h 1047750"/>
                      <a:gd name="connsiteX12" fmla="*/ 488952 w 800100"/>
                      <a:gd name="connsiteY12" fmla="*/ 762000 h 1047750"/>
                      <a:gd name="connsiteX13" fmla="*/ 349248 w 800100"/>
                      <a:gd name="connsiteY13" fmla="*/ 844550 h 1047750"/>
                      <a:gd name="connsiteX14" fmla="*/ 323848 w 800100"/>
                      <a:gd name="connsiteY14" fmla="*/ 908050 h 1047750"/>
                      <a:gd name="connsiteX15" fmla="*/ 393248 w 800100"/>
                      <a:gd name="connsiteY15" fmla="*/ 1000584 h 1047750"/>
                      <a:gd name="connsiteX16" fmla="*/ 279400 w 800100"/>
                      <a:gd name="connsiteY16" fmla="*/ 1047750 h 1047750"/>
                      <a:gd name="connsiteX17" fmla="*/ 190500 w 800100"/>
                      <a:gd name="connsiteY17" fmla="*/ 977900 h 1047750"/>
                      <a:gd name="connsiteX18" fmla="*/ 0 w 800100"/>
                      <a:gd name="connsiteY18" fmla="*/ 1035050 h 1047750"/>
                      <a:gd name="connsiteX19" fmla="*/ 0 w 800100"/>
                      <a:gd name="connsiteY19" fmla="*/ 965200 h 1047750"/>
                      <a:gd name="connsiteX20" fmla="*/ 38100 w 800100"/>
                      <a:gd name="connsiteY20" fmla="*/ 895350 h 1047750"/>
                      <a:gd name="connsiteX21" fmla="*/ 14996 w 800100"/>
                      <a:gd name="connsiteY21" fmla="*/ 844010 h 1047750"/>
                      <a:gd name="connsiteX22" fmla="*/ 38100 w 800100"/>
                      <a:gd name="connsiteY22" fmla="*/ 774700 h 1047750"/>
                      <a:gd name="connsiteX23" fmla="*/ 114300 w 800100"/>
                      <a:gd name="connsiteY23" fmla="*/ 736600 h 1047750"/>
                      <a:gd name="connsiteX24" fmla="*/ 190500 w 800100"/>
                      <a:gd name="connsiteY24" fmla="*/ 596900 h 1047750"/>
                      <a:gd name="connsiteX25" fmla="*/ 139700 w 800100"/>
                      <a:gd name="connsiteY25" fmla="*/ 533400 h 1047750"/>
                      <a:gd name="connsiteX26" fmla="*/ 241300 w 800100"/>
                      <a:gd name="connsiteY26" fmla="*/ 368300 h 1047750"/>
                      <a:gd name="connsiteX27" fmla="*/ 266700 w 800100"/>
                      <a:gd name="connsiteY27" fmla="*/ 203200 h 1047750"/>
                      <a:gd name="connsiteX28" fmla="*/ 215900 w 800100"/>
                      <a:gd name="connsiteY28" fmla="*/ 114300 h 1047750"/>
                      <a:gd name="connsiteX29" fmla="*/ 241300 w 800100"/>
                      <a:gd name="connsiteY29" fmla="*/ 0 h 1047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800100" h="1047750">
                        <a:moveTo>
                          <a:pt x="241300" y="0"/>
                        </a:moveTo>
                        <a:lnTo>
                          <a:pt x="317500" y="0"/>
                        </a:lnTo>
                        <a:lnTo>
                          <a:pt x="571500" y="50800"/>
                        </a:lnTo>
                        <a:lnTo>
                          <a:pt x="685724" y="101566"/>
                        </a:lnTo>
                        <a:lnTo>
                          <a:pt x="800100" y="527050"/>
                        </a:lnTo>
                        <a:lnTo>
                          <a:pt x="787400" y="590550"/>
                        </a:lnTo>
                        <a:lnTo>
                          <a:pt x="660400" y="425450"/>
                        </a:lnTo>
                        <a:lnTo>
                          <a:pt x="692152" y="654050"/>
                        </a:lnTo>
                        <a:lnTo>
                          <a:pt x="679448" y="692150"/>
                        </a:lnTo>
                        <a:lnTo>
                          <a:pt x="577848" y="527050"/>
                        </a:lnTo>
                        <a:lnTo>
                          <a:pt x="546100" y="609600"/>
                        </a:lnTo>
                        <a:lnTo>
                          <a:pt x="558800" y="723900"/>
                        </a:lnTo>
                        <a:lnTo>
                          <a:pt x="488952" y="762000"/>
                        </a:lnTo>
                        <a:lnTo>
                          <a:pt x="349248" y="844550"/>
                        </a:lnTo>
                        <a:lnTo>
                          <a:pt x="323848" y="908050"/>
                        </a:lnTo>
                        <a:lnTo>
                          <a:pt x="393248" y="1000584"/>
                        </a:lnTo>
                        <a:lnTo>
                          <a:pt x="279400" y="1047750"/>
                        </a:lnTo>
                        <a:lnTo>
                          <a:pt x="190500" y="977900"/>
                        </a:lnTo>
                        <a:lnTo>
                          <a:pt x="0" y="1035050"/>
                        </a:lnTo>
                        <a:lnTo>
                          <a:pt x="0" y="965200"/>
                        </a:lnTo>
                        <a:lnTo>
                          <a:pt x="38100" y="895350"/>
                        </a:lnTo>
                        <a:lnTo>
                          <a:pt x="14996" y="844010"/>
                        </a:lnTo>
                        <a:lnTo>
                          <a:pt x="38100" y="774700"/>
                        </a:lnTo>
                        <a:lnTo>
                          <a:pt x="114300" y="736600"/>
                        </a:lnTo>
                        <a:lnTo>
                          <a:pt x="190500" y="596900"/>
                        </a:lnTo>
                        <a:lnTo>
                          <a:pt x="139700" y="533400"/>
                        </a:lnTo>
                        <a:lnTo>
                          <a:pt x="241300" y="368300"/>
                        </a:lnTo>
                        <a:lnTo>
                          <a:pt x="266700" y="203200"/>
                        </a:lnTo>
                        <a:lnTo>
                          <a:pt x="215900" y="114300"/>
                        </a:lnTo>
                        <a:lnTo>
                          <a:pt x="24130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0" name="フリーフォーム: 図形 639">
                    <a:extLst>
                      <a:ext uri="{FF2B5EF4-FFF2-40B4-BE49-F238E27FC236}">
                        <a16:creationId xmlns:a16="http://schemas.microsoft.com/office/drawing/2014/main" id="{D26FA5DF-578F-4056-8391-8A502E794F5E}"/>
                      </a:ext>
                    </a:extLst>
                  </p:cNvPr>
                  <p:cNvSpPr/>
                  <p:nvPr/>
                </p:nvSpPr>
                <p:spPr>
                  <a:xfrm>
                    <a:off x="44442880" y="15887700"/>
                    <a:ext cx="1410472" cy="1320800"/>
                  </a:xfrm>
                  <a:custGeom>
                    <a:avLst/>
                    <a:gdLst>
                      <a:gd name="connsiteX0" fmla="*/ 187460 w 1410472"/>
                      <a:gd name="connsiteY0" fmla="*/ 0 h 1320800"/>
                      <a:gd name="connsiteX1" fmla="*/ 375420 w 1410472"/>
                      <a:gd name="connsiteY1" fmla="*/ 0 h 1320800"/>
                      <a:gd name="connsiteX2" fmla="*/ 553220 w 1410472"/>
                      <a:gd name="connsiteY2" fmla="*/ 139700 h 1320800"/>
                      <a:gd name="connsiteX3" fmla="*/ 642120 w 1410472"/>
                      <a:gd name="connsiteY3" fmla="*/ 114300 h 1320800"/>
                      <a:gd name="connsiteX4" fmla="*/ 794520 w 1410472"/>
                      <a:gd name="connsiteY4" fmla="*/ 203200 h 1320800"/>
                      <a:gd name="connsiteX5" fmla="*/ 845320 w 1410472"/>
                      <a:gd name="connsiteY5" fmla="*/ 317500 h 1320800"/>
                      <a:gd name="connsiteX6" fmla="*/ 1175520 w 1410472"/>
                      <a:gd name="connsiteY6" fmla="*/ 279400 h 1320800"/>
                      <a:gd name="connsiteX7" fmla="*/ 1327920 w 1410472"/>
                      <a:gd name="connsiteY7" fmla="*/ 304800 h 1320800"/>
                      <a:gd name="connsiteX8" fmla="*/ 1353320 w 1410472"/>
                      <a:gd name="connsiteY8" fmla="*/ 431800 h 1320800"/>
                      <a:gd name="connsiteX9" fmla="*/ 1213620 w 1410472"/>
                      <a:gd name="connsiteY9" fmla="*/ 533400 h 1320800"/>
                      <a:gd name="connsiteX10" fmla="*/ 1327920 w 1410472"/>
                      <a:gd name="connsiteY10" fmla="*/ 558800 h 1320800"/>
                      <a:gd name="connsiteX11" fmla="*/ 1327920 w 1410472"/>
                      <a:gd name="connsiteY11" fmla="*/ 635000 h 1320800"/>
                      <a:gd name="connsiteX12" fmla="*/ 1391420 w 1410472"/>
                      <a:gd name="connsiteY12" fmla="*/ 660400 h 1320800"/>
                      <a:gd name="connsiteX13" fmla="*/ 1353320 w 1410472"/>
                      <a:gd name="connsiteY13" fmla="*/ 749300 h 1320800"/>
                      <a:gd name="connsiteX14" fmla="*/ 1410472 w 1410472"/>
                      <a:gd name="connsiteY14" fmla="*/ 882650 h 1320800"/>
                      <a:gd name="connsiteX15" fmla="*/ 1334272 w 1410472"/>
                      <a:gd name="connsiteY15" fmla="*/ 933450 h 1320800"/>
                      <a:gd name="connsiteX16" fmla="*/ 1258072 w 1410472"/>
                      <a:gd name="connsiteY16" fmla="*/ 908050 h 1320800"/>
                      <a:gd name="connsiteX17" fmla="*/ 1092968 w 1410472"/>
                      <a:gd name="connsiteY17" fmla="*/ 1041400 h 1320800"/>
                      <a:gd name="connsiteX18" fmla="*/ 1143768 w 1410472"/>
                      <a:gd name="connsiteY18" fmla="*/ 1238250 h 1320800"/>
                      <a:gd name="connsiteX19" fmla="*/ 1054872 w 1410472"/>
                      <a:gd name="connsiteY19" fmla="*/ 1320800 h 1320800"/>
                      <a:gd name="connsiteX20" fmla="*/ 921520 w 1410472"/>
                      <a:gd name="connsiteY20" fmla="*/ 1295400 h 1320800"/>
                      <a:gd name="connsiteX21" fmla="*/ 889768 w 1410472"/>
                      <a:gd name="connsiteY21" fmla="*/ 1219200 h 1320800"/>
                      <a:gd name="connsiteX22" fmla="*/ 788168 w 1410472"/>
                      <a:gd name="connsiteY22" fmla="*/ 1136650 h 1320800"/>
                      <a:gd name="connsiteX23" fmla="*/ 775472 w 1410472"/>
                      <a:gd name="connsiteY23" fmla="*/ 996950 h 1320800"/>
                      <a:gd name="connsiteX24" fmla="*/ 673872 w 1410472"/>
                      <a:gd name="connsiteY24" fmla="*/ 901700 h 1320800"/>
                      <a:gd name="connsiteX25" fmla="*/ 413520 w 1410472"/>
                      <a:gd name="connsiteY25" fmla="*/ 889000 h 1320800"/>
                      <a:gd name="connsiteX26" fmla="*/ 203968 w 1410472"/>
                      <a:gd name="connsiteY26" fmla="*/ 717550 h 1320800"/>
                      <a:gd name="connsiteX27" fmla="*/ 108720 w 1410472"/>
                      <a:gd name="connsiteY27" fmla="*/ 698500 h 1320800"/>
                      <a:gd name="connsiteX28" fmla="*/ 134120 w 1410472"/>
                      <a:gd name="connsiteY28" fmla="*/ 590550 h 1320800"/>
                      <a:gd name="connsiteX29" fmla="*/ 127768 w 1410472"/>
                      <a:gd name="connsiteY29" fmla="*/ 285750 h 1320800"/>
                      <a:gd name="connsiteX30" fmla="*/ 0 w 1410472"/>
                      <a:gd name="connsiteY30" fmla="*/ 149735 h 1320800"/>
                      <a:gd name="connsiteX31" fmla="*/ 19820 w 1410472"/>
                      <a:gd name="connsiteY31" fmla="*/ 144780 h 1320800"/>
                      <a:gd name="connsiteX32" fmla="*/ 103640 w 1410472"/>
                      <a:gd name="connsiteY32" fmla="*/ 7620 h 1320800"/>
                      <a:gd name="connsiteX33" fmla="*/ 187460 w 1410472"/>
                      <a:gd name="connsiteY33" fmla="*/ 0 h 1320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410472" h="1320800">
                        <a:moveTo>
                          <a:pt x="187460" y="0"/>
                        </a:moveTo>
                        <a:lnTo>
                          <a:pt x="375420" y="0"/>
                        </a:lnTo>
                        <a:lnTo>
                          <a:pt x="553220" y="139700"/>
                        </a:lnTo>
                        <a:lnTo>
                          <a:pt x="642120" y="114300"/>
                        </a:lnTo>
                        <a:lnTo>
                          <a:pt x="794520" y="203200"/>
                        </a:lnTo>
                        <a:lnTo>
                          <a:pt x="845320" y="317500"/>
                        </a:lnTo>
                        <a:lnTo>
                          <a:pt x="1175520" y="279400"/>
                        </a:lnTo>
                        <a:lnTo>
                          <a:pt x="1327920" y="304800"/>
                        </a:lnTo>
                        <a:lnTo>
                          <a:pt x="1353320" y="431800"/>
                        </a:lnTo>
                        <a:lnTo>
                          <a:pt x="1213620" y="533400"/>
                        </a:lnTo>
                        <a:lnTo>
                          <a:pt x="1327920" y="558800"/>
                        </a:lnTo>
                        <a:lnTo>
                          <a:pt x="1327920" y="635000"/>
                        </a:lnTo>
                        <a:lnTo>
                          <a:pt x="1391420" y="660400"/>
                        </a:lnTo>
                        <a:lnTo>
                          <a:pt x="1353320" y="749300"/>
                        </a:lnTo>
                        <a:lnTo>
                          <a:pt x="1410472" y="882650"/>
                        </a:lnTo>
                        <a:lnTo>
                          <a:pt x="1334272" y="933450"/>
                        </a:lnTo>
                        <a:lnTo>
                          <a:pt x="1258072" y="908050"/>
                        </a:lnTo>
                        <a:lnTo>
                          <a:pt x="1092968" y="1041400"/>
                        </a:lnTo>
                        <a:lnTo>
                          <a:pt x="1143768" y="1238250"/>
                        </a:lnTo>
                        <a:lnTo>
                          <a:pt x="1054872" y="1320800"/>
                        </a:lnTo>
                        <a:lnTo>
                          <a:pt x="921520" y="1295400"/>
                        </a:lnTo>
                        <a:lnTo>
                          <a:pt x="889768" y="1219200"/>
                        </a:lnTo>
                        <a:lnTo>
                          <a:pt x="788168" y="1136650"/>
                        </a:lnTo>
                        <a:lnTo>
                          <a:pt x="775472" y="996950"/>
                        </a:lnTo>
                        <a:lnTo>
                          <a:pt x="673872" y="901700"/>
                        </a:lnTo>
                        <a:lnTo>
                          <a:pt x="413520" y="889000"/>
                        </a:lnTo>
                        <a:lnTo>
                          <a:pt x="203968" y="717550"/>
                        </a:lnTo>
                        <a:lnTo>
                          <a:pt x="108720" y="698500"/>
                        </a:lnTo>
                        <a:lnTo>
                          <a:pt x="134120" y="590550"/>
                        </a:lnTo>
                        <a:lnTo>
                          <a:pt x="127768" y="285750"/>
                        </a:lnTo>
                        <a:lnTo>
                          <a:pt x="0" y="149735"/>
                        </a:lnTo>
                        <a:lnTo>
                          <a:pt x="19820" y="144780"/>
                        </a:lnTo>
                        <a:lnTo>
                          <a:pt x="103640" y="7620"/>
                        </a:lnTo>
                        <a:lnTo>
                          <a:pt x="18746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1" name="フリーフォーム: 図形 640">
                    <a:extLst>
                      <a:ext uri="{FF2B5EF4-FFF2-40B4-BE49-F238E27FC236}">
                        <a16:creationId xmlns:a16="http://schemas.microsoft.com/office/drawing/2014/main" id="{8FF8D531-5775-43E4-B567-78C2795D235F}"/>
                      </a:ext>
                    </a:extLst>
                  </p:cNvPr>
                  <p:cNvSpPr/>
                  <p:nvPr/>
                </p:nvSpPr>
                <p:spPr>
                  <a:xfrm>
                    <a:off x="43921680" y="16871950"/>
                    <a:ext cx="1125220" cy="969468"/>
                  </a:xfrm>
                  <a:custGeom>
                    <a:avLst/>
                    <a:gdLst>
                      <a:gd name="connsiteX0" fmla="*/ 547368 w 1125220"/>
                      <a:gd name="connsiteY0" fmla="*/ 0 h 969468"/>
                      <a:gd name="connsiteX1" fmla="*/ 642620 w 1125220"/>
                      <a:gd name="connsiteY1" fmla="*/ 69850 h 969468"/>
                      <a:gd name="connsiteX2" fmla="*/ 725168 w 1125220"/>
                      <a:gd name="connsiteY2" fmla="*/ 69850 h 969468"/>
                      <a:gd name="connsiteX3" fmla="*/ 896620 w 1125220"/>
                      <a:gd name="connsiteY3" fmla="*/ 273050 h 969468"/>
                      <a:gd name="connsiteX4" fmla="*/ 1042672 w 1125220"/>
                      <a:gd name="connsiteY4" fmla="*/ 387350 h 969468"/>
                      <a:gd name="connsiteX5" fmla="*/ 1036320 w 1125220"/>
                      <a:gd name="connsiteY5" fmla="*/ 501650 h 969468"/>
                      <a:gd name="connsiteX6" fmla="*/ 1125220 w 1125220"/>
                      <a:gd name="connsiteY6" fmla="*/ 552450 h 969468"/>
                      <a:gd name="connsiteX7" fmla="*/ 1061720 w 1125220"/>
                      <a:gd name="connsiteY7" fmla="*/ 685800 h 969468"/>
                      <a:gd name="connsiteX8" fmla="*/ 985520 w 1125220"/>
                      <a:gd name="connsiteY8" fmla="*/ 635000 h 969468"/>
                      <a:gd name="connsiteX9" fmla="*/ 960120 w 1125220"/>
                      <a:gd name="connsiteY9" fmla="*/ 558800 h 969468"/>
                      <a:gd name="connsiteX10" fmla="*/ 826768 w 1125220"/>
                      <a:gd name="connsiteY10" fmla="*/ 552450 h 969468"/>
                      <a:gd name="connsiteX11" fmla="*/ 756920 w 1125220"/>
                      <a:gd name="connsiteY11" fmla="*/ 577850 h 969468"/>
                      <a:gd name="connsiteX12" fmla="*/ 693420 w 1125220"/>
                      <a:gd name="connsiteY12" fmla="*/ 571500 h 969468"/>
                      <a:gd name="connsiteX13" fmla="*/ 585472 w 1125220"/>
                      <a:gd name="connsiteY13" fmla="*/ 685800 h 969468"/>
                      <a:gd name="connsiteX14" fmla="*/ 509272 w 1125220"/>
                      <a:gd name="connsiteY14" fmla="*/ 723900 h 969468"/>
                      <a:gd name="connsiteX15" fmla="*/ 350520 w 1125220"/>
                      <a:gd name="connsiteY15" fmla="*/ 914400 h 969468"/>
                      <a:gd name="connsiteX16" fmla="*/ 227676 w 1125220"/>
                      <a:gd name="connsiteY16" fmla="*/ 969468 h 969468"/>
                      <a:gd name="connsiteX17" fmla="*/ 213360 w 1125220"/>
                      <a:gd name="connsiteY17" fmla="*/ 897890 h 969468"/>
                      <a:gd name="connsiteX18" fmla="*/ 83820 w 1125220"/>
                      <a:gd name="connsiteY18" fmla="*/ 806450 h 969468"/>
                      <a:gd name="connsiteX19" fmla="*/ 99060 w 1125220"/>
                      <a:gd name="connsiteY19" fmla="*/ 737870 h 969468"/>
                      <a:gd name="connsiteX20" fmla="*/ 60960 w 1125220"/>
                      <a:gd name="connsiteY20" fmla="*/ 676910 h 969468"/>
                      <a:gd name="connsiteX21" fmla="*/ 114300 w 1125220"/>
                      <a:gd name="connsiteY21" fmla="*/ 562610 h 969468"/>
                      <a:gd name="connsiteX22" fmla="*/ 68580 w 1125220"/>
                      <a:gd name="connsiteY22" fmla="*/ 402590 h 969468"/>
                      <a:gd name="connsiteX23" fmla="*/ 0 w 1125220"/>
                      <a:gd name="connsiteY23" fmla="*/ 326390 h 969468"/>
                      <a:gd name="connsiteX24" fmla="*/ 30480 w 1125220"/>
                      <a:gd name="connsiteY24" fmla="*/ 227330 h 969468"/>
                      <a:gd name="connsiteX25" fmla="*/ 144780 w 1125220"/>
                      <a:gd name="connsiteY25" fmla="*/ 303530 h 969468"/>
                      <a:gd name="connsiteX26" fmla="*/ 220980 w 1125220"/>
                      <a:gd name="connsiteY26" fmla="*/ 204470 h 969468"/>
                      <a:gd name="connsiteX27" fmla="*/ 276004 w 1125220"/>
                      <a:gd name="connsiteY27" fmla="*/ 60028 h 969468"/>
                      <a:gd name="connsiteX28" fmla="*/ 293368 w 1125220"/>
                      <a:gd name="connsiteY28" fmla="*/ 63500 h 969468"/>
                      <a:gd name="connsiteX29" fmla="*/ 388620 w 1125220"/>
                      <a:gd name="connsiteY29" fmla="*/ 63500 h 969468"/>
                      <a:gd name="connsiteX30" fmla="*/ 439420 w 1125220"/>
                      <a:gd name="connsiteY30" fmla="*/ 12700 h 969468"/>
                      <a:gd name="connsiteX31" fmla="*/ 547368 w 1125220"/>
                      <a:gd name="connsiteY31" fmla="*/ 0 h 969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125220" h="969468">
                        <a:moveTo>
                          <a:pt x="547368" y="0"/>
                        </a:moveTo>
                        <a:lnTo>
                          <a:pt x="642620" y="69850"/>
                        </a:lnTo>
                        <a:lnTo>
                          <a:pt x="725168" y="69850"/>
                        </a:lnTo>
                        <a:lnTo>
                          <a:pt x="896620" y="273050"/>
                        </a:lnTo>
                        <a:lnTo>
                          <a:pt x="1042672" y="387350"/>
                        </a:lnTo>
                        <a:lnTo>
                          <a:pt x="1036320" y="501650"/>
                        </a:lnTo>
                        <a:lnTo>
                          <a:pt x="1125220" y="552450"/>
                        </a:lnTo>
                        <a:lnTo>
                          <a:pt x="1061720" y="685800"/>
                        </a:lnTo>
                        <a:lnTo>
                          <a:pt x="985520" y="635000"/>
                        </a:lnTo>
                        <a:lnTo>
                          <a:pt x="960120" y="558800"/>
                        </a:lnTo>
                        <a:lnTo>
                          <a:pt x="826768" y="552450"/>
                        </a:lnTo>
                        <a:lnTo>
                          <a:pt x="756920" y="577850"/>
                        </a:lnTo>
                        <a:lnTo>
                          <a:pt x="693420" y="571500"/>
                        </a:lnTo>
                        <a:lnTo>
                          <a:pt x="585472" y="685800"/>
                        </a:lnTo>
                        <a:lnTo>
                          <a:pt x="509272" y="723900"/>
                        </a:lnTo>
                        <a:lnTo>
                          <a:pt x="350520" y="914400"/>
                        </a:lnTo>
                        <a:lnTo>
                          <a:pt x="227676" y="969468"/>
                        </a:lnTo>
                        <a:lnTo>
                          <a:pt x="213360" y="897890"/>
                        </a:lnTo>
                        <a:lnTo>
                          <a:pt x="83820" y="806450"/>
                        </a:lnTo>
                        <a:lnTo>
                          <a:pt x="99060" y="737870"/>
                        </a:lnTo>
                        <a:lnTo>
                          <a:pt x="60960" y="676910"/>
                        </a:lnTo>
                        <a:lnTo>
                          <a:pt x="114300" y="562610"/>
                        </a:lnTo>
                        <a:lnTo>
                          <a:pt x="68580" y="402590"/>
                        </a:lnTo>
                        <a:lnTo>
                          <a:pt x="0" y="326390"/>
                        </a:lnTo>
                        <a:lnTo>
                          <a:pt x="30480" y="227330"/>
                        </a:lnTo>
                        <a:lnTo>
                          <a:pt x="144780" y="303530"/>
                        </a:lnTo>
                        <a:lnTo>
                          <a:pt x="220980" y="204470"/>
                        </a:lnTo>
                        <a:lnTo>
                          <a:pt x="276004" y="60028"/>
                        </a:lnTo>
                        <a:lnTo>
                          <a:pt x="293368" y="63500"/>
                        </a:lnTo>
                        <a:lnTo>
                          <a:pt x="388620" y="63500"/>
                        </a:lnTo>
                        <a:lnTo>
                          <a:pt x="439420" y="12700"/>
                        </a:lnTo>
                        <a:lnTo>
                          <a:pt x="54736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2" name="フリーフォーム: 図形 641">
                    <a:extLst>
                      <a:ext uri="{FF2B5EF4-FFF2-40B4-BE49-F238E27FC236}">
                        <a16:creationId xmlns:a16="http://schemas.microsoft.com/office/drawing/2014/main" id="{079A991A-2D69-41AA-AE98-F39FE021B120}"/>
                      </a:ext>
                    </a:extLst>
                  </p:cNvPr>
                  <p:cNvSpPr/>
                  <p:nvPr/>
                </p:nvSpPr>
                <p:spPr>
                  <a:xfrm>
                    <a:off x="45548552" y="17262476"/>
                    <a:ext cx="501648" cy="412748"/>
                  </a:xfrm>
                  <a:custGeom>
                    <a:avLst/>
                    <a:gdLst>
                      <a:gd name="connsiteX0" fmla="*/ 231772 w 501648"/>
                      <a:gd name="connsiteY0" fmla="*/ 0 h 412748"/>
                      <a:gd name="connsiteX1" fmla="*/ 292096 w 501648"/>
                      <a:gd name="connsiteY1" fmla="*/ 47624 h 412748"/>
                      <a:gd name="connsiteX2" fmla="*/ 342896 w 501648"/>
                      <a:gd name="connsiteY2" fmla="*/ 19048 h 412748"/>
                      <a:gd name="connsiteX3" fmla="*/ 409572 w 501648"/>
                      <a:gd name="connsiteY3" fmla="*/ 60324 h 412748"/>
                      <a:gd name="connsiteX4" fmla="*/ 374648 w 501648"/>
                      <a:gd name="connsiteY4" fmla="*/ 98424 h 412748"/>
                      <a:gd name="connsiteX5" fmla="*/ 390524 w 501648"/>
                      <a:gd name="connsiteY5" fmla="*/ 133348 h 412748"/>
                      <a:gd name="connsiteX6" fmla="*/ 501648 w 501648"/>
                      <a:gd name="connsiteY6" fmla="*/ 196848 h 412748"/>
                      <a:gd name="connsiteX7" fmla="*/ 488948 w 501648"/>
                      <a:gd name="connsiteY7" fmla="*/ 285748 h 412748"/>
                      <a:gd name="connsiteX8" fmla="*/ 374648 w 501648"/>
                      <a:gd name="connsiteY8" fmla="*/ 266700 h 412748"/>
                      <a:gd name="connsiteX9" fmla="*/ 301624 w 501648"/>
                      <a:gd name="connsiteY9" fmla="*/ 412748 h 412748"/>
                      <a:gd name="connsiteX10" fmla="*/ 219072 w 501648"/>
                      <a:gd name="connsiteY10" fmla="*/ 355600 h 412748"/>
                      <a:gd name="connsiteX11" fmla="*/ 184148 w 501648"/>
                      <a:gd name="connsiteY11" fmla="*/ 288924 h 412748"/>
                      <a:gd name="connsiteX12" fmla="*/ 76200 w 501648"/>
                      <a:gd name="connsiteY12" fmla="*/ 285748 h 412748"/>
                      <a:gd name="connsiteX13" fmla="*/ 0 w 501648"/>
                      <a:gd name="connsiteY13" fmla="*/ 244474 h 412748"/>
                      <a:gd name="connsiteX14" fmla="*/ 76200 w 501648"/>
                      <a:gd name="connsiteY14" fmla="*/ 193674 h 412748"/>
                      <a:gd name="connsiteX15" fmla="*/ 31748 w 501648"/>
                      <a:gd name="connsiteY15" fmla="*/ 133348 h 412748"/>
                      <a:gd name="connsiteX16" fmla="*/ 92072 w 501648"/>
                      <a:gd name="connsiteY16" fmla="*/ 73024 h 412748"/>
                      <a:gd name="connsiteX17" fmla="*/ 206372 w 501648"/>
                      <a:gd name="connsiteY17" fmla="*/ 63500 h 412748"/>
                      <a:gd name="connsiteX18" fmla="*/ 231772 w 501648"/>
                      <a:gd name="connsiteY18" fmla="*/ 0 h 412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01648" h="412748">
                        <a:moveTo>
                          <a:pt x="231772" y="0"/>
                        </a:moveTo>
                        <a:lnTo>
                          <a:pt x="292096" y="47624"/>
                        </a:lnTo>
                        <a:lnTo>
                          <a:pt x="342896" y="19048"/>
                        </a:lnTo>
                        <a:lnTo>
                          <a:pt x="409572" y="60324"/>
                        </a:lnTo>
                        <a:lnTo>
                          <a:pt x="374648" y="98424"/>
                        </a:lnTo>
                        <a:lnTo>
                          <a:pt x="390524" y="133348"/>
                        </a:lnTo>
                        <a:lnTo>
                          <a:pt x="501648" y="196848"/>
                        </a:lnTo>
                        <a:lnTo>
                          <a:pt x="488948" y="285748"/>
                        </a:lnTo>
                        <a:lnTo>
                          <a:pt x="374648" y="266700"/>
                        </a:lnTo>
                        <a:lnTo>
                          <a:pt x="301624" y="412748"/>
                        </a:lnTo>
                        <a:lnTo>
                          <a:pt x="219072" y="355600"/>
                        </a:lnTo>
                        <a:lnTo>
                          <a:pt x="184148" y="288924"/>
                        </a:lnTo>
                        <a:lnTo>
                          <a:pt x="76200" y="285748"/>
                        </a:lnTo>
                        <a:lnTo>
                          <a:pt x="0" y="244474"/>
                        </a:lnTo>
                        <a:lnTo>
                          <a:pt x="76200" y="193674"/>
                        </a:lnTo>
                        <a:lnTo>
                          <a:pt x="31748" y="133348"/>
                        </a:lnTo>
                        <a:lnTo>
                          <a:pt x="92072" y="73024"/>
                        </a:lnTo>
                        <a:lnTo>
                          <a:pt x="206372" y="63500"/>
                        </a:lnTo>
                        <a:lnTo>
                          <a:pt x="23177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3" name="フリーフォーム: 図形 642">
                    <a:extLst>
                      <a:ext uri="{FF2B5EF4-FFF2-40B4-BE49-F238E27FC236}">
                        <a16:creationId xmlns:a16="http://schemas.microsoft.com/office/drawing/2014/main" id="{8BC1D965-7996-4E19-BD75-35022EF9D325}"/>
                      </a:ext>
                    </a:extLst>
                  </p:cNvPr>
                  <p:cNvSpPr/>
                  <p:nvPr/>
                </p:nvSpPr>
                <p:spPr>
                  <a:xfrm>
                    <a:off x="46561376" y="17738724"/>
                    <a:ext cx="320672" cy="400052"/>
                  </a:xfrm>
                  <a:custGeom>
                    <a:avLst/>
                    <a:gdLst>
                      <a:gd name="connsiteX0" fmla="*/ 200024 w 320672"/>
                      <a:gd name="connsiteY0" fmla="*/ 0 h 400052"/>
                      <a:gd name="connsiteX1" fmla="*/ 238124 w 320672"/>
                      <a:gd name="connsiteY1" fmla="*/ 12700 h 400052"/>
                      <a:gd name="connsiteX2" fmla="*/ 292776 w 320672"/>
                      <a:gd name="connsiteY2" fmla="*/ 9212 h 400052"/>
                      <a:gd name="connsiteX3" fmla="*/ 282576 w 320672"/>
                      <a:gd name="connsiteY3" fmla="*/ 85726 h 400052"/>
                      <a:gd name="connsiteX4" fmla="*/ 320672 w 320672"/>
                      <a:gd name="connsiteY4" fmla="*/ 168276 h 400052"/>
                      <a:gd name="connsiteX5" fmla="*/ 180976 w 320672"/>
                      <a:gd name="connsiteY5" fmla="*/ 193676 h 400052"/>
                      <a:gd name="connsiteX6" fmla="*/ 212724 w 320672"/>
                      <a:gd name="connsiteY6" fmla="*/ 263526 h 400052"/>
                      <a:gd name="connsiteX7" fmla="*/ 212724 w 320672"/>
                      <a:gd name="connsiteY7" fmla="*/ 333376 h 400052"/>
                      <a:gd name="connsiteX8" fmla="*/ 314324 w 320672"/>
                      <a:gd name="connsiteY8" fmla="*/ 333376 h 400052"/>
                      <a:gd name="connsiteX9" fmla="*/ 315748 w 320672"/>
                      <a:gd name="connsiteY9" fmla="*/ 336932 h 400052"/>
                      <a:gd name="connsiteX10" fmla="*/ 254000 w 320672"/>
                      <a:gd name="connsiteY10" fmla="*/ 400052 h 400052"/>
                      <a:gd name="connsiteX11" fmla="*/ 177800 w 320672"/>
                      <a:gd name="connsiteY11" fmla="*/ 371476 h 400052"/>
                      <a:gd name="connsiteX12" fmla="*/ 146048 w 320672"/>
                      <a:gd name="connsiteY12" fmla="*/ 282576 h 400052"/>
                      <a:gd name="connsiteX13" fmla="*/ 31748 w 320672"/>
                      <a:gd name="connsiteY13" fmla="*/ 279400 h 400052"/>
                      <a:gd name="connsiteX14" fmla="*/ 0 w 320672"/>
                      <a:gd name="connsiteY14" fmla="*/ 231776 h 400052"/>
                      <a:gd name="connsiteX15" fmla="*/ 12700 w 320672"/>
                      <a:gd name="connsiteY15" fmla="*/ 127000 h 400052"/>
                      <a:gd name="connsiteX16" fmla="*/ 22224 w 320672"/>
                      <a:gd name="connsiteY16" fmla="*/ 98426 h 400052"/>
                      <a:gd name="connsiteX17" fmla="*/ 63500 w 320672"/>
                      <a:gd name="connsiteY17" fmla="*/ 19052 h 400052"/>
                      <a:gd name="connsiteX18" fmla="*/ 155576 w 320672"/>
                      <a:gd name="connsiteY18" fmla="*/ 19052 h 400052"/>
                      <a:gd name="connsiteX19" fmla="*/ 200024 w 320672"/>
                      <a:gd name="connsiteY19" fmla="*/ 0 h 4000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20672" h="400052">
                        <a:moveTo>
                          <a:pt x="200024" y="0"/>
                        </a:moveTo>
                        <a:lnTo>
                          <a:pt x="238124" y="12700"/>
                        </a:lnTo>
                        <a:lnTo>
                          <a:pt x="292776" y="9212"/>
                        </a:lnTo>
                        <a:lnTo>
                          <a:pt x="282576" y="85726"/>
                        </a:lnTo>
                        <a:lnTo>
                          <a:pt x="320672" y="168276"/>
                        </a:lnTo>
                        <a:lnTo>
                          <a:pt x="180976" y="193676"/>
                        </a:lnTo>
                        <a:lnTo>
                          <a:pt x="212724" y="263526"/>
                        </a:lnTo>
                        <a:lnTo>
                          <a:pt x="212724" y="333376"/>
                        </a:lnTo>
                        <a:lnTo>
                          <a:pt x="314324" y="333376"/>
                        </a:lnTo>
                        <a:lnTo>
                          <a:pt x="315748" y="336932"/>
                        </a:lnTo>
                        <a:lnTo>
                          <a:pt x="254000" y="400052"/>
                        </a:lnTo>
                        <a:lnTo>
                          <a:pt x="177800" y="371476"/>
                        </a:lnTo>
                        <a:lnTo>
                          <a:pt x="146048" y="282576"/>
                        </a:lnTo>
                        <a:lnTo>
                          <a:pt x="31748" y="279400"/>
                        </a:lnTo>
                        <a:lnTo>
                          <a:pt x="0" y="231776"/>
                        </a:lnTo>
                        <a:lnTo>
                          <a:pt x="12700" y="127000"/>
                        </a:lnTo>
                        <a:lnTo>
                          <a:pt x="22224" y="98426"/>
                        </a:lnTo>
                        <a:lnTo>
                          <a:pt x="63500" y="19052"/>
                        </a:lnTo>
                        <a:lnTo>
                          <a:pt x="155576" y="19052"/>
                        </a:lnTo>
                        <a:lnTo>
                          <a:pt x="20002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4" name="フリーフォーム: 図形 643">
                    <a:extLst>
                      <a:ext uri="{FF2B5EF4-FFF2-40B4-BE49-F238E27FC236}">
                        <a16:creationId xmlns:a16="http://schemas.microsoft.com/office/drawing/2014/main" id="{B1509AC1-A7B8-4334-A377-479C67071652}"/>
                      </a:ext>
                    </a:extLst>
                  </p:cNvPr>
                  <p:cNvSpPr/>
                  <p:nvPr/>
                </p:nvSpPr>
                <p:spPr>
                  <a:xfrm>
                    <a:off x="45643800" y="17808576"/>
                    <a:ext cx="475152" cy="523874"/>
                  </a:xfrm>
                  <a:custGeom>
                    <a:avLst/>
                    <a:gdLst>
                      <a:gd name="connsiteX0" fmla="*/ 403224 w 475152"/>
                      <a:gd name="connsiteY0" fmla="*/ 0 h 523874"/>
                      <a:gd name="connsiteX1" fmla="*/ 409576 w 475152"/>
                      <a:gd name="connsiteY1" fmla="*/ 69848 h 523874"/>
                      <a:gd name="connsiteX2" fmla="*/ 473076 w 475152"/>
                      <a:gd name="connsiteY2" fmla="*/ 107948 h 523874"/>
                      <a:gd name="connsiteX3" fmla="*/ 460376 w 475152"/>
                      <a:gd name="connsiteY3" fmla="*/ 152400 h 523874"/>
                      <a:gd name="connsiteX4" fmla="*/ 450848 w 475152"/>
                      <a:gd name="connsiteY4" fmla="*/ 196848 h 523874"/>
                      <a:gd name="connsiteX5" fmla="*/ 475152 w 475152"/>
                      <a:gd name="connsiteY5" fmla="*/ 253556 h 523874"/>
                      <a:gd name="connsiteX6" fmla="*/ 406400 w 475152"/>
                      <a:gd name="connsiteY6" fmla="*/ 257174 h 523874"/>
                      <a:gd name="connsiteX7" fmla="*/ 330200 w 475152"/>
                      <a:gd name="connsiteY7" fmla="*/ 295274 h 523874"/>
                      <a:gd name="connsiteX8" fmla="*/ 184152 w 475152"/>
                      <a:gd name="connsiteY8" fmla="*/ 396874 h 523874"/>
                      <a:gd name="connsiteX9" fmla="*/ 177800 w 475152"/>
                      <a:gd name="connsiteY9" fmla="*/ 485774 h 523874"/>
                      <a:gd name="connsiteX10" fmla="*/ 133352 w 475152"/>
                      <a:gd name="connsiteY10" fmla="*/ 523874 h 523874"/>
                      <a:gd name="connsiteX11" fmla="*/ 120648 w 475152"/>
                      <a:gd name="connsiteY11" fmla="*/ 460374 h 523874"/>
                      <a:gd name="connsiteX12" fmla="*/ 95248 w 475152"/>
                      <a:gd name="connsiteY12" fmla="*/ 434974 h 523874"/>
                      <a:gd name="connsiteX13" fmla="*/ 95248 w 475152"/>
                      <a:gd name="connsiteY13" fmla="*/ 346074 h 523874"/>
                      <a:gd name="connsiteX14" fmla="*/ 71520 w 475152"/>
                      <a:gd name="connsiteY14" fmla="*/ 344248 h 523874"/>
                      <a:gd name="connsiteX15" fmla="*/ 76200 w 475152"/>
                      <a:gd name="connsiteY15" fmla="*/ 307974 h 523874"/>
                      <a:gd name="connsiteX16" fmla="*/ 0 w 475152"/>
                      <a:gd name="connsiteY16" fmla="*/ 250824 h 523874"/>
                      <a:gd name="connsiteX17" fmla="*/ 53976 w 475152"/>
                      <a:gd name="connsiteY17" fmla="*/ 196848 h 523874"/>
                      <a:gd name="connsiteX18" fmla="*/ 25400 w 475152"/>
                      <a:gd name="connsiteY18" fmla="*/ 98424 h 523874"/>
                      <a:gd name="connsiteX19" fmla="*/ 82552 w 475152"/>
                      <a:gd name="connsiteY19" fmla="*/ 76200 h 523874"/>
                      <a:gd name="connsiteX20" fmla="*/ 114300 w 475152"/>
                      <a:gd name="connsiteY20" fmla="*/ 104774 h 523874"/>
                      <a:gd name="connsiteX21" fmla="*/ 212724 w 475152"/>
                      <a:gd name="connsiteY21" fmla="*/ 38100 h 523874"/>
                      <a:gd name="connsiteX22" fmla="*/ 298448 w 475152"/>
                      <a:gd name="connsiteY22" fmla="*/ 66674 h 523874"/>
                      <a:gd name="connsiteX23" fmla="*/ 403224 w 475152"/>
                      <a:gd name="connsiteY23" fmla="*/ 0 h 5238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475152" h="523874">
                        <a:moveTo>
                          <a:pt x="403224" y="0"/>
                        </a:moveTo>
                        <a:lnTo>
                          <a:pt x="409576" y="69848"/>
                        </a:lnTo>
                        <a:lnTo>
                          <a:pt x="473076" y="107948"/>
                        </a:lnTo>
                        <a:lnTo>
                          <a:pt x="460376" y="152400"/>
                        </a:lnTo>
                        <a:lnTo>
                          <a:pt x="450848" y="196848"/>
                        </a:lnTo>
                        <a:lnTo>
                          <a:pt x="475152" y="253556"/>
                        </a:lnTo>
                        <a:lnTo>
                          <a:pt x="406400" y="257174"/>
                        </a:lnTo>
                        <a:lnTo>
                          <a:pt x="330200" y="295274"/>
                        </a:lnTo>
                        <a:lnTo>
                          <a:pt x="184152" y="396874"/>
                        </a:lnTo>
                        <a:lnTo>
                          <a:pt x="177800" y="485774"/>
                        </a:lnTo>
                        <a:lnTo>
                          <a:pt x="133352" y="523874"/>
                        </a:lnTo>
                        <a:lnTo>
                          <a:pt x="120648" y="460374"/>
                        </a:lnTo>
                        <a:lnTo>
                          <a:pt x="95248" y="434974"/>
                        </a:lnTo>
                        <a:lnTo>
                          <a:pt x="95248" y="346074"/>
                        </a:lnTo>
                        <a:lnTo>
                          <a:pt x="71520" y="344248"/>
                        </a:lnTo>
                        <a:lnTo>
                          <a:pt x="76200" y="307974"/>
                        </a:lnTo>
                        <a:lnTo>
                          <a:pt x="0" y="250824"/>
                        </a:lnTo>
                        <a:lnTo>
                          <a:pt x="53976" y="196848"/>
                        </a:lnTo>
                        <a:lnTo>
                          <a:pt x="25400" y="98424"/>
                        </a:lnTo>
                        <a:lnTo>
                          <a:pt x="82552" y="76200"/>
                        </a:lnTo>
                        <a:lnTo>
                          <a:pt x="114300" y="104774"/>
                        </a:lnTo>
                        <a:lnTo>
                          <a:pt x="212724" y="38100"/>
                        </a:lnTo>
                        <a:lnTo>
                          <a:pt x="298448" y="66674"/>
                        </a:lnTo>
                        <a:lnTo>
                          <a:pt x="40322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5" name="フリーフォーム: 図形 644">
                    <a:extLst>
                      <a:ext uri="{FF2B5EF4-FFF2-40B4-BE49-F238E27FC236}">
                        <a16:creationId xmlns:a16="http://schemas.microsoft.com/office/drawing/2014/main" id="{346558B6-5708-4517-AC4E-05A42446C253}"/>
                      </a:ext>
                    </a:extLst>
                  </p:cNvPr>
                  <p:cNvSpPr/>
                  <p:nvPr/>
                </p:nvSpPr>
                <p:spPr>
                  <a:xfrm>
                    <a:off x="45431076" y="18383250"/>
                    <a:ext cx="174624" cy="180304"/>
                  </a:xfrm>
                  <a:custGeom>
                    <a:avLst/>
                    <a:gdLst>
                      <a:gd name="connsiteX0" fmla="*/ 130172 w 174624"/>
                      <a:gd name="connsiteY0" fmla="*/ 0 h 180304"/>
                      <a:gd name="connsiteX1" fmla="*/ 174624 w 174624"/>
                      <a:gd name="connsiteY1" fmla="*/ 82550 h 180304"/>
                      <a:gd name="connsiteX2" fmla="*/ 136524 w 174624"/>
                      <a:gd name="connsiteY2" fmla="*/ 133350 h 180304"/>
                      <a:gd name="connsiteX3" fmla="*/ 9748 w 174624"/>
                      <a:gd name="connsiteY3" fmla="*/ 180304 h 180304"/>
                      <a:gd name="connsiteX4" fmla="*/ 22224 w 174624"/>
                      <a:gd name="connsiteY4" fmla="*/ 107950 h 180304"/>
                      <a:gd name="connsiteX5" fmla="*/ 0 w 174624"/>
                      <a:gd name="connsiteY5" fmla="*/ 66674 h 180304"/>
                      <a:gd name="connsiteX6" fmla="*/ 58116 w 174624"/>
                      <a:gd name="connsiteY6" fmla="*/ 22764 h 180304"/>
                      <a:gd name="connsiteX7" fmla="*/ 85724 w 174624"/>
                      <a:gd name="connsiteY7" fmla="*/ 38100 h 180304"/>
                      <a:gd name="connsiteX8" fmla="*/ 130172 w 174624"/>
                      <a:gd name="connsiteY8" fmla="*/ 0 h 180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4624" h="180304">
                        <a:moveTo>
                          <a:pt x="130172" y="0"/>
                        </a:moveTo>
                        <a:lnTo>
                          <a:pt x="174624" y="82550"/>
                        </a:lnTo>
                        <a:lnTo>
                          <a:pt x="136524" y="133350"/>
                        </a:lnTo>
                        <a:lnTo>
                          <a:pt x="9748" y="180304"/>
                        </a:lnTo>
                        <a:lnTo>
                          <a:pt x="22224" y="107950"/>
                        </a:lnTo>
                        <a:lnTo>
                          <a:pt x="0" y="66674"/>
                        </a:lnTo>
                        <a:lnTo>
                          <a:pt x="58116" y="22764"/>
                        </a:lnTo>
                        <a:lnTo>
                          <a:pt x="85724" y="38100"/>
                        </a:lnTo>
                        <a:lnTo>
                          <a:pt x="13017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6" name="フリーフォーム: 図形 645">
                    <a:extLst>
                      <a:ext uri="{FF2B5EF4-FFF2-40B4-BE49-F238E27FC236}">
                        <a16:creationId xmlns:a16="http://schemas.microsoft.com/office/drawing/2014/main" id="{4A29E5C8-65F1-4D24-8DE1-4DF26E73A45E}"/>
                      </a:ext>
                    </a:extLst>
                  </p:cNvPr>
                  <p:cNvSpPr/>
                  <p:nvPr/>
                </p:nvSpPr>
                <p:spPr>
                  <a:xfrm>
                    <a:off x="43652780" y="18595976"/>
                    <a:ext cx="901996" cy="492124"/>
                  </a:xfrm>
                  <a:custGeom>
                    <a:avLst/>
                    <a:gdLst>
                      <a:gd name="connsiteX0" fmla="*/ 333668 w 901996"/>
                      <a:gd name="connsiteY0" fmla="*/ 0 h 492124"/>
                      <a:gd name="connsiteX1" fmla="*/ 517820 w 901996"/>
                      <a:gd name="connsiteY1" fmla="*/ 6348 h 492124"/>
                      <a:gd name="connsiteX2" fmla="*/ 721020 w 901996"/>
                      <a:gd name="connsiteY2" fmla="*/ 161924 h 492124"/>
                      <a:gd name="connsiteX3" fmla="*/ 844844 w 901996"/>
                      <a:gd name="connsiteY3" fmla="*/ 190500 h 492124"/>
                      <a:gd name="connsiteX4" fmla="*/ 901996 w 901996"/>
                      <a:gd name="connsiteY4" fmla="*/ 257174 h 492124"/>
                      <a:gd name="connsiteX5" fmla="*/ 889296 w 901996"/>
                      <a:gd name="connsiteY5" fmla="*/ 422274 h 492124"/>
                      <a:gd name="connsiteX6" fmla="*/ 822620 w 901996"/>
                      <a:gd name="connsiteY6" fmla="*/ 454024 h 492124"/>
                      <a:gd name="connsiteX7" fmla="*/ 638468 w 901996"/>
                      <a:gd name="connsiteY7" fmla="*/ 400048 h 492124"/>
                      <a:gd name="connsiteX8" fmla="*/ 574972 w 901996"/>
                      <a:gd name="connsiteY8" fmla="*/ 485774 h 492124"/>
                      <a:gd name="connsiteX9" fmla="*/ 467020 w 901996"/>
                      <a:gd name="connsiteY9" fmla="*/ 482600 h 492124"/>
                      <a:gd name="connsiteX10" fmla="*/ 349544 w 901996"/>
                      <a:gd name="connsiteY10" fmla="*/ 460374 h 492124"/>
                      <a:gd name="connsiteX11" fmla="*/ 254296 w 901996"/>
                      <a:gd name="connsiteY11" fmla="*/ 492124 h 492124"/>
                      <a:gd name="connsiteX12" fmla="*/ 184444 w 901996"/>
                      <a:gd name="connsiteY12" fmla="*/ 479424 h 492124"/>
                      <a:gd name="connsiteX13" fmla="*/ 0 w 901996"/>
                      <a:gd name="connsiteY13" fmla="*/ 458600 h 492124"/>
                      <a:gd name="connsiteX14" fmla="*/ 2200 w 901996"/>
                      <a:gd name="connsiteY14" fmla="*/ 438784 h 492124"/>
                      <a:gd name="connsiteX15" fmla="*/ 70780 w 901996"/>
                      <a:gd name="connsiteY15" fmla="*/ 370204 h 492124"/>
                      <a:gd name="connsiteX16" fmla="*/ 70780 w 901996"/>
                      <a:gd name="connsiteY16" fmla="*/ 51434 h 492124"/>
                      <a:gd name="connsiteX17" fmla="*/ 333668 w 901996"/>
                      <a:gd name="connsiteY17" fmla="*/ 0 h 492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901996" h="492124">
                        <a:moveTo>
                          <a:pt x="333668" y="0"/>
                        </a:moveTo>
                        <a:lnTo>
                          <a:pt x="517820" y="6348"/>
                        </a:lnTo>
                        <a:lnTo>
                          <a:pt x="721020" y="161924"/>
                        </a:lnTo>
                        <a:lnTo>
                          <a:pt x="844844" y="190500"/>
                        </a:lnTo>
                        <a:lnTo>
                          <a:pt x="901996" y="257174"/>
                        </a:lnTo>
                        <a:lnTo>
                          <a:pt x="889296" y="422274"/>
                        </a:lnTo>
                        <a:lnTo>
                          <a:pt x="822620" y="454024"/>
                        </a:lnTo>
                        <a:lnTo>
                          <a:pt x="638468" y="400048"/>
                        </a:lnTo>
                        <a:lnTo>
                          <a:pt x="574972" y="485774"/>
                        </a:lnTo>
                        <a:lnTo>
                          <a:pt x="467020" y="482600"/>
                        </a:lnTo>
                        <a:lnTo>
                          <a:pt x="349544" y="460374"/>
                        </a:lnTo>
                        <a:lnTo>
                          <a:pt x="254296" y="492124"/>
                        </a:lnTo>
                        <a:lnTo>
                          <a:pt x="184444" y="479424"/>
                        </a:lnTo>
                        <a:lnTo>
                          <a:pt x="0" y="458600"/>
                        </a:lnTo>
                        <a:lnTo>
                          <a:pt x="2200" y="438784"/>
                        </a:lnTo>
                        <a:lnTo>
                          <a:pt x="70780" y="370204"/>
                        </a:lnTo>
                        <a:lnTo>
                          <a:pt x="70780" y="51434"/>
                        </a:lnTo>
                        <a:lnTo>
                          <a:pt x="33366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7" name="フリーフォーム: 図形 646">
                    <a:extLst>
                      <a:ext uri="{FF2B5EF4-FFF2-40B4-BE49-F238E27FC236}">
                        <a16:creationId xmlns:a16="http://schemas.microsoft.com/office/drawing/2014/main" id="{0CD4B64A-9113-4904-A888-1123839E241D}"/>
                      </a:ext>
                    </a:extLst>
                  </p:cNvPr>
                  <p:cNvSpPr/>
                  <p:nvPr/>
                </p:nvSpPr>
                <p:spPr>
                  <a:xfrm>
                    <a:off x="43117888" y="19129376"/>
                    <a:ext cx="782836" cy="697486"/>
                  </a:xfrm>
                  <a:custGeom>
                    <a:avLst/>
                    <a:gdLst>
                      <a:gd name="connsiteX0" fmla="*/ 525664 w 782836"/>
                      <a:gd name="connsiteY0" fmla="*/ 0 h 697486"/>
                      <a:gd name="connsiteX1" fmla="*/ 579636 w 782836"/>
                      <a:gd name="connsiteY1" fmla="*/ 111124 h 697486"/>
                      <a:gd name="connsiteX2" fmla="*/ 608212 w 782836"/>
                      <a:gd name="connsiteY2" fmla="*/ 149224 h 697486"/>
                      <a:gd name="connsiteX3" fmla="*/ 627264 w 782836"/>
                      <a:gd name="connsiteY3" fmla="*/ 212724 h 697486"/>
                      <a:gd name="connsiteX4" fmla="*/ 662188 w 782836"/>
                      <a:gd name="connsiteY4" fmla="*/ 254000 h 697486"/>
                      <a:gd name="connsiteX5" fmla="*/ 662188 w 782836"/>
                      <a:gd name="connsiteY5" fmla="*/ 352424 h 697486"/>
                      <a:gd name="connsiteX6" fmla="*/ 725688 w 782836"/>
                      <a:gd name="connsiteY6" fmla="*/ 403224 h 697486"/>
                      <a:gd name="connsiteX7" fmla="*/ 732036 w 782836"/>
                      <a:gd name="connsiteY7" fmla="*/ 479424 h 697486"/>
                      <a:gd name="connsiteX8" fmla="*/ 744736 w 782836"/>
                      <a:gd name="connsiteY8" fmla="*/ 536574 h 697486"/>
                      <a:gd name="connsiteX9" fmla="*/ 782836 w 782836"/>
                      <a:gd name="connsiteY9" fmla="*/ 596900 h 697486"/>
                      <a:gd name="connsiteX10" fmla="*/ 776488 w 782836"/>
                      <a:gd name="connsiteY10" fmla="*/ 647700 h 697486"/>
                      <a:gd name="connsiteX11" fmla="*/ 668536 w 782836"/>
                      <a:gd name="connsiteY11" fmla="*/ 692148 h 697486"/>
                      <a:gd name="connsiteX12" fmla="*/ 630436 w 782836"/>
                      <a:gd name="connsiteY12" fmla="*/ 695324 h 697486"/>
                      <a:gd name="connsiteX13" fmla="*/ 624176 w 782836"/>
                      <a:gd name="connsiteY13" fmla="*/ 697486 h 697486"/>
                      <a:gd name="connsiteX14" fmla="*/ 453272 w 782836"/>
                      <a:gd name="connsiteY14" fmla="*/ 682624 h 697486"/>
                      <a:gd name="connsiteX15" fmla="*/ 407552 w 782836"/>
                      <a:gd name="connsiteY15" fmla="*/ 591184 h 697486"/>
                      <a:gd name="connsiteX16" fmla="*/ 316112 w 782836"/>
                      <a:gd name="connsiteY16" fmla="*/ 682624 h 697486"/>
                      <a:gd name="connsiteX17" fmla="*/ 186572 w 782836"/>
                      <a:gd name="connsiteY17" fmla="*/ 690244 h 697486"/>
                      <a:gd name="connsiteX18" fmla="*/ 0 w 782836"/>
                      <a:gd name="connsiteY18" fmla="*/ 590294 h 697486"/>
                      <a:gd name="connsiteX19" fmla="*/ 41792 w 782836"/>
                      <a:gd name="connsiteY19" fmla="*/ 499744 h 697486"/>
                      <a:gd name="connsiteX20" fmla="*/ 11312 w 782836"/>
                      <a:gd name="connsiteY20" fmla="*/ 385444 h 697486"/>
                      <a:gd name="connsiteX21" fmla="*/ 34172 w 782836"/>
                      <a:gd name="connsiteY21" fmla="*/ 271144 h 697486"/>
                      <a:gd name="connsiteX22" fmla="*/ 308492 w 782836"/>
                      <a:gd name="connsiteY22" fmla="*/ 271144 h 697486"/>
                      <a:gd name="connsiteX23" fmla="*/ 346592 w 782836"/>
                      <a:gd name="connsiteY23" fmla="*/ 248284 h 697486"/>
                      <a:gd name="connsiteX24" fmla="*/ 422792 w 782836"/>
                      <a:gd name="connsiteY24" fmla="*/ 225424 h 697486"/>
                      <a:gd name="connsiteX25" fmla="*/ 438032 w 782836"/>
                      <a:gd name="connsiteY25" fmla="*/ 202564 h 697486"/>
                      <a:gd name="connsiteX26" fmla="*/ 438032 w 782836"/>
                      <a:gd name="connsiteY26" fmla="*/ 126364 h 697486"/>
                      <a:gd name="connsiteX27" fmla="*/ 476132 w 782836"/>
                      <a:gd name="connsiteY27" fmla="*/ 12064 h 697486"/>
                      <a:gd name="connsiteX28" fmla="*/ 484864 w 782836"/>
                      <a:gd name="connsiteY28" fmla="*/ 5828 h 697486"/>
                      <a:gd name="connsiteX29" fmla="*/ 525664 w 782836"/>
                      <a:gd name="connsiteY29" fmla="*/ 0 h 697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782836" h="697486">
                        <a:moveTo>
                          <a:pt x="525664" y="0"/>
                        </a:moveTo>
                        <a:lnTo>
                          <a:pt x="579636" y="111124"/>
                        </a:lnTo>
                        <a:cubicBezTo>
                          <a:pt x="595368" y="142584"/>
                          <a:pt x="584944" y="130612"/>
                          <a:pt x="608212" y="149224"/>
                        </a:cubicBezTo>
                        <a:lnTo>
                          <a:pt x="627264" y="212724"/>
                        </a:lnTo>
                        <a:lnTo>
                          <a:pt x="662188" y="254000"/>
                        </a:lnTo>
                        <a:lnTo>
                          <a:pt x="662188" y="352424"/>
                        </a:lnTo>
                        <a:lnTo>
                          <a:pt x="725688" y="403224"/>
                        </a:lnTo>
                        <a:lnTo>
                          <a:pt x="732036" y="479424"/>
                        </a:lnTo>
                        <a:lnTo>
                          <a:pt x="744736" y="536574"/>
                        </a:lnTo>
                        <a:lnTo>
                          <a:pt x="782836" y="596900"/>
                        </a:lnTo>
                        <a:lnTo>
                          <a:pt x="776488" y="647700"/>
                        </a:lnTo>
                        <a:lnTo>
                          <a:pt x="668536" y="692148"/>
                        </a:lnTo>
                        <a:lnTo>
                          <a:pt x="630436" y="695324"/>
                        </a:lnTo>
                        <a:lnTo>
                          <a:pt x="624176" y="697486"/>
                        </a:lnTo>
                        <a:lnTo>
                          <a:pt x="453272" y="682624"/>
                        </a:lnTo>
                        <a:lnTo>
                          <a:pt x="407552" y="591184"/>
                        </a:lnTo>
                        <a:lnTo>
                          <a:pt x="316112" y="682624"/>
                        </a:lnTo>
                        <a:lnTo>
                          <a:pt x="186572" y="690244"/>
                        </a:lnTo>
                        <a:lnTo>
                          <a:pt x="0" y="590294"/>
                        </a:lnTo>
                        <a:lnTo>
                          <a:pt x="41792" y="499744"/>
                        </a:lnTo>
                        <a:lnTo>
                          <a:pt x="11312" y="385444"/>
                        </a:lnTo>
                        <a:lnTo>
                          <a:pt x="34172" y="271144"/>
                        </a:lnTo>
                        <a:lnTo>
                          <a:pt x="308492" y="271144"/>
                        </a:lnTo>
                        <a:lnTo>
                          <a:pt x="346592" y="248284"/>
                        </a:lnTo>
                        <a:lnTo>
                          <a:pt x="422792" y="225424"/>
                        </a:lnTo>
                        <a:lnTo>
                          <a:pt x="438032" y="202564"/>
                        </a:lnTo>
                        <a:lnTo>
                          <a:pt x="438032" y="126364"/>
                        </a:lnTo>
                        <a:lnTo>
                          <a:pt x="476132" y="12064"/>
                        </a:lnTo>
                        <a:lnTo>
                          <a:pt x="484864" y="5828"/>
                        </a:lnTo>
                        <a:lnTo>
                          <a:pt x="52566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8" name="フリーフォーム: 図形 647">
                    <a:extLst>
                      <a:ext uri="{FF2B5EF4-FFF2-40B4-BE49-F238E27FC236}">
                        <a16:creationId xmlns:a16="http://schemas.microsoft.com/office/drawing/2014/main" id="{777F4916-6BFD-4658-9770-FEB3E4D2B372}"/>
                      </a:ext>
                    </a:extLst>
                  </p:cNvPr>
                  <p:cNvSpPr/>
                  <p:nvPr/>
                </p:nvSpPr>
                <p:spPr>
                  <a:xfrm>
                    <a:off x="44818300" y="19243676"/>
                    <a:ext cx="279488" cy="454024"/>
                  </a:xfrm>
                  <a:custGeom>
                    <a:avLst/>
                    <a:gdLst>
                      <a:gd name="connsiteX0" fmla="*/ 152400 w 279488"/>
                      <a:gd name="connsiteY0" fmla="*/ 0 h 454024"/>
                      <a:gd name="connsiteX1" fmla="*/ 234948 w 279488"/>
                      <a:gd name="connsiteY1" fmla="*/ 88900 h 454024"/>
                      <a:gd name="connsiteX2" fmla="*/ 231776 w 279488"/>
                      <a:gd name="connsiteY2" fmla="*/ 152400 h 454024"/>
                      <a:gd name="connsiteX3" fmla="*/ 257176 w 279488"/>
                      <a:gd name="connsiteY3" fmla="*/ 177800 h 454024"/>
                      <a:gd name="connsiteX4" fmla="*/ 279488 w 279488"/>
                      <a:gd name="connsiteY4" fmla="*/ 208334 h 454024"/>
                      <a:gd name="connsiteX5" fmla="*/ 261620 w 279488"/>
                      <a:gd name="connsiteY5" fmla="*/ 324484 h 454024"/>
                      <a:gd name="connsiteX6" fmla="*/ 261620 w 279488"/>
                      <a:gd name="connsiteY6" fmla="*/ 425560 h 454024"/>
                      <a:gd name="connsiteX7" fmla="*/ 165100 w 279488"/>
                      <a:gd name="connsiteY7" fmla="*/ 428624 h 454024"/>
                      <a:gd name="connsiteX8" fmla="*/ 130176 w 279488"/>
                      <a:gd name="connsiteY8" fmla="*/ 396874 h 454024"/>
                      <a:gd name="connsiteX9" fmla="*/ 85724 w 279488"/>
                      <a:gd name="connsiteY9" fmla="*/ 387348 h 454024"/>
                      <a:gd name="connsiteX10" fmla="*/ 38100 w 279488"/>
                      <a:gd name="connsiteY10" fmla="*/ 454024 h 454024"/>
                      <a:gd name="connsiteX11" fmla="*/ 0 w 279488"/>
                      <a:gd name="connsiteY11" fmla="*/ 228600 h 454024"/>
                      <a:gd name="connsiteX12" fmla="*/ 0 w 279488"/>
                      <a:gd name="connsiteY12" fmla="*/ 196848 h 454024"/>
                      <a:gd name="connsiteX13" fmla="*/ 15876 w 279488"/>
                      <a:gd name="connsiteY13" fmla="*/ 76200 h 454024"/>
                      <a:gd name="connsiteX14" fmla="*/ 95252 w 279488"/>
                      <a:gd name="connsiteY14" fmla="*/ 76200 h 454024"/>
                      <a:gd name="connsiteX15" fmla="*/ 152400 w 279488"/>
                      <a:gd name="connsiteY15" fmla="*/ 0 h 45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79488" h="454024">
                        <a:moveTo>
                          <a:pt x="152400" y="0"/>
                        </a:moveTo>
                        <a:lnTo>
                          <a:pt x="234948" y="88900"/>
                        </a:lnTo>
                        <a:lnTo>
                          <a:pt x="231776" y="152400"/>
                        </a:lnTo>
                        <a:lnTo>
                          <a:pt x="257176" y="177800"/>
                        </a:lnTo>
                        <a:lnTo>
                          <a:pt x="279488" y="208334"/>
                        </a:lnTo>
                        <a:lnTo>
                          <a:pt x="261620" y="324484"/>
                        </a:lnTo>
                        <a:lnTo>
                          <a:pt x="261620" y="425560"/>
                        </a:lnTo>
                        <a:lnTo>
                          <a:pt x="165100" y="428624"/>
                        </a:lnTo>
                        <a:lnTo>
                          <a:pt x="130176" y="396874"/>
                        </a:lnTo>
                        <a:lnTo>
                          <a:pt x="85724" y="387348"/>
                        </a:lnTo>
                        <a:lnTo>
                          <a:pt x="38100" y="454024"/>
                        </a:lnTo>
                        <a:lnTo>
                          <a:pt x="0" y="228600"/>
                        </a:lnTo>
                        <a:lnTo>
                          <a:pt x="0" y="196848"/>
                        </a:lnTo>
                        <a:lnTo>
                          <a:pt x="15876" y="76200"/>
                        </a:lnTo>
                        <a:lnTo>
                          <a:pt x="95252" y="76200"/>
                        </a:lnTo>
                        <a:lnTo>
                          <a:pt x="15240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9" name="フリーフォーム: 図形 648">
                    <a:extLst>
                      <a:ext uri="{FF2B5EF4-FFF2-40B4-BE49-F238E27FC236}">
                        <a16:creationId xmlns:a16="http://schemas.microsoft.com/office/drawing/2014/main" id="{E269EB11-9523-458B-8404-0EAE5F057B86}"/>
                      </a:ext>
                    </a:extLst>
                  </p:cNvPr>
                  <p:cNvSpPr/>
                  <p:nvPr/>
                </p:nvSpPr>
                <p:spPr>
                  <a:xfrm>
                    <a:off x="44097572" y="19777076"/>
                    <a:ext cx="816860" cy="728344"/>
                  </a:xfrm>
                  <a:custGeom>
                    <a:avLst/>
                    <a:gdLst>
                      <a:gd name="connsiteX0" fmla="*/ 276228 w 816860"/>
                      <a:gd name="connsiteY0" fmla="*/ 0 h 728344"/>
                      <a:gd name="connsiteX1" fmla="*/ 355604 w 816860"/>
                      <a:gd name="connsiteY1" fmla="*/ 0 h 728344"/>
                      <a:gd name="connsiteX2" fmla="*/ 358780 w 816860"/>
                      <a:gd name="connsiteY2" fmla="*/ 69848 h 728344"/>
                      <a:gd name="connsiteX3" fmla="*/ 574676 w 816860"/>
                      <a:gd name="connsiteY3" fmla="*/ 69848 h 728344"/>
                      <a:gd name="connsiteX4" fmla="*/ 609604 w 816860"/>
                      <a:gd name="connsiteY4" fmla="*/ 130174 h 728344"/>
                      <a:gd name="connsiteX5" fmla="*/ 663580 w 816860"/>
                      <a:gd name="connsiteY5" fmla="*/ 111124 h 728344"/>
                      <a:gd name="connsiteX6" fmla="*/ 781052 w 816860"/>
                      <a:gd name="connsiteY6" fmla="*/ 184148 h 728344"/>
                      <a:gd name="connsiteX7" fmla="*/ 812804 w 816860"/>
                      <a:gd name="connsiteY7" fmla="*/ 288924 h 728344"/>
                      <a:gd name="connsiteX8" fmla="*/ 816860 w 816860"/>
                      <a:gd name="connsiteY8" fmla="*/ 293072 h 728344"/>
                      <a:gd name="connsiteX9" fmla="*/ 807088 w 816860"/>
                      <a:gd name="connsiteY9" fmla="*/ 301624 h 728344"/>
                      <a:gd name="connsiteX10" fmla="*/ 807088 w 816860"/>
                      <a:gd name="connsiteY10" fmla="*/ 438784 h 728344"/>
                      <a:gd name="connsiteX11" fmla="*/ 791848 w 816860"/>
                      <a:gd name="connsiteY11" fmla="*/ 636904 h 728344"/>
                      <a:gd name="connsiteX12" fmla="*/ 578488 w 816860"/>
                      <a:gd name="connsiteY12" fmla="*/ 636904 h 728344"/>
                      <a:gd name="connsiteX13" fmla="*/ 608968 w 816860"/>
                      <a:gd name="connsiteY13" fmla="*/ 728344 h 728344"/>
                      <a:gd name="connsiteX14" fmla="*/ 448948 w 816860"/>
                      <a:gd name="connsiteY14" fmla="*/ 705484 h 728344"/>
                      <a:gd name="connsiteX15" fmla="*/ 372748 w 816860"/>
                      <a:gd name="connsiteY15" fmla="*/ 705484 h 728344"/>
                      <a:gd name="connsiteX16" fmla="*/ 365128 w 816860"/>
                      <a:gd name="connsiteY16" fmla="*/ 636904 h 728344"/>
                      <a:gd name="connsiteX17" fmla="*/ 266068 w 816860"/>
                      <a:gd name="connsiteY17" fmla="*/ 591184 h 728344"/>
                      <a:gd name="connsiteX18" fmla="*/ 288928 w 816860"/>
                      <a:gd name="connsiteY18" fmla="*/ 423544 h 728344"/>
                      <a:gd name="connsiteX19" fmla="*/ 288928 w 816860"/>
                      <a:gd name="connsiteY19" fmla="*/ 362584 h 728344"/>
                      <a:gd name="connsiteX20" fmla="*/ 288928 w 816860"/>
                      <a:gd name="connsiteY20" fmla="*/ 278764 h 728344"/>
                      <a:gd name="connsiteX21" fmla="*/ 0 w 816860"/>
                      <a:gd name="connsiteY21" fmla="*/ 209672 h 728344"/>
                      <a:gd name="connsiteX22" fmla="*/ 4 w 816860"/>
                      <a:gd name="connsiteY22" fmla="*/ 209548 h 728344"/>
                      <a:gd name="connsiteX23" fmla="*/ 85728 w 816860"/>
                      <a:gd name="connsiteY23" fmla="*/ 177800 h 728344"/>
                      <a:gd name="connsiteX24" fmla="*/ 101604 w 816860"/>
                      <a:gd name="connsiteY24" fmla="*/ 98424 h 728344"/>
                      <a:gd name="connsiteX25" fmla="*/ 228604 w 816860"/>
                      <a:gd name="connsiteY25" fmla="*/ 47624 h 728344"/>
                      <a:gd name="connsiteX26" fmla="*/ 276228 w 816860"/>
                      <a:gd name="connsiteY26" fmla="*/ 0 h 728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816860" h="728344">
                        <a:moveTo>
                          <a:pt x="276228" y="0"/>
                        </a:moveTo>
                        <a:lnTo>
                          <a:pt x="355604" y="0"/>
                        </a:lnTo>
                        <a:lnTo>
                          <a:pt x="358780" y="69848"/>
                        </a:lnTo>
                        <a:lnTo>
                          <a:pt x="574676" y="69848"/>
                        </a:lnTo>
                        <a:lnTo>
                          <a:pt x="609604" y="130174"/>
                        </a:lnTo>
                        <a:lnTo>
                          <a:pt x="663580" y="111124"/>
                        </a:lnTo>
                        <a:lnTo>
                          <a:pt x="781052" y="184148"/>
                        </a:lnTo>
                        <a:lnTo>
                          <a:pt x="812804" y="288924"/>
                        </a:lnTo>
                        <a:lnTo>
                          <a:pt x="816860" y="293072"/>
                        </a:lnTo>
                        <a:lnTo>
                          <a:pt x="807088" y="301624"/>
                        </a:lnTo>
                        <a:lnTo>
                          <a:pt x="807088" y="438784"/>
                        </a:lnTo>
                        <a:lnTo>
                          <a:pt x="791848" y="636904"/>
                        </a:lnTo>
                        <a:lnTo>
                          <a:pt x="578488" y="636904"/>
                        </a:lnTo>
                        <a:lnTo>
                          <a:pt x="608968" y="728344"/>
                        </a:lnTo>
                        <a:lnTo>
                          <a:pt x="448948" y="705484"/>
                        </a:lnTo>
                        <a:lnTo>
                          <a:pt x="372748" y="705484"/>
                        </a:lnTo>
                        <a:lnTo>
                          <a:pt x="365128" y="636904"/>
                        </a:lnTo>
                        <a:lnTo>
                          <a:pt x="266068" y="591184"/>
                        </a:lnTo>
                        <a:lnTo>
                          <a:pt x="288928" y="423544"/>
                        </a:lnTo>
                        <a:lnTo>
                          <a:pt x="288928" y="362584"/>
                        </a:lnTo>
                        <a:lnTo>
                          <a:pt x="288928" y="278764"/>
                        </a:lnTo>
                        <a:lnTo>
                          <a:pt x="0" y="209672"/>
                        </a:lnTo>
                        <a:lnTo>
                          <a:pt x="4" y="209548"/>
                        </a:lnTo>
                        <a:lnTo>
                          <a:pt x="85728" y="177800"/>
                        </a:lnTo>
                        <a:lnTo>
                          <a:pt x="101604" y="98424"/>
                        </a:lnTo>
                        <a:lnTo>
                          <a:pt x="228604" y="47624"/>
                        </a:lnTo>
                        <a:lnTo>
                          <a:pt x="27622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0" name="フリーフォーム: 図形 649">
                    <a:extLst>
                      <a:ext uri="{FF2B5EF4-FFF2-40B4-BE49-F238E27FC236}">
                        <a16:creationId xmlns:a16="http://schemas.microsoft.com/office/drawing/2014/main" id="{46583BE0-3AC0-4EC2-BEC9-B36E21AFBC9E}"/>
                      </a:ext>
                    </a:extLst>
                  </p:cNvPr>
                  <p:cNvSpPr/>
                  <p:nvPr/>
                </p:nvSpPr>
                <p:spPr>
                  <a:xfrm>
                    <a:off x="46462952" y="16687801"/>
                    <a:ext cx="603248" cy="635793"/>
                  </a:xfrm>
                  <a:custGeom>
                    <a:avLst/>
                    <a:gdLst>
                      <a:gd name="connsiteX0" fmla="*/ 311148 w 603248"/>
                      <a:gd name="connsiteY0" fmla="*/ 0 h 635793"/>
                      <a:gd name="connsiteX1" fmla="*/ 400048 w 603248"/>
                      <a:gd name="connsiteY1" fmla="*/ 69850 h 635793"/>
                      <a:gd name="connsiteX2" fmla="*/ 513896 w 603248"/>
                      <a:gd name="connsiteY2" fmla="*/ 22684 h 635793"/>
                      <a:gd name="connsiteX3" fmla="*/ 520696 w 603248"/>
                      <a:gd name="connsiteY3" fmla="*/ 31750 h 635793"/>
                      <a:gd name="connsiteX4" fmla="*/ 603248 w 603248"/>
                      <a:gd name="connsiteY4" fmla="*/ 76200 h 635793"/>
                      <a:gd name="connsiteX5" fmla="*/ 590548 w 603248"/>
                      <a:gd name="connsiteY5" fmla="*/ 209551 h 635793"/>
                      <a:gd name="connsiteX6" fmla="*/ 488948 w 603248"/>
                      <a:gd name="connsiteY6" fmla="*/ 196851 h 635793"/>
                      <a:gd name="connsiteX7" fmla="*/ 476248 w 603248"/>
                      <a:gd name="connsiteY7" fmla="*/ 241299 h 635793"/>
                      <a:gd name="connsiteX8" fmla="*/ 406400 w 603248"/>
                      <a:gd name="connsiteY8" fmla="*/ 247651 h 635793"/>
                      <a:gd name="connsiteX9" fmla="*/ 381000 w 603248"/>
                      <a:gd name="connsiteY9" fmla="*/ 311151 h 635793"/>
                      <a:gd name="connsiteX10" fmla="*/ 228600 w 603248"/>
                      <a:gd name="connsiteY10" fmla="*/ 355599 h 635793"/>
                      <a:gd name="connsiteX11" fmla="*/ 228600 w 603248"/>
                      <a:gd name="connsiteY11" fmla="*/ 425451 h 635793"/>
                      <a:gd name="connsiteX12" fmla="*/ 349248 w 603248"/>
                      <a:gd name="connsiteY12" fmla="*/ 431799 h 635793"/>
                      <a:gd name="connsiteX13" fmla="*/ 463548 w 603248"/>
                      <a:gd name="connsiteY13" fmla="*/ 482599 h 635793"/>
                      <a:gd name="connsiteX14" fmla="*/ 473268 w 603248"/>
                      <a:gd name="connsiteY14" fmla="*/ 514191 h 635793"/>
                      <a:gd name="connsiteX15" fmla="*/ 433384 w 603248"/>
                      <a:gd name="connsiteY15" fmla="*/ 540543 h 635793"/>
                      <a:gd name="connsiteX16" fmla="*/ 369092 w 603248"/>
                      <a:gd name="connsiteY16" fmla="*/ 528637 h 635793"/>
                      <a:gd name="connsiteX17" fmla="*/ 307180 w 603248"/>
                      <a:gd name="connsiteY17" fmla="*/ 538163 h 635793"/>
                      <a:gd name="connsiteX18" fmla="*/ 257172 w 603248"/>
                      <a:gd name="connsiteY18" fmla="*/ 576263 h 635793"/>
                      <a:gd name="connsiteX19" fmla="*/ 190496 w 603248"/>
                      <a:gd name="connsiteY19" fmla="*/ 635793 h 635793"/>
                      <a:gd name="connsiteX20" fmla="*/ 121440 w 603248"/>
                      <a:gd name="connsiteY20" fmla="*/ 628649 h 635793"/>
                      <a:gd name="connsiteX21" fmla="*/ 128584 w 603248"/>
                      <a:gd name="connsiteY21" fmla="*/ 595311 h 635793"/>
                      <a:gd name="connsiteX22" fmla="*/ 100012 w 603248"/>
                      <a:gd name="connsiteY22" fmla="*/ 550067 h 635793"/>
                      <a:gd name="connsiteX23" fmla="*/ 92868 w 603248"/>
                      <a:gd name="connsiteY23" fmla="*/ 521493 h 635793"/>
                      <a:gd name="connsiteX24" fmla="*/ 11904 w 603248"/>
                      <a:gd name="connsiteY24" fmla="*/ 373855 h 635793"/>
                      <a:gd name="connsiteX25" fmla="*/ 21428 w 603248"/>
                      <a:gd name="connsiteY25" fmla="*/ 311943 h 635793"/>
                      <a:gd name="connsiteX26" fmla="*/ 0 w 603248"/>
                      <a:gd name="connsiteY26" fmla="*/ 297655 h 635793"/>
                      <a:gd name="connsiteX27" fmla="*/ 11904 w 603248"/>
                      <a:gd name="connsiteY27" fmla="*/ 145255 h 635793"/>
                      <a:gd name="connsiteX28" fmla="*/ 54768 w 603248"/>
                      <a:gd name="connsiteY28" fmla="*/ 130967 h 635793"/>
                      <a:gd name="connsiteX29" fmla="*/ 114296 w 603248"/>
                      <a:gd name="connsiteY29" fmla="*/ 50005 h 635793"/>
                      <a:gd name="connsiteX30" fmla="*/ 120648 w 603248"/>
                      <a:gd name="connsiteY30" fmla="*/ 47253 h 635793"/>
                      <a:gd name="connsiteX31" fmla="*/ 120648 w 603248"/>
                      <a:gd name="connsiteY31" fmla="*/ 57150 h 635793"/>
                      <a:gd name="connsiteX32" fmla="*/ 311148 w 603248"/>
                      <a:gd name="connsiteY32" fmla="*/ 0 h 635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603248" h="635793">
                        <a:moveTo>
                          <a:pt x="311148" y="0"/>
                        </a:moveTo>
                        <a:lnTo>
                          <a:pt x="400048" y="69850"/>
                        </a:lnTo>
                        <a:lnTo>
                          <a:pt x="513896" y="22684"/>
                        </a:lnTo>
                        <a:lnTo>
                          <a:pt x="520696" y="31750"/>
                        </a:lnTo>
                        <a:lnTo>
                          <a:pt x="603248" y="76200"/>
                        </a:lnTo>
                        <a:lnTo>
                          <a:pt x="590548" y="209551"/>
                        </a:lnTo>
                        <a:lnTo>
                          <a:pt x="488948" y="196851"/>
                        </a:lnTo>
                        <a:lnTo>
                          <a:pt x="476248" y="241299"/>
                        </a:lnTo>
                        <a:lnTo>
                          <a:pt x="406400" y="247651"/>
                        </a:lnTo>
                        <a:lnTo>
                          <a:pt x="381000" y="311151"/>
                        </a:lnTo>
                        <a:lnTo>
                          <a:pt x="228600" y="355599"/>
                        </a:lnTo>
                        <a:lnTo>
                          <a:pt x="228600" y="425451"/>
                        </a:lnTo>
                        <a:lnTo>
                          <a:pt x="349248" y="431799"/>
                        </a:lnTo>
                        <a:lnTo>
                          <a:pt x="463548" y="482599"/>
                        </a:lnTo>
                        <a:lnTo>
                          <a:pt x="473268" y="514191"/>
                        </a:lnTo>
                        <a:lnTo>
                          <a:pt x="433384" y="540543"/>
                        </a:lnTo>
                        <a:lnTo>
                          <a:pt x="369092" y="528637"/>
                        </a:lnTo>
                        <a:lnTo>
                          <a:pt x="307180" y="538163"/>
                        </a:lnTo>
                        <a:lnTo>
                          <a:pt x="257172" y="576263"/>
                        </a:lnTo>
                        <a:lnTo>
                          <a:pt x="190496" y="635793"/>
                        </a:lnTo>
                        <a:lnTo>
                          <a:pt x="121440" y="628649"/>
                        </a:lnTo>
                        <a:lnTo>
                          <a:pt x="128584" y="595311"/>
                        </a:lnTo>
                        <a:lnTo>
                          <a:pt x="100012" y="550067"/>
                        </a:lnTo>
                        <a:lnTo>
                          <a:pt x="92868" y="521493"/>
                        </a:lnTo>
                        <a:lnTo>
                          <a:pt x="11904" y="373855"/>
                        </a:lnTo>
                        <a:lnTo>
                          <a:pt x="21428" y="311943"/>
                        </a:lnTo>
                        <a:lnTo>
                          <a:pt x="0" y="297655"/>
                        </a:lnTo>
                        <a:lnTo>
                          <a:pt x="11904" y="145255"/>
                        </a:lnTo>
                        <a:lnTo>
                          <a:pt x="54768" y="130967"/>
                        </a:lnTo>
                        <a:lnTo>
                          <a:pt x="114296" y="50005"/>
                        </a:lnTo>
                        <a:lnTo>
                          <a:pt x="120648" y="47253"/>
                        </a:lnTo>
                        <a:lnTo>
                          <a:pt x="120648" y="57150"/>
                        </a:lnTo>
                        <a:lnTo>
                          <a:pt x="31114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1" name="フリーフォーム: 図形 650">
                    <a:extLst>
                      <a:ext uri="{FF2B5EF4-FFF2-40B4-BE49-F238E27FC236}">
                        <a16:creationId xmlns:a16="http://schemas.microsoft.com/office/drawing/2014/main" id="{8EF0896D-D31D-4941-BE10-5CF04F920179}"/>
                      </a:ext>
                    </a:extLst>
                  </p:cNvPr>
                  <p:cNvSpPr/>
                  <p:nvPr/>
                </p:nvSpPr>
                <p:spPr>
                  <a:xfrm>
                    <a:off x="45548552" y="17262476"/>
                    <a:ext cx="501648" cy="412748"/>
                  </a:xfrm>
                  <a:custGeom>
                    <a:avLst/>
                    <a:gdLst>
                      <a:gd name="connsiteX0" fmla="*/ 231772 w 501648"/>
                      <a:gd name="connsiteY0" fmla="*/ 0 h 412748"/>
                      <a:gd name="connsiteX1" fmla="*/ 292096 w 501648"/>
                      <a:gd name="connsiteY1" fmla="*/ 47624 h 412748"/>
                      <a:gd name="connsiteX2" fmla="*/ 342896 w 501648"/>
                      <a:gd name="connsiteY2" fmla="*/ 19048 h 412748"/>
                      <a:gd name="connsiteX3" fmla="*/ 409572 w 501648"/>
                      <a:gd name="connsiteY3" fmla="*/ 60324 h 412748"/>
                      <a:gd name="connsiteX4" fmla="*/ 374648 w 501648"/>
                      <a:gd name="connsiteY4" fmla="*/ 98424 h 412748"/>
                      <a:gd name="connsiteX5" fmla="*/ 390524 w 501648"/>
                      <a:gd name="connsiteY5" fmla="*/ 133348 h 412748"/>
                      <a:gd name="connsiteX6" fmla="*/ 501648 w 501648"/>
                      <a:gd name="connsiteY6" fmla="*/ 196848 h 412748"/>
                      <a:gd name="connsiteX7" fmla="*/ 488948 w 501648"/>
                      <a:gd name="connsiteY7" fmla="*/ 285748 h 412748"/>
                      <a:gd name="connsiteX8" fmla="*/ 374648 w 501648"/>
                      <a:gd name="connsiteY8" fmla="*/ 266700 h 412748"/>
                      <a:gd name="connsiteX9" fmla="*/ 301624 w 501648"/>
                      <a:gd name="connsiteY9" fmla="*/ 412748 h 412748"/>
                      <a:gd name="connsiteX10" fmla="*/ 219072 w 501648"/>
                      <a:gd name="connsiteY10" fmla="*/ 355600 h 412748"/>
                      <a:gd name="connsiteX11" fmla="*/ 184148 w 501648"/>
                      <a:gd name="connsiteY11" fmla="*/ 288924 h 412748"/>
                      <a:gd name="connsiteX12" fmla="*/ 76200 w 501648"/>
                      <a:gd name="connsiteY12" fmla="*/ 285748 h 412748"/>
                      <a:gd name="connsiteX13" fmla="*/ 0 w 501648"/>
                      <a:gd name="connsiteY13" fmla="*/ 244476 h 412748"/>
                      <a:gd name="connsiteX14" fmla="*/ 76200 w 501648"/>
                      <a:gd name="connsiteY14" fmla="*/ 193676 h 412748"/>
                      <a:gd name="connsiteX15" fmla="*/ 31748 w 501648"/>
                      <a:gd name="connsiteY15" fmla="*/ 133348 h 412748"/>
                      <a:gd name="connsiteX16" fmla="*/ 92072 w 501648"/>
                      <a:gd name="connsiteY16" fmla="*/ 73024 h 412748"/>
                      <a:gd name="connsiteX17" fmla="*/ 206372 w 501648"/>
                      <a:gd name="connsiteY17" fmla="*/ 63500 h 412748"/>
                      <a:gd name="connsiteX18" fmla="*/ 231772 w 501648"/>
                      <a:gd name="connsiteY18" fmla="*/ 0 h 412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01648" h="412748">
                        <a:moveTo>
                          <a:pt x="231772" y="0"/>
                        </a:moveTo>
                        <a:lnTo>
                          <a:pt x="292096" y="47624"/>
                        </a:lnTo>
                        <a:lnTo>
                          <a:pt x="342896" y="19048"/>
                        </a:lnTo>
                        <a:lnTo>
                          <a:pt x="409572" y="60324"/>
                        </a:lnTo>
                        <a:lnTo>
                          <a:pt x="374648" y="98424"/>
                        </a:lnTo>
                        <a:lnTo>
                          <a:pt x="390524" y="133348"/>
                        </a:lnTo>
                        <a:lnTo>
                          <a:pt x="501648" y="196848"/>
                        </a:lnTo>
                        <a:lnTo>
                          <a:pt x="488948" y="285748"/>
                        </a:lnTo>
                        <a:lnTo>
                          <a:pt x="374648" y="266700"/>
                        </a:lnTo>
                        <a:lnTo>
                          <a:pt x="301624" y="412748"/>
                        </a:lnTo>
                        <a:lnTo>
                          <a:pt x="219072" y="355600"/>
                        </a:lnTo>
                        <a:lnTo>
                          <a:pt x="184148" y="288924"/>
                        </a:lnTo>
                        <a:lnTo>
                          <a:pt x="76200" y="285748"/>
                        </a:lnTo>
                        <a:lnTo>
                          <a:pt x="0" y="244476"/>
                        </a:lnTo>
                        <a:lnTo>
                          <a:pt x="76200" y="193676"/>
                        </a:lnTo>
                        <a:lnTo>
                          <a:pt x="31748" y="133348"/>
                        </a:lnTo>
                        <a:lnTo>
                          <a:pt x="92072" y="73024"/>
                        </a:lnTo>
                        <a:lnTo>
                          <a:pt x="206372" y="63500"/>
                        </a:lnTo>
                        <a:lnTo>
                          <a:pt x="23177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2" name="フリーフォーム: 図形 651">
                    <a:extLst>
                      <a:ext uri="{FF2B5EF4-FFF2-40B4-BE49-F238E27FC236}">
                        <a16:creationId xmlns:a16="http://schemas.microsoft.com/office/drawing/2014/main" id="{59E415E2-FE3E-4D25-B5EC-46D2FB606361}"/>
                      </a:ext>
                    </a:extLst>
                  </p:cNvPr>
                  <p:cNvSpPr/>
                  <p:nvPr/>
                </p:nvSpPr>
                <p:spPr>
                  <a:xfrm>
                    <a:off x="45828040" y="17201992"/>
                    <a:ext cx="1174660" cy="1384460"/>
                  </a:xfrm>
                  <a:custGeom>
                    <a:avLst/>
                    <a:gdLst>
                      <a:gd name="connsiteX0" fmla="*/ 1108180 w 1174660"/>
                      <a:gd name="connsiteY0" fmla="*/ 0 h 1384460"/>
                      <a:gd name="connsiteX1" fmla="*/ 1123860 w 1174660"/>
                      <a:gd name="connsiteY1" fmla="*/ 50960 h 1384460"/>
                      <a:gd name="connsiteX2" fmla="*/ 939712 w 1174660"/>
                      <a:gd name="connsiteY2" fmla="*/ 209708 h 1384460"/>
                      <a:gd name="connsiteX3" fmla="*/ 939712 w 1174660"/>
                      <a:gd name="connsiteY3" fmla="*/ 254160 h 1384460"/>
                      <a:gd name="connsiteX4" fmla="*/ 1015912 w 1174660"/>
                      <a:gd name="connsiteY4" fmla="*/ 273208 h 1384460"/>
                      <a:gd name="connsiteX5" fmla="*/ 1047660 w 1174660"/>
                      <a:gd name="connsiteY5" fmla="*/ 330360 h 1384460"/>
                      <a:gd name="connsiteX6" fmla="*/ 1149260 w 1174660"/>
                      <a:gd name="connsiteY6" fmla="*/ 311308 h 1384460"/>
                      <a:gd name="connsiteX7" fmla="*/ 1174660 w 1174660"/>
                      <a:gd name="connsiteY7" fmla="*/ 393860 h 1384460"/>
                      <a:gd name="connsiteX8" fmla="*/ 1104808 w 1174660"/>
                      <a:gd name="connsiteY8" fmla="*/ 489108 h 1384460"/>
                      <a:gd name="connsiteX9" fmla="*/ 1054008 w 1174660"/>
                      <a:gd name="connsiteY9" fmla="*/ 451008 h 1384460"/>
                      <a:gd name="connsiteX10" fmla="*/ 996860 w 1174660"/>
                      <a:gd name="connsiteY10" fmla="*/ 457360 h 1384460"/>
                      <a:gd name="connsiteX11" fmla="*/ 1028608 w 1174660"/>
                      <a:gd name="connsiteY11" fmla="*/ 527208 h 1384460"/>
                      <a:gd name="connsiteX12" fmla="*/ 1026112 w 1174660"/>
                      <a:gd name="connsiteY12" fmla="*/ 545944 h 1384460"/>
                      <a:gd name="connsiteX13" fmla="*/ 971460 w 1174660"/>
                      <a:gd name="connsiteY13" fmla="*/ 549432 h 1384460"/>
                      <a:gd name="connsiteX14" fmla="*/ 933360 w 1174660"/>
                      <a:gd name="connsiteY14" fmla="*/ 536732 h 1384460"/>
                      <a:gd name="connsiteX15" fmla="*/ 888912 w 1174660"/>
                      <a:gd name="connsiteY15" fmla="*/ 555784 h 1384460"/>
                      <a:gd name="connsiteX16" fmla="*/ 796836 w 1174660"/>
                      <a:gd name="connsiteY16" fmla="*/ 555784 h 1384460"/>
                      <a:gd name="connsiteX17" fmla="*/ 755560 w 1174660"/>
                      <a:gd name="connsiteY17" fmla="*/ 635160 h 1384460"/>
                      <a:gd name="connsiteX18" fmla="*/ 746036 w 1174660"/>
                      <a:gd name="connsiteY18" fmla="*/ 663732 h 1384460"/>
                      <a:gd name="connsiteX19" fmla="*/ 733336 w 1174660"/>
                      <a:gd name="connsiteY19" fmla="*/ 768508 h 1384460"/>
                      <a:gd name="connsiteX20" fmla="*/ 765084 w 1174660"/>
                      <a:gd name="connsiteY20" fmla="*/ 816132 h 1384460"/>
                      <a:gd name="connsiteX21" fmla="*/ 879384 w 1174660"/>
                      <a:gd name="connsiteY21" fmla="*/ 819308 h 1384460"/>
                      <a:gd name="connsiteX22" fmla="*/ 911136 w 1174660"/>
                      <a:gd name="connsiteY22" fmla="*/ 908208 h 1384460"/>
                      <a:gd name="connsiteX23" fmla="*/ 987336 w 1174660"/>
                      <a:gd name="connsiteY23" fmla="*/ 936784 h 1384460"/>
                      <a:gd name="connsiteX24" fmla="*/ 1049084 w 1174660"/>
                      <a:gd name="connsiteY24" fmla="*/ 873664 h 1384460"/>
                      <a:gd name="connsiteX25" fmla="*/ 1060360 w 1174660"/>
                      <a:gd name="connsiteY25" fmla="*/ 901860 h 1384460"/>
                      <a:gd name="connsiteX26" fmla="*/ 1034960 w 1174660"/>
                      <a:gd name="connsiteY26" fmla="*/ 971708 h 1384460"/>
                      <a:gd name="connsiteX27" fmla="*/ 1123860 w 1174660"/>
                      <a:gd name="connsiteY27" fmla="*/ 1009808 h 1384460"/>
                      <a:gd name="connsiteX28" fmla="*/ 1123860 w 1174660"/>
                      <a:gd name="connsiteY28" fmla="*/ 1124108 h 1384460"/>
                      <a:gd name="connsiteX29" fmla="*/ 1142912 w 1174660"/>
                      <a:gd name="connsiteY29" fmla="*/ 1225708 h 1384460"/>
                      <a:gd name="connsiteX30" fmla="*/ 1111160 w 1174660"/>
                      <a:gd name="connsiteY30" fmla="*/ 1371760 h 1384460"/>
                      <a:gd name="connsiteX31" fmla="*/ 1073060 w 1174660"/>
                      <a:gd name="connsiteY31" fmla="*/ 1384460 h 1384460"/>
                      <a:gd name="connsiteX32" fmla="*/ 1047660 w 1174660"/>
                      <a:gd name="connsiteY32" fmla="*/ 1352708 h 1384460"/>
                      <a:gd name="connsiteX33" fmla="*/ 1003208 w 1174660"/>
                      <a:gd name="connsiteY33" fmla="*/ 1289208 h 1384460"/>
                      <a:gd name="connsiteX34" fmla="*/ 996860 w 1174660"/>
                      <a:gd name="connsiteY34" fmla="*/ 1251108 h 1384460"/>
                      <a:gd name="connsiteX35" fmla="*/ 946060 w 1174660"/>
                      <a:gd name="connsiteY35" fmla="*/ 1251108 h 1384460"/>
                      <a:gd name="connsiteX36" fmla="*/ 888912 w 1174660"/>
                      <a:gd name="connsiteY36" fmla="*/ 1206660 h 1384460"/>
                      <a:gd name="connsiteX37" fmla="*/ 914312 w 1174660"/>
                      <a:gd name="connsiteY37" fmla="*/ 1130460 h 1384460"/>
                      <a:gd name="connsiteX38" fmla="*/ 914312 w 1174660"/>
                      <a:gd name="connsiteY38" fmla="*/ 1092360 h 1384460"/>
                      <a:gd name="connsiteX39" fmla="*/ 819060 w 1174660"/>
                      <a:gd name="connsiteY39" fmla="*/ 1079660 h 1384460"/>
                      <a:gd name="connsiteX40" fmla="*/ 780960 w 1174660"/>
                      <a:gd name="connsiteY40" fmla="*/ 1066960 h 1384460"/>
                      <a:gd name="connsiteX41" fmla="*/ 850808 w 1174660"/>
                      <a:gd name="connsiteY41" fmla="*/ 1003460 h 1384460"/>
                      <a:gd name="connsiteX42" fmla="*/ 812712 w 1174660"/>
                      <a:gd name="connsiteY42" fmla="*/ 952660 h 1384460"/>
                      <a:gd name="connsiteX43" fmla="*/ 825408 w 1174660"/>
                      <a:gd name="connsiteY43" fmla="*/ 920908 h 1384460"/>
                      <a:gd name="connsiteX44" fmla="*/ 742860 w 1174660"/>
                      <a:gd name="connsiteY44" fmla="*/ 882808 h 1384460"/>
                      <a:gd name="connsiteX45" fmla="*/ 673008 w 1174660"/>
                      <a:gd name="connsiteY45" fmla="*/ 939960 h 1384460"/>
                      <a:gd name="connsiteX46" fmla="*/ 634912 w 1174660"/>
                      <a:gd name="connsiteY46" fmla="*/ 920908 h 1384460"/>
                      <a:gd name="connsiteX47" fmla="*/ 641260 w 1174660"/>
                      <a:gd name="connsiteY47" fmla="*/ 838360 h 1384460"/>
                      <a:gd name="connsiteX48" fmla="*/ 469808 w 1174660"/>
                      <a:gd name="connsiteY48" fmla="*/ 819308 h 1384460"/>
                      <a:gd name="connsiteX49" fmla="*/ 342808 w 1174660"/>
                      <a:gd name="connsiteY49" fmla="*/ 857408 h 1384460"/>
                      <a:gd name="connsiteX50" fmla="*/ 290912 w 1174660"/>
                      <a:gd name="connsiteY50" fmla="*/ 860140 h 1384460"/>
                      <a:gd name="connsiteX51" fmla="*/ 266608 w 1174660"/>
                      <a:gd name="connsiteY51" fmla="*/ 803432 h 1384460"/>
                      <a:gd name="connsiteX52" fmla="*/ 276136 w 1174660"/>
                      <a:gd name="connsiteY52" fmla="*/ 758984 h 1384460"/>
                      <a:gd name="connsiteX53" fmla="*/ 288836 w 1174660"/>
                      <a:gd name="connsiteY53" fmla="*/ 714532 h 1384460"/>
                      <a:gd name="connsiteX54" fmla="*/ 225336 w 1174660"/>
                      <a:gd name="connsiteY54" fmla="*/ 676432 h 1384460"/>
                      <a:gd name="connsiteX55" fmla="*/ 218984 w 1174660"/>
                      <a:gd name="connsiteY55" fmla="*/ 606584 h 1384460"/>
                      <a:gd name="connsiteX56" fmla="*/ 114208 w 1174660"/>
                      <a:gd name="connsiteY56" fmla="*/ 673260 h 1384460"/>
                      <a:gd name="connsiteX57" fmla="*/ 28484 w 1174660"/>
                      <a:gd name="connsiteY57" fmla="*/ 644684 h 1384460"/>
                      <a:gd name="connsiteX58" fmla="*/ 25592 w 1174660"/>
                      <a:gd name="connsiteY58" fmla="*/ 646644 h 1384460"/>
                      <a:gd name="connsiteX59" fmla="*/ 11024 w 1174660"/>
                      <a:gd name="connsiteY59" fmla="*/ 585946 h 1384460"/>
                      <a:gd name="connsiteX60" fmla="*/ 15784 w 1174660"/>
                      <a:gd name="connsiteY60" fmla="*/ 552608 h 1384460"/>
                      <a:gd name="connsiteX61" fmla="*/ 0 w 1174660"/>
                      <a:gd name="connsiteY61" fmla="*/ 457908 h 1384460"/>
                      <a:gd name="connsiteX62" fmla="*/ 22136 w 1174660"/>
                      <a:gd name="connsiteY62" fmla="*/ 473232 h 1384460"/>
                      <a:gd name="connsiteX63" fmla="*/ 95160 w 1174660"/>
                      <a:gd name="connsiteY63" fmla="*/ 327184 h 1384460"/>
                      <a:gd name="connsiteX64" fmla="*/ 209460 w 1174660"/>
                      <a:gd name="connsiteY64" fmla="*/ 346232 h 1384460"/>
                      <a:gd name="connsiteX65" fmla="*/ 222160 w 1174660"/>
                      <a:gd name="connsiteY65" fmla="*/ 257332 h 1384460"/>
                      <a:gd name="connsiteX66" fmla="*/ 189180 w 1174660"/>
                      <a:gd name="connsiteY66" fmla="*/ 238486 h 1384460"/>
                      <a:gd name="connsiteX67" fmla="*/ 301536 w 1174660"/>
                      <a:gd name="connsiteY67" fmla="*/ 162084 h 1384460"/>
                      <a:gd name="connsiteX68" fmla="*/ 318204 w 1174660"/>
                      <a:gd name="connsiteY68" fmla="*/ 140652 h 1384460"/>
                      <a:gd name="connsiteX69" fmla="*/ 289628 w 1174660"/>
                      <a:gd name="connsiteY69" fmla="*/ 95408 h 1384460"/>
                      <a:gd name="connsiteX70" fmla="*/ 306296 w 1174660"/>
                      <a:gd name="connsiteY70" fmla="*/ 69214 h 1384460"/>
                      <a:gd name="connsiteX71" fmla="*/ 392024 w 1174660"/>
                      <a:gd name="connsiteY71" fmla="*/ 69214 h 1384460"/>
                      <a:gd name="connsiteX72" fmla="*/ 406312 w 1174660"/>
                      <a:gd name="connsiteY72" fmla="*/ 109696 h 1384460"/>
                      <a:gd name="connsiteX73" fmla="*/ 377736 w 1174660"/>
                      <a:gd name="connsiteY73" fmla="*/ 178752 h 1384460"/>
                      <a:gd name="connsiteX74" fmla="*/ 392024 w 1174660"/>
                      <a:gd name="connsiteY74" fmla="*/ 209708 h 1384460"/>
                      <a:gd name="connsiteX75" fmla="*/ 458696 w 1174660"/>
                      <a:gd name="connsiteY75" fmla="*/ 212088 h 1384460"/>
                      <a:gd name="connsiteX76" fmla="*/ 611096 w 1174660"/>
                      <a:gd name="connsiteY76" fmla="*/ 119220 h 1384460"/>
                      <a:gd name="connsiteX77" fmla="*/ 675392 w 1174660"/>
                      <a:gd name="connsiteY77" fmla="*/ 123984 h 1384460"/>
                      <a:gd name="connsiteX78" fmla="*/ 744708 w 1174660"/>
                      <a:gd name="connsiteY78" fmla="*/ 51368 h 1384460"/>
                      <a:gd name="connsiteX79" fmla="*/ 763496 w 1174660"/>
                      <a:gd name="connsiteY79" fmla="*/ 81120 h 1384460"/>
                      <a:gd name="connsiteX80" fmla="*/ 756352 w 1174660"/>
                      <a:gd name="connsiteY80" fmla="*/ 114458 h 1384460"/>
                      <a:gd name="connsiteX81" fmla="*/ 825408 w 1174660"/>
                      <a:gd name="connsiteY81" fmla="*/ 121602 h 1384460"/>
                      <a:gd name="connsiteX82" fmla="*/ 892084 w 1174660"/>
                      <a:gd name="connsiteY82" fmla="*/ 62072 h 1384460"/>
                      <a:gd name="connsiteX83" fmla="*/ 942092 w 1174660"/>
                      <a:gd name="connsiteY83" fmla="*/ 23972 h 1384460"/>
                      <a:gd name="connsiteX84" fmla="*/ 1004004 w 1174660"/>
                      <a:gd name="connsiteY84" fmla="*/ 14446 h 1384460"/>
                      <a:gd name="connsiteX85" fmla="*/ 1068296 w 1174660"/>
                      <a:gd name="connsiteY85" fmla="*/ 26352 h 1384460"/>
                      <a:gd name="connsiteX86" fmla="*/ 1108180 w 1174660"/>
                      <a:gd name="connsiteY86" fmla="*/ 0 h 1384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</a:cxnLst>
                    <a:rect l="l" t="t" r="r" b="b"/>
                    <a:pathLst>
                      <a:path w="1174660" h="1384460">
                        <a:moveTo>
                          <a:pt x="1108180" y="0"/>
                        </a:moveTo>
                        <a:lnTo>
                          <a:pt x="1123860" y="50960"/>
                        </a:lnTo>
                        <a:lnTo>
                          <a:pt x="939712" y="209708"/>
                        </a:lnTo>
                        <a:lnTo>
                          <a:pt x="939712" y="254160"/>
                        </a:lnTo>
                        <a:lnTo>
                          <a:pt x="1015912" y="273208"/>
                        </a:lnTo>
                        <a:lnTo>
                          <a:pt x="1047660" y="330360"/>
                        </a:lnTo>
                        <a:lnTo>
                          <a:pt x="1149260" y="311308"/>
                        </a:lnTo>
                        <a:lnTo>
                          <a:pt x="1174660" y="393860"/>
                        </a:lnTo>
                        <a:lnTo>
                          <a:pt x="1104808" y="489108"/>
                        </a:lnTo>
                        <a:lnTo>
                          <a:pt x="1054008" y="451008"/>
                        </a:lnTo>
                        <a:lnTo>
                          <a:pt x="996860" y="457360"/>
                        </a:lnTo>
                        <a:lnTo>
                          <a:pt x="1028608" y="527208"/>
                        </a:lnTo>
                        <a:lnTo>
                          <a:pt x="1026112" y="545944"/>
                        </a:lnTo>
                        <a:lnTo>
                          <a:pt x="971460" y="549432"/>
                        </a:lnTo>
                        <a:lnTo>
                          <a:pt x="933360" y="536732"/>
                        </a:lnTo>
                        <a:lnTo>
                          <a:pt x="888912" y="555784"/>
                        </a:lnTo>
                        <a:lnTo>
                          <a:pt x="796836" y="555784"/>
                        </a:lnTo>
                        <a:lnTo>
                          <a:pt x="755560" y="635160"/>
                        </a:lnTo>
                        <a:lnTo>
                          <a:pt x="746036" y="663732"/>
                        </a:lnTo>
                        <a:lnTo>
                          <a:pt x="733336" y="768508"/>
                        </a:lnTo>
                        <a:lnTo>
                          <a:pt x="765084" y="816132"/>
                        </a:lnTo>
                        <a:lnTo>
                          <a:pt x="879384" y="819308"/>
                        </a:lnTo>
                        <a:lnTo>
                          <a:pt x="911136" y="908208"/>
                        </a:lnTo>
                        <a:lnTo>
                          <a:pt x="987336" y="936784"/>
                        </a:lnTo>
                        <a:lnTo>
                          <a:pt x="1049084" y="873664"/>
                        </a:lnTo>
                        <a:lnTo>
                          <a:pt x="1060360" y="901860"/>
                        </a:lnTo>
                        <a:lnTo>
                          <a:pt x="1034960" y="971708"/>
                        </a:lnTo>
                        <a:lnTo>
                          <a:pt x="1123860" y="1009808"/>
                        </a:lnTo>
                        <a:lnTo>
                          <a:pt x="1123860" y="1124108"/>
                        </a:lnTo>
                        <a:lnTo>
                          <a:pt x="1142912" y="1225708"/>
                        </a:lnTo>
                        <a:lnTo>
                          <a:pt x="1111160" y="1371760"/>
                        </a:lnTo>
                        <a:lnTo>
                          <a:pt x="1073060" y="1384460"/>
                        </a:lnTo>
                        <a:lnTo>
                          <a:pt x="1047660" y="1352708"/>
                        </a:lnTo>
                        <a:lnTo>
                          <a:pt x="1003208" y="1289208"/>
                        </a:lnTo>
                        <a:lnTo>
                          <a:pt x="996860" y="1251108"/>
                        </a:lnTo>
                        <a:lnTo>
                          <a:pt x="946060" y="1251108"/>
                        </a:lnTo>
                        <a:lnTo>
                          <a:pt x="888912" y="1206660"/>
                        </a:lnTo>
                        <a:lnTo>
                          <a:pt x="914312" y="1130460"/>
                        </a:lnTo>
                        <a:lnTo>
                          <a:pt x="914312" y="1092360"/>
                        </a:lnTo>
                        <a:lnTo>
                          <a:pt x="819060" y="1079660"/>
                        </a:lnTo>
                        <a:lnTo>
                          <a:pt x="780960" y="1066960"/>
                        </a:lnTo>
                        <a:lnTo>
                          <a:pt x="850808" y="1003460"/>
                        </a:lnTo>
                        <a:lnTo>
                          <a:pt x="812712" y="952660"/>
                        </a:lnTo>
                        <a:lnTo>
                          <a:pt x="825408" y="920908"/>
                        </a:lnTo>
                        <a:lnTo>
                          <a:pt x="742860" y="882808"/>
                        </a:lnTo>
                        <a:lnTo>
                          <a:pt x="673008" y="939960"/>
                        </a:lnTo>
                        <a:lnTo>
                          <a:pt x="634912" y="920908"/>
                        </a:lnTo>
                        <a:lnTo>
                          <a:pt x="641260" y="838360"/>
                        </a:lnTo>
                        <a:lnTo>
                          <a:pt x="469808" y="819308"/>
                        </a:lnTo>
                        <a:lnTo>
                          <a:pt x="342808" y="857408"/>
                        </a:lnTo>
                        <a:lnTo>
                          <a:pt x="290912" y="860140"/>
                        </a:lnTo>
                        <a:lnTo>
                          <a:pt x="266608" y="803432"/>
                        </a:lnTo>
                        <a:lnTo>
                          <a:pt x="276136" y="758984"/>
                        </a:lnTo>
                        <a:lnTo>
                          <a:pt x="288836" y="714532"/>
                        </a:lnTo>
                        <a:lnTo>
                          <a:pt x="225336" y="676432"/>
                        </a:lnTo>
                        <a:lnTo>
                          <a:pt x="218984" y="606584"/>
                        </a:lnTo>
                        <a:lnTo>
                          <a:pt x="114208" y="673260"/>
                        </a:lnTo>
                        <a:lnTo>
                          <a:pt x="28484" y="644684"/>
                        </a:lnTo>
                        <a:lnTo>
                          <a:pt x="25592" y="646644"/>
                        </a:lnTo>
                        <a:lnTo>
                          <a:pt x="11024" y="585946"/>
                        </a:lnTo>
                        <a:lnTo>
                          <a:pt x="15784" y="552608"/>
                        </a:lnTo>
                        <a:lnTo>
                          <a:pt x="0" y="457908"/>
                        </a:lnTo>
                        <a:lnTo>
                          <a:pt x="22136" y="473232"/>
                        </a:lnTo>
                        <a:lnTo>
                          <a:pt x="95160" y="327184"/>
                        </a:lnTo>
                        <a:lnTo>
                          <a:pt x="209460" y="346232"/>
                        </a:lnTo>
                        <a:lnTo>
                          <a:pt x="222160" y="257332"/>
                        </a:lnTo>
                        <a:lnTo>
                          <a:pt x="189180" y="238486"/>
                        </a:lnTo>
                        <a:lnTo>
                          <a:pt x="301536" y="162084"/>
                        </a:lnTo>
                        <a:lnTo>
                          <a:pt x="318204" y="140652"/>
                        </a:lnTo>
                        <a:lnTo>
                          <a:pt x="289628" y="95408"/>
                        </a:lnTo>
                        <a:lnTo>
                          <a:pt x="306296" y="69214"/>
                        </a:lnTo>
                        <a:lnTo>
                          <a:pt x="392024" y="69214"/>
                        </a:lnTo>
                        <a:lnTo>
                          <a:pt x="406312" y="109696"/>
                        </a:lnTo>
                        <a:lnTo>
                          <a:pt x="377736" y="178752"/>
                        </a:lnTo>
                        <a:lnTo>
                          <a:pt x="392024" y="209708"/>
                        </a:lnTo>
                        <a:lnTo>
                          <a:pt x="458696" y="212088"/>
                        </a:lnTo>
                        <a:lnTo>
                          <a:pt x="611096" y="119220"/>
                        </a:lnTo>
                        <a:lnTo>
                          <a:pt x="675392" y="123984"/>
                        </a:lnTo>
                        <a:lnTo>
                          <a:pt x="744708" y="51368"/>
                        </a:lnTo>
                        <a:lnTo>
                          <a:pt x="763496" y="81120"/>
                        </a:lnTo>
                        <a:lnTo>
                          <a:pt x="756352" y="114458"/>
                        </a:lnTo>
                        <a:lnTo>
                          <a:pt x="825408" y="121602"/>
                        </a:lnTo>
                        <a:lnTo>
                          <a:pt x="892084" y="62072"/>
                        </a:lnTo>
                        <a:lnTo>
                          <a:pt x="942092" y="23972"/>
                        </a:lnTo>
                        <a:lnTo>
                          <a:pt x="1004004" y="14446"/>
                        </a:lnTo>
                        <a:lnTo>
                          <a:pt x="1068296" y="26352"/>
                        </a:lnTo>
                        <a:lnTo>
                          <a:pt x="110818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3" name="フリーフォーム: 図形 652">
                    <a:extLst>
                      <a:ext uri="{FF2B5EF4-FFF2-40B4-BE49-F238E27FC236}">
                        <a16:creationId xmlns:a16="http://schemas.microsoft.com/office/drawing/2014/main" id="{8FFCD691-8EF4-44A3-AA51-7F61142266F7}"/>
                      </a:ext>
                    </a:extLst>
                  </p:cNvPr>
                  <p:cNvSpPr/>
                  <p:nvPr/>
                </p:nvSpPr>
                <p:spPr>
                  <a:xfrm>
                    <a:off x="43975020" y="16037436"/>
                    <a:ext cx="1800448" cy="1885440"/>
                  </a:xfrm>
                  <a:custGeom>
                    <a:avLst/>
                    <a:gdLst>
                      <a:gd name="connsiteX0" fmla="*/ 467860 w 1800448"/>
                      <a:gd name="connsiteY0" fmla="*/ 0 h 1885440"/>
                      <a:gd name="connsiteX1" fmla="*/ 595628 w 1800448"/>
                      <a:gd name="connsiteY1" fmla="*/ 136015 h 1885440"/>
                      <a:gd name="connsiteX2" fmla="*/ 601980 w 1800448"/>
                      <a:gd name="connsiteY2" fmla="*/ 440815 h 1885440"/>
                      <a:gd name="connsiteX3" fmla="*/ 576580 w 1800448"/>
                      <a:gd name="connsiteY3" fmla="*/ 548765 h 1885440"/>
                      <a:gd name="connsiteX4" fmla="*/ 671828 w 1800448"/>
                      <a:gd name="connsiteY4" fmla="*/ 567815 h 1885440"/>
                      <a:gd name="connsiteX5" fmla="*/ 881380 w 1800448"/>
                      <a:gd name="connsiteY5" fmla="*/ 739265 h 1885440"/>
                      <a:gd name="connsiteX6" fmla="*/ 1141732 w 1800448"/>
                      <a:gd name="connsiteY6" fmla="*/ 751964 h 1885440"/>
                      <a:gd name="connsiteX7" fmla="*/ 1243332 w 1800448"/>
                      <a:gd name="connsiteY7" fmla="*/ 847216 h 1885440"/>
                      <a:gd name="connsiteX8" fmla="*/ 1256028 w 1800448"/>
                      <a:gd name="connsiteY8" fmla="*/ 986916 h 1885440"/>
                      <a:gd name="connsiteX9" fmla="*/ 1357628 w 1800448"/>
                      <a:gd name="connsiteY9" fmla="*/ 1069464 h 1885440"/>
                      <a:gd name="connsiteX10" fmla="*/ 1389380 w 1800448"/>
                      <a:gd name="connsiteY10" fmla="*/ 1145664 h 1885440"/>
                      <a:gd name="connsiteX11" fmla="*/ 1522732 w 1800448"/>
                      <a:gd name="connsiteY11" fmla="*/ 1171064 h 1885440"/>
                      <a:gd name="connsiteX12" fmla="*/ 1611628 w 1800448"/>
                      <a:gd name="connsiteY12" fmla="*/ 1088516 h 1885440"/>
                      <a:gd name="connsiteX13" fmla="*/ 1611296 w 1800448"/>
                      <a:gd name="connsiteY13" fmla="*/ 1087224 h 1885440"/>
                      <a:gd name="connsiteX14" fmla="*/ 1659256 w 1800448"/>
                      <a:gd name="connsiteY14" fmla="*/ 1101214 h 1885440"/>
                      <a:gd name="connsiteX15" fmla="*/ 1697356 w 1800448"/>
                      <a:gd name="connsiteY15" fmla="*/ 1085340 h 1885440"/>
                      <a:gd name="connsiteX16" fmla="*/ 1732280 w 1800448"/>
                      <a:gd name="connsiteY16" fmla="*/ 1158364 h 1885440"/>
                      <a:gd name="connsiteX17" fmla="*/ 1798956 w 1800448"/>
                      <a:gd name="connsiteY17" fmla="*/ 1228214 h 1885440"/>
                      <a:gd name="connsiteX18" fmla="*/ 1800448 w 1800448"/>
                      <a:gd name="connsiteY18" fmla="*/ 1237176 h 1885440"/>
                      <a:gd name="connsiteX19" fmla="*/ 1779904 w 1800448"/>
                      <a:gd name="connsiteY19" fmla="*/ 1288540 h 1885440"/>
                      <a:gd name="connsiteX20" fmla="*/ 1665604 w 1800448"/>
                      <a:gd name="connsiteY20" fmla="*/ 1298064 h 1885440"/>
                      <a:gd name="connsiteX21" fmla="*/ 1605280 w 1800448"/>
                      <a:gd name="connsiteY21" fmla="*/ 1358388 h 1885440"/>
                      <a:gd name="connsiteX22" fmla="*/ 1615628 w 1800448"/>
                      <a:gd name="connsiteY22" fmla="*/ 1372432 h 1885440"/>
                      <a:gd name="connsiteX23" fmla="*/ 1551304 w 1800448"/>
                      <a:gd name="connsiteY23" fmla="*/ 1409188 h 1885440"/>
                      <a:gd name="connsiteX24" fmla="*/ 1506856 w 1800448"/>
                      <a:gd name="connsiteY24" fmla="*/ 1352040 h 1885440"/>
                      <a:gd name="connsiteX25" fmla="*/ 1529080 w 1800448"/>
                      <a:gd name="connsiteY25" fmla="*/ 1291714 h 1885440"/>
                      <a:gd name="connsiteX26" fmla="*/ 1421132 w 1800448"/>
                      <a:gd name="connsiteY26" fmla="*/ 1266314 h 1885440"/>
                      <a:gd name="connsiteX27" fmla="*/ 1367156 w 1800448"/>
                      <a:gd name="connsiteY27" fmla="*/ 1294888 h 1885440"/>
                      <a:gd name="connsiteX28" fmla="*/ 1405256 w 1800448"/>
                      <a:gd name="connsiteY28" fmla="*/ 1336164 h 1885440"/>
                      <a:gd name="connsiteX29" fmla="*/ 1383028 w 1800448"/>
                      <a:gd name="connsiteY29" fmla="*/ 1367914 h 1885440"/>
                      <a:gd name="connsiteX30" fmla="*/ 1351280 w 1800448"/>
                      <a:gd name="connsiteY30" fmla="*/ 1371088 h 1885440"/>
                      <a:gd name="connsiteX31" fmla="*/ 1363980 w 1800448"/>
                      <a:gd name="connsiteY31" fmla="*/ 1428240 h 1885440"/>
                      <a:gd name="connsiteX32" fmla="*/ 1411604 w 1800448"/>
                      <a:gd name="connsiteY32" fmla="*/ 1456814 h 1885440"/>
                      <a:gd name="connsiteX33" fmla="*/ 1437004 w 1800448"/>
                      <a:gd name="connsiteY33" fmla="*/ 1533014 h 1885440"/>
                      <a:gd name="connsiteX34" fmla="*/ 1602104 w 1800448"/>
                      <a:gd name="connsiteY34" fmla="*/ 1548888 h 1885440"/>
                      <a:gd name="connsiteX35" fmla="*/ 1652904 w 1800448"/>
                      <a:gd name="connsiteY35" fmla="*/ 1593340 h 1885440"/>
                      <a:gd name="connsiteX36" fmla="*/ 1738628 w 1800448"/>
                      <a:gd name="connsiteY36" fmla="*/ 1701288 h 1885440"/>
                      <a:gd name="connsiteX37" fmla="*/ 1735456 w 1800448"/>
                      <a:gd name="connsiteY37" fmla="*/ 1761614 h 1885440"/>
                      <a:gd name="connsiteX38" fmla="*/ 1700532 w 1800448"/>
                      <a:gd name="connsiteY38" fmla="*/ 1825114 h 1885440"/>
                      <a:gd name="connsiteX39" fmla="*/ 1694628 w 1800448"/>
                      <a:gd name="connsiteY39" fmla="*/ 1869390 h 1885440"/>
                      <a:gd name="connsiteX40" fmla="*/ 1694180 w 1800448"/>
                      <a:gd name="connsiteY40" fmla="*/ 1869564 h 1885440"/>
                      <a:gd name="connsiteX41" fmla="*/ 1694472 w 1800448"/>
                      <a:gd name="connsiteY41" fmla="*/ 1870564 h 1885440"/>
                      <a:gd name="connsiteX42" fmla="*/ 1694180 w 1800448"/>
                      <a:gd name="connsiteY42" fmla="*/ 1872740 h 1885440"/>
                      <a:gd name="connsiteX43" fmla="*/ 1554480 w 1800448"/>
                      <a:gd name="connsiteY43" fmla="*/ 1850514 h 1885440"/>
                      <a:gd name="connsiteX44" fmla="*/ 1535428 w 1800448"/>
                      <a:gd name="connsiteY44" fmla="*/ 1885440 h 1885440"/>
                      <a:gd name="connsiteX45" fmla="*/ 1440180 w 1800448"/>
                      <a:gd name="connsiteY45" fmla="*/ 1863214 h 1885440"/>
                      <a:gd name="connsiteX46" fmla="*/ 1437004 w 1800448"/>
                      <a:gd name="connsiteY46" fmla="*/ 1780664 h 1885440"/>
                      <a:gd name="connsiteX47" fmla="*/ 1392556 w 1800448"/>
                      <a:gd name="connsiteY47" fmla="*/ 1736214 h 1885440"/>
                      <a:gd name="connsiteX48" fmla="*/ 1348104 w 1800448"/>
                      <a:gd name="connsiteY48" fmla="*/ 1736214 h 1885440"/>
                      <a:gd name="connsiteX49" fmla="*/ 1344932 w 1800448"/>
                      <a:gd name="connsiteY49" fmla="*/ 1682240 h 1885440"/>
                      <a:gd name="connsiteX50" fmla="*/ 1319532 w 1800448"/>
                      <a:gd name="connsiteY50" fmla="*/ 1653664 h 1885440"/>
                      <a:gd name="connsiteX51" fmla="*/ 1252856 w 1800448"/>
                      <a:gd name="connsiteY51" fmla="*/ 1625088 h 1885440"/>
                      <a:gd name="connsiteX52" fmla="*/ 1208404 w 1800448"/>
                      <a:gd name="connsiteY52" fmla="*/ 1640964 h 1885440"/>
                      <a:gd name="connsiteX53" fmla="*/ 1183004 w 1800448"/>
                      <a:gd name="connsiteY53" fmla="*/ 1713988 h 1885440"/>
                      <a:gd name="connsiteX54" fmla="*/ 1084580 w 1800448"/>
                      <a:gd name="connsiteY54" fmla="*/ 1691764 h 1885440"/>
                      <a:gd name="connsiteX55" fmla="*/ 1030604 w 1800448"/>
                      <a:gd name="connsiteY55" fmla="*/ 1625088 h 1885440"/>
                      <a:gd name="connsiteX56" fmla="*/ 1008380 w 1800448"/>
                      <a:gd name="connsiteY56" fmla="*/ 1625088 h 1885440"/>
                      <a:gd name="connsiteX57" fmla="*/ 1005204 w 1800448"/>
                      <a:gd name="connsiteY57" fmla="*/ 1571114 h 1885440"/>
                      <a:gd name="connsiteX58" fmla="*/ 1014732 w 1800448"/>
                      <a:gd name="connsiteY58" fmla="*/ 1510788 h 1885440"/>
                      <a:gd name="connsiteX59" fmla="*/ 1013804 w 1800448"/>
                      <a:gd name="connsiteY59" fmla="*/ 1508930 h 1885440"/>
                      <a:gd name="connsiteX60" fmla="*/ 1071880 w 1800448"/>
                      <a:gd name="connsiteY60" fmla="*/ 1386964 h 1885440"/>
                      <a:gd name="connsiteX61" fmla="*/ 982980 w 1800448"/>
                      <a:gd name="connsiteY61" fmla="*/ 1336164 h 1885440"/>
                      <a:gd name="connsiteX62" fmla="*/ 989332 w 1800448"/>
                      <a:gd name="connsiteY62" fmla="*/ 1221864 h 1885440"/>
                      <a:gd name="connsiteX63" fmla="*/ 843280 w 1800448"/>
                      <a:gd name="connsiteY63" fmla="*/ 1107564 h 1885440"/>
                      <a:gd name="connsiteX64" fmla="*/ 671828 w 1800448"/>
                      <a:gd name="connsiteY64" fmla="*/ 904364 h 1885440"/>
                      <a:gd name="connsiteX65" fmla="*/ 589280 w 1800448"/>
                      <a:gd name="connsiteY65" fmla="*/ 904364 h 1885440"/>
                      <a:gd name="connsiteX66" fmla="*/ 494028 w 1800448"/>
                      <a:gd name="connsiteY66" fmla="*/ 834516 h 1885440"/>
                      <a:gd name="connsiteX67" fmla="*/ 386080 w 1800448"/>
                      <a:gd name="connsiteY67" fmla="*/ 847216 h 1885440"/>
                      <a:gd name="connsiteX68" fmla="*/ 335280 w 1800448"/>
                      <a:gd name="connsiteY68" fmla="*/ 898016 h 1885440"/>
                      <a:gd name="connsiteX69" fmla="*/ 240028 w 1800448"/>
                      <a:gd name="connsiteY69" fmla="*/ 898016 h 1885440"/>
                      <a:gd name="connsiteX70" fmla="*/ 222664 w 1800448"/>
                      <a:gd name="connsiteY70" fmla="*/ 894544 h 1885440"/>
                      <a:gd name="connsiteX71" fmla="*/ 228600 w 1800448"/>
                      <a:gd name="connsiteY71" fmla="*/ 878964 h 1885440"/>
                      <a:gd name="connsiteX72" fmla="*/ 160020 w 1800448"/>
                      <a:gd name="connsiteY72" fmla="*/ 856104 h 1885440"/>
                      <a:gd name="connsiteX73" fmla="*/ 152400 w 1800448"/>
                      <a:gd name="connsiteY73" fmla="*/ 795144 h 1885440"/>
                      <a:gd name="connsiteX74" fmla="*/ 281940 w 1800448"/>
                      <a:gd name="connsiteY74" fmla="*/ 597025 h 1885440"/>
                      <a:gd name="connsiteX75" fmla="*/ 251460 w 1800448"/>
                      <a:gd name="connsiteY75" fmla="*/ 566545 h 1885440"/>
                      <a:gd name="connsiteX76" fmla="*/ 167640 w 1800448"/>
                      <a:gd name="connsiteY76" fmla="*/ 566545 h 1885440"/>
                      <a:gd name="connsiteX77" fmla="*/ 121920 w 1800448"/>
                      <a:gd name="connsiteY77" fmla="*/ 475105 h 1885440"/>
                      <a:gd name="connsiteX78" fmla="*/ 152400 w 1800448"/>
                      <a:gd name="connsiteY78" fmla="*/ 383665 h 1885440"/>
                      <a:gd name="connsiteX79" fmla="*/ 45720 w 1800448"/>
                      <a:gd name="connsiteY79" fmla="*/ 307465 h 1885440"/>
                      <a:gd name="connsiteX80" fmla="*/ 0 w 1800448"/>
                      <a:gd name="connsiteY80" fmla="*/ 261745 h 1885440"/>
                      <a:gd name="connsiteX81" fmla="*/ 14504 w 1800448"/>
                      <a:gd name="connsiteY81" fmla="*/ 167480 h 1885440"/>
                      <a:gd name="connsiteX82" fmla="*/ 22860 w 1800448"/>
                      <a:gd name="connsiteY82" fmla="*/ 177925 h 1885440"/>
                      <a:gd name="connsiteX83" fmla="*/ 175260 w 1800448"/>
                      <a:gd name="connsiteY83" fmla="*/ 94105 h 1885440"/>
                      <a:gd name="connsiteX84" fmla="*/ 289560 w 1800448"/>
                      <a:gd name="connsiteY84" fmla="*/ 147445 h 1885440"/>
                      <a:gd name="connsiteX85" fmla="*/ 396240 w 1800448"/>
                      <a:gd name="connsiteY85" fmla="*/ 17905 h 1885440"/>
                      <a:gd name="connsiteX86" fmla="*/ 467860 w 1800448"/>
                      <a:gd name="connsiteY86" fmla="*/ 0 h 1885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</a:cxnLst>
                    <a:rect l="l" t="t" r="r" b="b"/>
                    <a:pathLst>
                      <a:path w="1800448" h="1885440">
                        <a:moveTo>
                          <a:pt x="467860" y="0"/>
                        </a:moveTo>
                        <a:lnTo>
                          <a:pt x="595628" y="136015"/>
                        </a:lnTo>
                        <a:lnTo>
                          <a:pt x="601980" y="440815"/>
                        </a:lnTo>
                        <a:lnTo>
                          <a:pt x="576580" y="548765"/>
                        </a:lnTo>
                        <a:lnTo>
                          <a:pt x="671828" y="567815"/>
                        </a:lnTo>
                        <a:lnTo>
                          <a:pt x="881380" y="739265"/>
                        </a:lnTo>
                        <a:lnTo>
                          <a:pt x="1141732" y="751964"/>
                        </a:lnTo>
                        <a:lnTo>
                          <a:pt x="1243332" y="847216"/>
                        </a:lnTo>
                        <a:lnTo>
                          <a:pt x="1256028" y="986916"/>
                        </a:lnTo>
                        <a:lnTo>
                          <a:pt x="1357628" y="1069464"/>
                        </a:lnTo>
                        <a:lnTo>
                          <a:pt x="1389380" y="1145664"/>
                        </a:lnTo>
                        <a:lnTo>
                          <a:pt x="1522732" y="1171064"/>
                        </a:lnTo>
                        <a:lnTo>
                          <a:pt x="1611628" y="1088516"/>
                        </a:lnTo>
                        <a:lnTo>
                          <a:pt x="1611296" y="1087224"/>
                        </a:lnTo>
                        <a:lnTo>
                          <a:pt x="1659256" y="1101214"/>
                        </a:lnTo>
                        <a:lnTo>
                          <a:pt x="1697356" y="1085340"/>
                        </a:lnTo>
                        <a:lnTo>
                          <a:pt x="1732280" y="1158364"/>
                        </a:lnTo>
                        <a:lnTo>
                          <a:pt x="1798956" y="1228214"/>
                        </a:lnTo>
                        <a:lnTo>
                          <a:pt x="1800448" y="1237176"/>
                        </a:lnTo>
                        <a:lnTo>
                          <a:pt x="1779904" y="1288540"/>
                        </a:lnTo>
                        <a:lnTo>
                          <a:pt x="1665604" y="1298064"/>
                        </a:lnTo>
                        <a:lnTo>
                          <a:pt x="1605280" y="1358388"/>
                        </a:lnTo>
                        <a:lnTo>
                          <a:pt x="1615628" y="1372432"/>
                        </a:lnTo>
                        <a:lnTo>
                          <a:pt x="1551304" y="1409188"/>
                        </a:lnTo>
                        <a:lnTo>
                          <a:pt x="1506856" y="1352040"/>
                        </a:lnTo>
                        <a:lnTo>
                          <a:pt x="1529080" y="1291714"/>
                        </a:lnTo>
                        <a:lnTo>
                          <a:pt x="1421132" y="1266314"/>
                        </a:lnTo>
                        <a:lnTo>
                          <a:pt x="1367156" y="1294888"/>
                        </a:lnTo>
                        <a:lnTo>
                          <a:pt x="1405256" y="1336164"/>
                        </a:lnTo>
                        <a:lnTo>
                          <a:pt x="1383028" y="1367914"/>
                        </a:lnTo>
                        <a:lnTo>
                          <a:pt x="1351280" y="1371088"/>
                        </a:lnTo>
                        <a:lnTo>
                          <a:pt x="1363980" y="1428240"/>
                        </a:lnTo>
                        <a:lnTo>
                          <a:pt x="1411604" y="1456814"/>
                        </a:lnTo>
                        <a:lnTo>
                          <a:pt x="1437004" y="1533014"/>
                        </a:lnTo>
                        <a:lnTo>
                          <a:pt x="1602104" y="1548888"/>
                        </a:lnTo>
                        <a:lnTo>
                          <a:pt x="1652904" y="1593340"/>
                        </a:lnTo>
                        <a:lnTo>
                          <a:pt x="1738628" y="1701288"/>
                        </a:lnTo>
                        <a:lnTo>
                          <a:pt x="1735456" y="1761614"/>
                        </a:lnTo>
                        <a:lnTo>
                          <a:pt x="1700532" y="1825114"/>
                        </a:lnTo>
                        <a:lnTo>
                          <a:pt x="1694628" y="1869390"/>
                        </a:lnTo>
                        <a:lnTo>
                          <a:pt x="1694180" y="1869564"/>
                        </a:lnTo>
                        <a:lnTo>
                          <a:pt x="1694472" y="1870564"/>
                        </a:lnTo>
                        <a:lnTo>
                          <a:pt x="1694180" y="1872740"/>
                        </a:lnTo>
                        <a:lnTo>
                          <a:pt x="1554480" y="1850514"/>
                        </a:lnTo>
                        <a:lnTo>
                          <a:pt x="1535428" y="1885440"/>
                        </a:lnTo>
                        <a:lnTo>
                          <a:pt x="1440180" y="1863214"/>
                        </a:lnTo>
                        <a:lnTo>
                          <a:pt x="1437004" y="1780664"/>
                        </a:lnTo>
                        <a:lnTo>
                          <a:pt x="1392556" y="1736214"/>
                        </a:lnTo>
                        <a:lnTo>
                          <a:pt x="1348104" y="1736214"/>
                        </a:lnTo>
                        <a:lnTo>
                          <a:pt x="1344932" y="1682240"/>
                        </a:lnTo>
                        <a:lnTo>
                          <a:pt x="1319532" y="1653664"/>
                        </a:lnTo>
                        <a:lnTo>
                          <a:pt x="1252856" y="1625088"/>
                        </a:lnTo>
                        <a:lnTo>
                          <a:pt x="1208404" y="1640964"/>
                        </a:lnTo>
                        <a:lnTo>
                          <a:pt x="1183004" y="1713988"/>
                        </a:lnTo>
                        <a:lnTo>
                          <a:pt x="1084580" y="1691764"/>
                        </a:lnTo>
                        <a:lnTo>
                          <a:pt x="1030604" y="1625088"/>
                        </a:lnTo>
                        <a:lnTo>
                          <a:pt x="1008380" y="1625088"/>
                        </a:lnTo>
                        <a:lnTo>
                          <a:pt x="1005204" y="1571114"/>
                        </a:lnTo>
                        <a:lnTo>
                          <a:pt x="1014732" y="1510788"/>
                        </a:lnTo>
                        <a:lnTo>
                          <a:pt x="1013804" y="1508930"/>
                        </a:lnTo>
                        <a:lnTo>
                          <a:pt x="1071880" y="1386964"/>
                        </a:lnTo>
                        <a:lnTo>
                          <a:pt x="982980" y="1336164"/>
                        </a:lnTo>
                        <a:lnTo>
                          <a:pt x="989332" y="1221864"/>
                        </a:lnTo>
                        <a:lnTo>
                          <a:pt x="843280" y="1107564"/>
                        </a:lnTo>
                        <a:lnTo>
                          <a:pt x="671828" y="904364"/>
                        </a:lnTo>
                        <a:lnTo>
                          <a:pt x="589280" y="904364"/>
                        </a:lnTo>
                        <a:lnTo>
                          <a:pt x="494028" y="834516"/>
                        </a:lnTo>
                        <a:lnTo>
                          <a:pt x="386080" y="847216"/>
                        </a:lnTo>
                        <a:lnTo>
                          <a:pt x="335280" y="898016"/>
                        </a:lnTo>
                        <a:lnTo>
                          <a:pt x="240028" y="898016"/>
                        </a:lnTo>
                        <a:lnTo>
                          <a:pt x="222664" y="894544"/>
                        </a:lnTo>
                        <a:lnTo>
                          <a:pt x="228600" y="878964"/>
                        </a:lnTo>
                        <a:lnTo>
                          <a:pt x="160020" y="856104"/>
                        </a:lnTo>
                        <a:lnTo>
                          <a:pt x="152400" y="795144"/>
                        </a:lnTo>
                        <a:lnTo>
                          <a:pt x="281940" y="597025"/>
                        </a:lnTo>
                        <a:lnTo>
                          <a:pt x="251460" y="566545"/>
                        </a:lnTo>
                        <a:lnTo>
                          <a:pt x="167640" y="566545"/>
                        </a:lnTo>
                        <a:lnTo>
                          <a:pt x="121920" y="475105"/>
                        </a:lnTo>
                        <a:lnTo>
                          <a:pt x="152400" y="383665"/>
                        </a:lnTo>
                        <a:lnTo>
                          <a:pt x="45720" y="307465"/>
                        </a:lnTo>
                        <a:lnTo>
                          <a:pt x="0" y="261745"/>
                        </a:lnTo>
                        <a:lnTo>
                          <a:pt x="14504" y="167480"/>
                        </a:lnTo>
                        <a:lnTo>
                          <a:pt x="22860" y="177925"/>
                        </a:lnTo>
                        <a:lnTo>
                          <a:pt x="175260" y="94105"/>
                        </a:lnTo>
                        <a:lnTo>
                          <a:pt x="289560" y="147445"/>
                        </a:lnTo>
                        <a:lnTo>
                          <a:pt x="396240" y="17905"/>
                        </a:lnTo>
                        <a:lnTo>
                          <a:pt x="46786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4" name="フリーフォーム: 図形 653">
                    <a:extLst>
                      <a:ext uri="{FF2B5EF4-FFF2-40B4-BE49-F238E27FC236}">
                        <a16:creationId xmlns:a16="http://schemas.microsoft.com/office/drawing/2014/main" id="{F124DC49-7CC5-4C1B-BA6E-D20E00380BCB}"/>
                      </a:ext>
                    </a:extLst>
                  </p:cNvPr>
                  <p:cNvSpPr/>
                  <p:nvPr/>
                </p:nvSpPr>
                <p:spPr>
                  <a:xfrm>
                    <a:off x="45535848" y="16433802"/>
                    <a:ext cx="1085852" cy="1006677"/>
                  </a:xfrm>
                  <a:custGeom>
                    <a:avLst/>
                    <a:gdLst>
                      <a:gd name="connsiteX0" fmla="*/ 755652 w 1085852"/>
                      <a:gd name="connsiteY0" fmla="*/ 0 h 1006677"/>
                      <a:gd name="connsiteX1" fmla="*/ 819152 w 1085852"/>
                      <a:gd name="connsiteY1" fmla="*/ 50800 h 1006677"/>
                      <a:gd name="connsiteX2" fmla="*/ 895352 w 1085852"/>
                      <a:gd name="connsiteY2" fmla="*/ 50800 h 1006677"/>
                      <a:gd name="connsiteX3" fmla="*/ 1022352 w 1085852"/>
                      <a:gd name="connsiteY3" fmla="*/ 127000 h 1006677"/>
                      <a:gd name="connsiteX4" fmla="*/ 1060452 w 1085852"/>
                      <a:gd name="connsiteY4" fmla="*/ 127000 h 1006677"/>
                      <a:gd name="connsiteX5" fmla="*/ 1062748 w 1085852"/>
                      <a:gd name="connsiteY5" fmla="*/ 120110 h 1006677"/>
                      <a:gd name="connsiteX6" fmla="*/ 1085852 w 1085852"/>
                      <a:gd name="connsiteY6" fmla="*/ 171450 h 1006677"/>
                      <a:gd name="connsiteX7" fmla="*/ 1047752 w 1085852"/>
                      <a:gd name="connsiteY7" fmla="*/ 241300 h 1006677"/>
                      <a:gd name="connsiteX8" fmla="*/ 1047752 w 1085852"/>
                      <a:gd name="connsiteY8" fmla="*/ 301253 h 1006677"/>
                      <a:gd name="connsiteX9" fmla="*/ 1041400 w 1085852"/>
                      <a:gd name="connsiteY9" fmla="*/ 304005 h 1006677"/>
                      <a:gd name="connsiteX10" fmla="*/ 981872 w 1085852"/>
                      <a:gd name="connsiteY10" fmla="*/ 384967 h 1006677"/>
                      <a:gd name="connsiteX11" fmla="*/ 939008 w 1085852"/>
                      <a:gd name="connsiteY11" fmla="*/ 399255 h 1006677"/>
                      <a:gd name="connsiteX12" fmla="*/ 927104 w 1085852"/>
                      <a:gd name="connsiteY12" fmla="*/ 551655 h 1006677"/>
                      <a:gd name="connsiteX13" fmla="*/ 948532 w 1085852"/>
                      <a:gd name="connsiteY13" fmla="*/ 565943 h 1006677"/>
                      <a:gd name="connsiteX14" fmla="*/ 939008 w 1085852"/>
                      <a:gd name="connsiteY14" fmla="*/ 627855 h 1006677"/>
                      <a:gd name="connsiteX15" fmla="*/ 1019972 w 1085852"/>
                      <a:gd name="connsiteY15" fmla="*/ 775493 h 1006677"/>
                      <a:gd name="connsiteX16" fmla="*/ 1027116 w 1085852"/>
                      <a:gd name="connsiteY16" fmla="*/ 804067 h 1006677"/>
                      <a:gd name="connsiteX17" fmla="*/ 1036900 w 1085852"/>
                      <a:gd name="connsiteY17" fmla="*/ 819559 h 1006677"/>
                      <a:gd name="connsiteX18" fmla="*/ 967584 w 1085852"/>
                      <a:gd name="connsiteY18" fmla="*/ 892175 h 1006677"/>
                      <a:gd name="connsiteX19" fmla="*/ 903288 w 1085852"/>
                      <a:gd name="connsiteY19" fmla="*/ 887411 h 1006677"/>
                      <a:gd name="connsiteX20" fmla="*/ 750888 w 1085852"/>
                      <a:gd name="connsiteY20" fmla="*/ 980279 h 1006677"/>
                      <a:gd name="connsiteX21" fmla="*/ 684216 w 1085852"/>
                      <a:gd name="connsiteY21" fmla="*/ 977899 h 1006677"/>
                      <a:gd name="connsiteX22" fmla="*/ 669928 w 1085852"/>
                      <a:gd name="connsiteY22" fmla="*/ 946943 h 1006677"/>
                      <a:gd name="connsiteX23" fmla="*/ 698504 w 1085852"/>
                      <a:gd name="connsiteY23" fmla="*/ 877887 h 1006677"/>
                      <a:gd name="connsiteX24" fmla="*/ 684216 w 1085852"/>
                      <a:gd name="connsiteY24" fmla="*/ 837405 h 1006677"/>
                      <a:gd name="connsiteX25" fmla="*/ 598488 w 1085852"/>
                      <a:gd name="connsiteY25" fmla="*/ 837405 h 1006677"/>
                      <a:gd name="connsiteX26" fmla="*/ 581820 w 1085852"/>
                      <a:gd name="connsiteY26" fmla="*/ 863599 h 1006677"/>
                      <a:gd name="connsiteX27" fmla="*/ 610396 w 1085852"/>
                      <a:gd name="connsiteY27" fmla="*/ 908843 h 1006677"/>
                      <a:gd name="connsiteX28" fmla="*/ 593728 w 1085852"/>
                      <a:gd name="connsiteY28" fmla="*/ 930275 h 1006677"/>
                      <a:gd name="connsiteX29" fmla="*/ 481372 w 1085852"/>
                      <a:gd name="connsiteY29" fmla="*/ 1006677 h 1006677"/>
                      <a:gd name="connsiteX30" fmla="*/ 403228 w 1085852"/>
                      <a:gd name="connsiteY30" fmla="*/ 962023 h 1006677"/>
                      <a:gd name="connsiteX31" fmla="*/ 387352 w 1085852"/>
                      <a:gd name="connsiteY31" fmla="*/ 927099 h 1006677"/>
                      <a:gd name="connsiteX32" fmla="*/ 422276 w 1085852"/>
                      <a:gd name="connsiteY32" fmla="*/ 888999 h 1006677"/>
                      <a:gd name="connsiteX33" fmla="*/ 355600 w 1085852"/>
                      <a:gd name="connsiteY33" fmla="*/ 847723 h 1006677"/>
                      <a:gd name="connsiteX34" fmla="*/ 304800 w 1085852"/>
                      <a:gd name="connsiteY34" fmla="*/ 876299 h 1006677"/>
                      <a:gd name="connsiteX35" fmla="*/ 244476 w 1085852"/>
                      <a:gd name="connsiteY35" fmla="*/ 828675 h 1006677"/>
                      <a:gd name="connsiteX36" fmla="*/ 239620 w 1085852"/>
                      <a:gd name="connsiteY36" fmla="*/ 840811 h 1006677"/>
                      <a:gd name="connsiteX37" fmla="*/ 238128 w 1085852"/>
                      <a:gd name="connsiteY37" fmla="*/ 831849 h 1006677"/>
                      <a:gd name="connsiteX38" fmla="*/ 171452 w 1085852"/>
                      <a:gd name="connsiteY38" fmla="*/ 761999 h 1006677"/>
                      <a:gd name="connsiteX39" fmla="*/ 136528 w 1085852"/>
                      <a:gd name="connsiteY39" fmla="*/ 688975 h 1006677"/>
                      <a:gd name="connsiteX40" fmla="*/ 98428 w 1085852"/>
                      <a:gd name="connsiteY40" fmla="*/ 704849 h 1006677"/>
                      <a:gd name="connsiteX41" fmla="*/ 50468 w 1085852"/>
                      <a:gd name="connsiteY41" fmla="*/ 690859 h 1006677"/>
                      <a:gd name="connsiteX42" fmla="*/ 0 w 1085852"/>
                      <a:gd name="connsiteY42" fmla="*/ 495299 h 1006677"/>
                      <a:gd name="connsiteX43" fmla="*/ 165104 w 1085852"/>
                      <a:gd name="connsiteY43" fmla="*/ 361951 h 1006677"/>
                      <a:gd name="connsiteX44" fmla="*/ 241304 w 1085852"/>
                      <a:gd name="connsiteY44" fmla="*/ 387351 h 1006677"/>
                      <a:gd name="connsiteX45" fmla="*/ 317504 w 1085852"/>
                      <a:gd name="connsiteY45" fmla="*/ 336550 h 1006677"/>
                      <a:gd name="connsiteX46" fmla="*/ 260352 w 1085852"/>
                      <a:gd name="connsiteY46" fmla="*/ 203200 h 1006677"/>
                      <a:gd name="connsiteX47" fmla="*/ 298452 w 1085852"/>
                      <a:gd name="connsiteY47" fmla="*/ 114300 h 1006677"/>
                      <a:gd name="connsiteX48" fmla="*/ 425452 w 1085852"/>
                      <a:gd name="connsiteY48" fmla="*/ 165100 h 1006677"/>
                      <a:gd name="connsiteX49" fmla="*/ 438152 w 1085852"/>
                      <a:gd name="connsiteY49" fmla="*/ 241300 h 1006677"/>
                      <a:gd name="connsiteX50" fmla="*/ 501652 w 1085852"/>
                      <a:gd name="connsiteY50" fmla="*/ 254000 h 1006677"/>
                      <a:gd name="connsiteX51" fmla="*/ 565152 w 1085852"/>
                      <a:gd name="connsiteY51" fmla="*/ 254000 h 1006677"/>
                      <a:gd name="connsiteX52" fmla="*/ 628652 w 1085852"/>
                      <a:gd name="connsiteY52" fmla="*/ 114300 h 1006677"/>
                      <a:gd name="connsiteX53" fmla="*/ 730252 w 1085852"/>
                      <a:gd name="connsiteY53" fmla="*/ 101600 h 1006677"/>
                      <a:gd name="connsiteX54" fmla="*/ 755652 w 1085852"/>
                      <a:gd name="connsiteY54" fmla="*/ 0 h 1006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1085852" h="1006677">
                        <a:moveTo>
                          <a:pt x="755652" y="0"/>
                        </a:moveTo>
                        <a:lnTo>
                          <a:pt x="819152" y="50800"/>
                        </a:lnTo>
                        <a:lnTo>
                          <a:pt x="895352" y="50800"/>
                        </a:lnTo>
                        <a:lnTo>
                          <a:pt x="1022352" y="127000"/>
                        </a:lnTo>
                        <a:lnTo>
                          <a:pt x="1060452" y="127000"/>
                        </a:lnTo>
                        <a:lnTo>
                          <a:pt x="1062748" y="120110"/>
                        </a:lnTo>
                        <a:lnTo>
                          <a:pt x="1085852" y="171450"/>
                        </a:lnTo>
                        <a:lnTo>
                          <a:pt x="1047752" y="241300"/>
                        </a:lnTo>
                        <a:lnTo>
                          <a:pt x="1047752" y="301253"/>
                        </a:lnTo>
                        <a:lnTo>
                          <a:pt x="1041400" y="304005"/>
                        </a:lnTo>
                        <a:lnTo>
                          <a:pt x="981872" y="384967"/>
                        </a:lnTo>
                        <a:lnTo>
                          <a:pt x="939008" y="399255"/>
                        </a:lnTo>
                        <a:lnTo>
                          <a:pt x="927104" y="551655"/>
                        </a:lnTo>
                        <a:lnTo>
                          <a:pt x="948532" y="565943"/>
                        </a:lnTo>
                        <a:lnTo>
                          <a:pt x="939008" y="627855"/>
                        </a:lnTo>
                        <a:lnTo>
                          <a:pt x="1019972" y="775493"/>
                        </a:lnTo>
                        <a:lnTo>
                          <a:pt x="1027116" y="804067"/>
                        </a:lnTo>
                        <a:lnTo>
                          <a:pt x="1036900" y="819559"/>
                        </a:lnTo>
                        <a:lnTo>
                          <a:pt x="967584" y="892175"/>
                        </a:lnTo>
                        <a:lnTo>
                          <a:pt x="903288" y="887411"/>
                        </a:lnTo>
                        <a:lnTo>
                          <a:pt x="750888" y="980279"/>
                        </a:lnTo>
                        <a:lnTo>
                          <a:pt x="684216" y="977899"/>
                        </a:lnTo>
                        <a:lnTo>
                          <a:pt x="669928" y="946943"/>
                        </a:lnTo>
                        <a:lnTo>
                          <a:pt x="698504" y="877887"/>
                        </a:lnTo>
                        <a:lnTo>
                          <a:pt x="684216" y="837405"/>
                        </a:lnTo>
                        <a:lnTo>
                          <a:pt x="598488" y="837405"/>
                        </a:lnTo>
                        <a:lnTo>
                          <a:pt x="581820" y="863599"/>
                        </a:lnTo>
                        <a:lnTo>
                          <a:pt x="610396" y="908843"/>
                        </a:lnTo>
                        <a:lnTo>
                          <a:pt x="593728" y="930275"/>
                        </a:lnTo>
                        <a:lnTo>
                          <a:pt x="481372" y="1006677"/>
                        </a:lnTo>
                        <a:lnTo>
                          <a:pt x="403228" y="962023"/>
                        </a:lnTo>
                        <a:lnTo>
                          <a:pt x="387352" y="927099"/>
                        </a:lnTo>
                        <a:lnTo>
                          <a:pt x="422276" y="888999"/>
                        </a:lnTo>
                        <a:lnTo>
                          <a:pt x="355600" y="847723"/>
                        </a:lnTo>
                        <a:lnTo>
                          <a:pt x="304800" y="876299"/>
                        </a:lnTo>
                        <a:lnTo>
                          <a:pt x="244476" y="828675"/>
                        </a:lnTo>
                        <a:lnTo>
                          <a:pt x="239620" y="840811"/>
                        </a:lnTo>
                        <a:lnTo>
                          <a:pt x="238128" y="831849"/>
                        </a:lnTo>
                        <a:lnTo>
                          <a:pt x="171452" y="761999"/>
                        </a:lnTo>
                        <a:lnTo>
                          <a:pt x="136528" y="688975"/>
                        </a:lnTo>
                        <a:lnTo>
                          <a:pt x="98428" y="704849"/>
                        </a:lnTo>
                        <a:lnTo>
                          <a:pt x="50468" y="690859"/>
                        </a:lnTo>
                        <a:lnTo>
                          <a:pt x="0" y="495299"/>
                        </a:lnTo>
                        <a:lnTo>
                          <a:pt x="165104" y="361951"/>
                        </a:lnTo>
                        <a:lnTo>
                          <a:pt x="241304" y="387351"/>
                        </a:lnTo>
                        <a:lnTo>
                          <a:pt x="317504" y="336550"/>
                        </a:lnTo>
                        <a:lnTo>
                          <a:pt x="260352" y="203200"/>
                        </a:lnTo>
                        <a:lnTo>
                          <a:pt x="298452" y="114300"/>
                        </a:lnTo>
                        <a:lnTo>
                          <a:pt x="425452" y="165100"/>
                        </a:lnTo>
                        <a:lnTo>
                          <a:pt x="438152" y="241300"/>
                        </a:lnTo>
                        <a:lnTo>
                          <a:pt x="501652" y="254000"/>
                        </a:lnTo>
                        <a:lnTo>
                          <a:pt x="565152" y="254000"/>
                        </a:lnTo>
                        <a:lnTo>
                          <a:pt x="628652" y="114300"/>
                        </a:lnTo>
                        <a:lnTo>
                          <a:pt x="730252" y="101600"/>
                        </a:lnTo>
                        <a:lnTo>
                          <a:pt x="75565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5" name="フリーフォーム: 図形 654">
                    <a:extLst>
                      <a:ext uri="{FF2B5EF4-FFF2-40B4-BE49-F238E27FC236}">
                        <a16:creationId xmlns:a16="http://schemas.microsoft.com/office/drawing/2014/main" id="{A95D279C-61C8-4420-BDEE-234DF333C5BF}"/>
                      </a:ext>
                    </a:extLst>
                  </p:cNvPr>
                  <p:cNvSpPr/>
                  <p:nvPr/>
                </p:nvSpPr>
                <p:spPr>
                  <a:xfrm>
                    <a:off x="45326300" y="17303750"/>
                    <a:ext cx="527332" cy="609602"/>
                  </a:xfrm>
                  <a:custGeom>
                    <a:avLst/>
                    <a:gdLst>
                      <a:gd name="connsiteX0" fmla="*/ 69852 w 527332"/>
                      <a:gd name="connsiteY0" fmla="*/ 0 h 609602"/>
                      <a:gd name="connsiteX1" fmla="*/ 177800 w 527332"/>
                      <a:gd name="connsiteY1" fmla="*/ 25400 h 609602"/>
                      <a:gd name="connsiteX2" fmla="*/ 155576 w 527332"/>
                      <a:gd name="connsiteY2" fmla="*/ 85726 h 609602"/>
                      <a:gd name="connsiteX3" fmla="*/ 200024 w 527332"/>
                      <a:gd name="connsiteY3" fmla="*/ 142874 h 609602"/>
                      <a:gd name="connsiteX4" fmla="*/ 264348 w 527332"/>
                      <a:gd name="connsiteY4" fmla="*/ 106118 h 609602"/>
                      <a:gd name="connsiteX5" fmla="*/ 298452 w 527332"/>
                      <a:gd name="connsiteY5" fmla="*/ 152402 h 609602"/>
                      <a:gd name="connsiteX6" fmla="*/ 222252 w 527332"/>
                      <a:gd name="connsiteY6" fmla="*/ 203202 h 609602"/>
                      <a:gd name="connsiteX7" fmla="*/ 298452 w 527332"/>
                      <a:gd name="connsiteY7" fmla="*/ 244474 h 609602"/>
                      <a:gd name="connsiteX8" fmla="*/ 406400 w 527332"/>
                      <a:gd name="connsiteY8" fmla="*/ 247650 h 609602"/>
                      <a:gd name="connsiteX9" fmla="*/ 441324 w 527332"/>
                      <a:gd name="connsiteY9" fmla="*/ 314326 h 609602"/>
                      <a:gd name="connsiteX10" fmla="*/ 501740 w 527332"/>
                      <a:gd name="connsiteY10" fmla="*/ 356150 h 609602"/>
                      <a:gd name="connsiteX11" fmla="*/ 517524 w 527332"/>
                      <a:gd name="connsiteY11" fmla="*/ 450850 h 609602"/>
                      <a:gd name="connsiteX12" fmla="*/ 512764 w 527332"/>
                      <a:gd name="connsiteY12" fmla="*/ 484188 h 609602"/>
                      <a:gd name="connsiteX13" fmla="*/ 527332 w 527332"/>
                      <a:gd name="connsiteY13" fmla="*/ 544886 h 609602"/>
                      <a:gd name="connsiteX14" fmla="*/ 431800 w 527332"/>
                      <a:gd name="connsiteY14" fmla="*/ 609602 h 609602"/>
                      <a:gd name="connsiteX15" fmla="*/ 400052 w 527332"/>
                      <a:gd name="connsiteY15" fmla="*/ 581026 h 609602"/>
                      <a:gd name="connsiteX16" fmla="*/ 343348 w 527332"/>
                      <a:gd name="connsiteY16" fmla="*/ 603076 h 609602"/>
                      <a:gd name="connsiteX17" fmla="*/ 349252 w 527332"/>
                      <a:gd name="connsiteY17" fmla="*/ 558800 h 609602"/>
                      <a:gd name="connsiteX18" fmla="*/ 384176 w 527332"/>
                      <a:gd name="connsiteY18" fmla="*/ 495300 h 609602"/>
                      <a:gd name="connsiteX19" fmla="*/ 387348 w 527332"/>
                      <a:gd name="connsiteY19" fmla="*/ 434974 h 609602"/>
                      <a:gd name="connsiteX20" fmla="*/ 301624 w 527332"/>
                      <a:gd name="connsiteY20" fmla="*/ 327026 h 609602"/>
                      <a:gd name="connsiteX21" fmla="*/ 250824 w 527332"/>
                      <a:gd name="connsiteY21" fmla="*/ 282574 h 609602"/>
                      <a:gd name="connsiteX22" fmla="*/ 85724 w 527332"/>
                      <a:gd name="connsiteY22" fmla="*/ 266700 h 609602"/>
                      <a:gd name="connsiteX23" fmla="*/ 60324 w 527332"/>
                      <a:gd name="connsiteY23" fmla="*/ 190500 h 609602"/>
                      <a:gd name="connsiteX24" fmla="*/ 12700 w 527332"/>
                      <a:gd name="connsiteY24" fmla="*/ 161926 h 609602"/>
                      <a:gd name="connsiteX25" fmla="*/ 0 w 527332"/>
                      <a:gd name="connsiteY25" fmla="*/ 104774 h 609602"/>
                      <a:gd name="connsiteX26" fmla="*/ 31748 w 527332"/>
                      <a:gd name="connsiteY26" fmla="*/ 101600 h 609602"/>
                      <a:gd name="connsiteX27" fmla="*/ 53976 w 527332"/>
                      <a:gd name="connsiteY27" fmla="*/ 69850 h 609602"/>
                      <a:gd name="connsiteX28" fmla="*/ 15876 w 527332"/>
                      <a:gd name="connsiteY28" fmla="*/ 28574 h 609602"/>
                      <a:gd name="connsiteX29" fmla="*/ 69852 w 527332"/>
                      <a:gd name="connsiteY29" fmla="*/ 0 h 6096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527332" h="609602">
                        <a:moveTo>
                          <a:pt x="69852" y="0"/>
                        </a:moveTo>
                        <a:lnTo>
                          <a:pt x="177800" y="25400"/>
                        </a:lnTo>
                        <a:lnTo>
                          <a:pt x="155576" y="85726"/>
                        </a:lnTo>
                        <a:lnTo>
                          <a:pt x="200024" y="142874"/>
                        </a:lnTo>
                        <a:lnTo>
                          <a:pt x="264348" y="106118"/>
                        </a:lnTo>
                        <a:lnTo>
                          <a:pt x="298452" y="152402"/>
                        </a:lnTo>
                        <a:lnTo>
                          <a:pt x="222252" y="203202"/>
                        </a:lnTo>
                        <a:lnTo>
                          <a:pt x="298452" y="244474"/>
                        </a:lnTo>
                        <a:lnTo>
                          <a:pt x="406400" y="247650"/>
                        </a:lnTo>
                        <a:lnTo>
                          <a:pt x="441324" y="314326"/>
                        </a:lnTo>
                        <a:lnTo>
                          <a:pt x="501740" y="356150"/>
                        </a:lnTo>
                        <a:lnTo>
                          <a:pt x="517524" y="450850"/>
                        </a:lnTo>
                        <a:lnTo>
                          <a:pt x="512764" y="484188"/>
                        </a:lnTo>
                        <a:lnTo>
                          <a:pt x="527332" y="544886"/>
                        </a:lnTo>
                        <a:lnTo>
                          <a:pt x="431800" y="609602"/>
                        </a:lnTo>
                        <a:lnTo>
                          <a:pt x="400052" y="581026"/>
                        </a:lnTo>
                        <a:lnTo>
                          <a:pt x="343348" y="603076"/>
                        </a:lnTo>
                        <a:lnTo>
                          <a:pt x="349252" y="558800"/>
                        </a:lnTo>
                        <a:lnTo>
                          <a:pt x="384176" y="495300"/>
                        </a:lnTo>
                        <a:lnTo>
                          <a:pt x="387348" y="434974"/>
                        </a:lnTo>
                        <a:lnTo>
                          <a:pt x="301624" y="327026"/>
                        </a:lnTo>
                        <a:lnTo>
                          <a:pt x="250824" y="282574"/>
                        </a:lnTo>
                        <a:lnTo>
                          <a:pt x="85724" y="266700"/>
                        </a:lnTo>
                        <a:lnTo>
                          <a:pt x="60324" y="190500"/>
                        </a:lnTo>
                        <a:lnTo>
                          <a:pt x="12700" y="161926"/>
                        </a:lnTo>
                        <a:lnTo>
                          <a:pt x="0" y="104774"/>
                        </a:lnTo>
                        <a:lnTo>
                          <a:pt x="31748" y="101600"/>
                        </a:lnTo>
                        <a:lnTo>
                          <a:pt x="53976" y="69850"/>
                        </a:lnTo>
                        <a:lnTo>
                          <a:pt x="15876" y="28574"/>
                        </a:lnTo>
                        <a:lnTo>
                          <a:pt x="6985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6" name="フリーフォーム: 図形 655">
                    <a:extLst>
                      <a:ext uri="{FF2B5EF4-FFF2-40B4-BE49-F238E27FC236}">
                        <a16:creationId xmlns:a16="http://schemas.microsoft.com/office/drawing/2014/main" id="{C30BB043-A1E7-4153-BC82-ADD2AAB40308}"/>
                      </a:ext>
                    </a:extLst>
                  </p:cNvPr>
                  <p:cNvSpPr/>
                  <p:nvPr/>
                </p:nvSpPr>
                <p:spPr>
                  <a:xfrm>
                    <a:off x="45203104" y="18411824"/>
                    <a:ext cx="250196" cy="191994"/>
                  </a:xfrm>
                  <a:custGeom>
                    <a:avLst/>
                    <a:gdLst>
                      <a:gd name="connsiteX0" fmla="*/ 107320 w 250196"/>
                      <a:gd name="connsiteY0" fmla="*/ 0 h 191994"/>
                      <a:gd name="connsiteX1" fmla="*/ 145420 w 250196"/>
                      <a:gd name="connsiteY1" fmla="*/ 28576 h 191994"/>
                      <a:gd name="connsiteX2" fmla="*/ 221620 w 250196"/>
                      <a:gd name="connsiteY2" fmla="*/ 22226 h 191994"/>
                      <a:gd name="connsiteX3" fmla="*/ 244952 w 250196"/>
                      <a:gd name="connsiteY3" fmla="*/ 25270 h 191994"/>
                      <a:gd name="connsiteX4" fmla="*/ 227972 w 250196"/>
                      <a:gd name="connsiteY4" fmla="*/ 38100 h 191994"/>
                      <a:gd name="connsiteX5" fmla="*/ 250196 w 250196"/>
                      <a:gd name="connsiteY5" fmla="*/ 79376 h 191994"/>
                      <a:gd name="connsiteX6" fmla="*/ 237720 w 250196"/>
                      <a:gd name="connsiteY6" fmla="*/ 151732 h 191994"/>
                      <a:gd name="connsiteX7" fmla="*/ 193048 w 250196"/>
                      <a:gd name="connsiteY7" fmla="*/ 168276 h 191994"/>
                      <a:gd name="connsiteX8" fmla="*/ 202052 w 250196"/>
                      <a:gd name="connsiteY8" fmla="*/ 188240 h 191994"/>
                      <a:gd name="connsiteX9" fmla="*/ 181616 w 250196"/>
                      <a:gd name="connsiteY9" fmla="*/ 180976 h 191994"/>
                      <a:gd name="connsiteX10" fmla="*/ 176108 w 250196"/>
                      <a:gd name="connsiteY10" fmla="*/ 191994 h 191994"/>
                      <a:gd name="connsiteX11" fmla="*/ 126372 w 250196"/>
                      <a:gd name="connsiteY11" fmla="*/ 104776 h 191994"/>
                      <a:gd name="connsiteX12" fmla="*/ 8896 w 250196"/>
                      <a:gd name="connsiteY12" fmla="*/ 92076 h 191994"/>
                      <a:gd name="connsiteX13" fmla="*/ 0 w 250196"/>
                      <a:gd name="connsiteY13" fmla="*/ 26832 h 191994"/>
                      <a:gd name="connsiteX14" fmla="*/ 107320 w 250196"/>
                      <a:gd name="connsiteY14" fmla="*/ 0 h 1919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50196" h="191994">
                        <a:moveTo>
                          <a:pt x="107320" y="0"/>
                        </a:moveTo>
                        <a:lnTo>
                          <a:pt x="145420" y="28576"/>
                        </a:lnTo>
                        <a:lnTo>
                          <a:pt x="221620" y="22226"/>
                        </a:lnTo>
                        <a:lnTo>
                          <a:pt x="244952" y="25270"/>
                        </a:lnTo>
                        <a:lnTo>
                          <a:pt x="227972" y="38100"/>
                        </a:lnTo>
                        <a:lnTo>
                          <a:pt x="250196" y="79376"/>
                        </a:lnTo>
                        <a:lnTo>
                          <a:pt x="237720" y="151732"/>
                        </a:lnTo>
                        <a:lnTo>
                          <a:pt x="193048" y="168276"/>
                        </a:lnTo>
                        <a:lnTo>
                          <a:pt x="202052" y="188240"/>
                        </a:lnTo>
                        <a:lnTo>
                          <a:pt x="181616" y="180976"/>
                        </a:lnTo>
                        <a:lnTo>
                          <a:pt x="176108" y="191994"/>
                        </a:lnTo>
                        <a:lnTo>
                          <a:pt x="126372" y="104776"/>
                        </a:lnTo>
                        <a:lnTo>
                          <a:pt x="8896" y="92076"/>
                        </a:lnTo>
                        <a:lnTo>
                          <a:pt x="0" y="26832"/>
                        </a:lnTo>
                        <a:lnTo>
                          <a:pt x="10732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7" name="フリーフォーム: 図形 656">
                    <a:extLst>
                      <a:ext uri="{FF2B5EF4-FFF2-40B4-BE49-F238E27FC236}">
                        <a16:creationId xmlns:a16="http://schemas.microsoft.com/office/drawing/2014/main" id="{145699CC-CFF5-422B-8CE9-D82B1E152FA0}"/>
                      </a:ext>
                    </a:extLst>
                  </p:cNvPr>
                  <p:cNvSpPr/>
                  <p:nvPr/>
                </p:nvSpPr>
                <p:spPr>
                  <a:xfrm>
                    <a:off x="44890448" y="17973676"/>
                    <a:ext cx="245352" cy="347170"/>
                  </a:xfrm>
                  <a:custGeom>
                    <a:avLst/>
                    <a:gdLst>
                      <a:gd name="connsiteX0" fmla="*/ 86600 w 245352"/>
                      <a:gd name="connsiteY0" fmla="*/ 0 h 347170"/>
                      <a:gd name="connsiteX1" fmla="*/ 153276 w 245352"/>
                      <a:gd name="connsiteY1" fmla="*/ 22224 h 347170"/>
                      <a:gd name="connsiteX2" fmla="*/ 162800 w 245352"/>
                      <a:gd name="connsiteY2" fmla="*/ 63500 h 347170"/>
                      <a:gd name="connsiteX3" fmla="*/ 181852 w 245352"/>
                      <a:gd name="connsiteY3" fmla="*/ 73024 h 347170"/>
                      <a:gd name="connsiteX4" fmla="*/ 229476 w 245352"/>
                      <a:gd name="connsiteY4" fmla="*/ 76200 h 347170"/>
                      <a:gd name="connsiteX5" fmla="*/ 242176 w 245352"/>
                      <a:gd name="connsiteY5" fmla="*/ 238124 h 347170"/>
                      <a:gd name="connsiteX6" fmla="*/ 245352 w 245352"/>
                      <a:gd name="connsiteY6" fmla="*/ 314324 h 347170"/>
                      <a:gd name="connsiteX7" fmla="*/ 218304 w 245352"/>
                      <a:gd name="connsiteY7" fmla="*/ 347170 h 347170"/>
                      <a:gd name="connsiteX8" fmla="*/ 92952 w 245352"/>
                      <a:gd name="connsiteY8" fmla="*/ 323848 h 347170"/>
                      <a:gd name="connsiteX9" fmla="*/ 51676 w 245352"/>
                      <a:gd name="connsiteY9" fmla="*/ 263524 h 347170"/>
                      <a:gd name="connsiteX10" fmla="*/ 0 w 245352"/>
                      <a:gd name="connsiteY10" fmla="*/ 269676 h 347170"/>
                      <a:gd name="connsiteX11" fmla="*/ 876 w 245352"/>
                      <a:gd name="connsiteY11" fmla="*/ 250824 h 347170"/>
                      <a:gd name="connsiteX12" fmla="*/ 876 w 245352"/>
                      <a:gd name="connsiteY12" fmla="*/ 133348 h 347170"/>
                      <a:gd name="connsiteX13" fmla="*/ 38976 w 245352"/>
                      <a:gd name="connsiteY13" fmla="*/ 85724 h 347170"/>
                      <a:gd name="connsiteX14" fmla="*/ 38976 w 245352"/>
                      <a:gd name="connsiteY14" fmla="*/ 41274 h 347170"/>
                      <a:gd name="connsiteX15" fmla="*/ 86600 w 245352"/>
                      <a:gd name="connsiteY15" fmla="*/ 0 h 3471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45352" h="347170">
                        <a:moveTo>
                          <a:pt x="86600" y="0"/>
                        </a:moveTo>
                        <a:lnTo>
                          <a:pt x="153276" y="22224"/>
                        </a:lnTo>
                        <a:lnTo>
                          <a:pt x="162800" y="63500"/>
                        </a:lnTo>
                        <a:lnTo>
                          <a:pt x="181852" y="73024"/>
                        </a:lnTo>
                        <a:lnTo>
                          <a:pt x="229476" y="76200"/>
                        </a:lnTo>
                        <a:lnTo>
                          <a:pt x="242176" y="238124"/>
                        </a:lnTo>
                        <a:lnTo>
                          <a:pt x="245352" y="314324"/>
                        </a:lnTo>
                        <a:lnTo>
                          <a:pt x="218304" y="347170"/>
                        </a:lnTo>
                        <a:lnTo>
                          <a:pt x="92952" y="323848"/>
                        </a:lnTo>
                        <a:lnTo>
                          <a:pt x="51676" y="263524"/>
                        </a:lnTo>
                        <a:lnTo>
                          <a:pt x="0" y="269676"/>
                        </a:lnTo>
                        <a:lnTo>
                          <a:pt x="876" y="250824"/>
                        </a:lnTo>
                        <a:lnTo>
                          <a:pt x="876" y="133348"/>
                        </a:lnTo>
                        <a:lnTo>
                          <a:pt x="38976" y="85724"/>
                        </a:lnTo>
                        <a:lnTo>
                          <a:pt x="38976" y="41274"/>
                        </a:lnTo>
                        <a:lnTo>
                          <a:pt x="8660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8" name="フリーフォーム: 図形 657">
                    <a:extLst>
                      <a:ext uri="{FF2B5EF4-FFF2-40B4-BE49-F238E27FC236}">
                        <a16:creationId xmlns:a16="http://schemas.microsoft.com/office/drawing/2014/main" id="{74B954CF-D4E8-4DF9-8C36-A54A1D142465}"/>
                      </a:ext>
                    </a:extLst>
                  </p:cNvPr>
                  <p:cNvSpPr/>
                  <p:nvPr/>
                </p:nvSpPr>
                <p:spPr>
                  <a:xfrm>
                    <a:off x="45301792" y="18268950"/>
                    <a:ext cx="210740" cy="171450"/>
                  </a:xfrm>
                  <a:custGeom>
                    <a:avLst/>
                    <a:gdLst>
                      <a:gd name="connsiteX0" fmla="*/ 91184 w 210740"/>
                      <a:gd name="connsiteY0" fmla="*/ 0 h 171450"/>
                      <a:gd name="connsiteX1" fmla="*/ 210740 w 210740"/>
                      <a:gd name="connsiteY1" fmla="*/ 4270 h 171450"/>
                      <a:gd name="connsiteX2" fmla="*/ 170560 w 210740"/>
                      <a:gd name="connsiteY2" fmla="*/ 44450 h 171450"/>
                      <a:gd name="connsiteX3" fmla="*/ 189608 w 210740"/>
                      <a:gd name="connsiteY3" fmla="*/ 88902 h 171450"/>
                      <a:gd name="connsiteX4" fmla="*/ 157856 w 210740"/>
                      <a:gd name="connsiteY4" fmla="*/ 120650 h 171450"/>
                      <a:gd name="connsiteX5" fmla="*/ 187400 w 210740"/>
                      <a:gd name="connsiteY5" fmla="*/ 137066 h 171450"/>
                      <a:gd name="connsiteX6" fmla="*/ 146264 w 210740"/>
                      <a:gd name="connsiteY6" fmla="*/ 168144 h 171450"/>
                      <a:gd name="connsiteX7" fmla="*/ 122932 w 210740"/>
                      <a:gd name="connsiteY7" fmla="*/ 165100 h 171450"/>
                      <a:gd name="connsiteX8" fmla="*/ 46732 w 210740"/>
                      <a:gd name="connsiteY8" fmla="*/ 171450 h 171450"/>
                      <a:gd name="connsiteX9" fmla="*/ 8632 w 210740"/>
                      <a:gd name="connsiteY9" fmla="*/ 142874 h 171450"/>
                      <a:gd name="connsiteX10" fmla="*/ 0 w 210740"/>
                      <a:gd name="connsiteY10" fmla="*/ 145032 h 171450"/>
                      <a:gd name="connsiteX11" fmla="*/ 21332 w 210740"/>
                      <a:gd name="connsiteY11" fmla="*/ 95250 h 171450"/>
                      <a:gd name="connsiteX12" fmla="*/ 18160 w 210740"/>
                      <a:gd name="connsiteY12" fmla="*/ 60326 h 171450"/>
                      <a:gd name="connsiteX13" fmla="*/ 75308 w 210740"/>
                      <a:gd name="connsiteY13" fmla="*/ 34926 h 171450"/>
                      <a:gd name="connsiteX14" fmla="*/ 91184 w 210740"/>
                      <a:gd name="connsiteY14" fmla="*/ 0 h 171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10740" h="171450">
                        <a:moveTo>
                          <a:pt x="91184" y="0"/>
                        </a:moveTo>
                        <a:lnTo>
                          <a:pt x="210740" y="4270"/>
                        </a:lnTo>
                        <a:lnTo>
                          <a:pt x="170560" y="44450"/>
                        </a:lnTo>
                        <a:lnTo>
                          <a:pt x="189608" y="88902"/>
                        </a:lnTo>
                        <a:lnTo>
                          <a:pt x="157856" y="120650"/>
                        </a:lnTo>
                        <a:lnTo>
                          <a:pt x="187400" y="137066"/>
                        </a:lnTo>
                        <a:lnTo>
                          <a:pt x="146264" y="168144"/>
                        </a:lnTo>
                        <a:lnTo>
                          <a:pt x="122932" y="165100"/>
                        </a:lnTo>
                        <a:lnTo>
                          <a:pt x="46732" y="171450"/>
                        </a:lnTo>
                        <a:lnTo>
                          <a:pt x="8632" y="142874"/>
                        </a:lnTo>
                        <a:lnTo>
                          <a:pt x="0" y="145032"/>
                        </a:lnTo>
                        <a:lnTo>
                          <a:pt x="21332" y="95250"/>
                        </a:lnTo>
                        <a:lnTo>
                          <a:pt x="18160" y="60326"/>
                        </a:lnTo>
                        <a:lnTo>
                          <a:pt x="75308" y="34926"/>
                        </a:lnTo>
                        <a:lnTo>
                          <a:pt x="9118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9" name="フリーフォーム: 図形 658">
                    <a:extLst>
                      <a:ext uri="{FF2B5EF4-FFF2-40B4-BE49-F238E27FC236}">
                        <a16:creationId xmlns:a16="http://schemas.microsoft.com/office/drawing/2014/main" id="{3E46C9AD-5388-4DDE-B377-B3D6EBDA1AA5}"/>
                      </a:ext>
                    </a:extLst>
                  </p:cNvPr>
                  <p:cNvSpPr/>
                  <p:nvPr/>
                </p:nvSpPr>
                <p:spPr>
                  <a:xfrm>
                    <a:off x="45108752" y="18183224"/>
                    <a:ext cx="423620" cy="255432"/>
                  </a:xfrm>
                  <a:custGeom>
                    <a:avLst/>
                    <a:gdLst>
                      <a:gd name="connsiteX0" fmla="*/ 169924 w 423620"/>
                      <a:gd name="connsiteY0" fmla="*/ 0 h 255432"/>
                      <a:gd name="connsiteX1" fmla="*/ 192148 w 423620"/>
                      <a:gd name="connsiteY1" fmla="*/ 15876 h 255432"/>
                      <a:gd name="connsiteX2" fmla="*/ 322324 w 423620"/>
                      <a:gd name="connsiteY2" fmla="*/ 3176 h 255432"/>
                      <a:gd name="connsiteX3" fmla="*/ 369948 w 423620"/>
                      <a:gd name="connsiteY3" fmla="*/ 0 h 255432"/>
                      <a:gd name="connsiteX4" fmla="*/ 423620 w 423620"/>
                      <a:gd name="connsiteY4" fmla="*/ 37886 h 255432"/>
                      <a:gd name="connsiteX5" fmla="*/ 414400 w 423620"/>
                      <a:gd name="connsiteY5" fmla="*/ 79376 h 255432"/>
                      <a:gd name="connsiteX6" fmla="*/ 403780 w 423620"/>
                      <a:gd name="connsiteY6" fmla="*/ 89996 h 255432"/>
                      <a:gd name="connsiteX7" fmla="*/ 284224 w 423620"/>
                      <a:gd name="connsiteY7" fmla="*/ 85726 h 255432"/>
                      <a:gd name="connsiteX8" fmla="*/ 268348 w 423620"/>
                      <a:gd name="connsiteY8" fmla="*/ 120652 h 255432"/>
                      <a:gd name="connsiteX9" fmla="*/ 211200 w 423620"/>
                      <a:gd name="connsiteY9" fmla="*/ 146052 h 255432"/>
                      <a:gd name="connsiteX10" fmla="*/ 214372 w 423620"/>
                      <a:gd name="connsiteY10" fmla="*/ 180976 h 255432"/>
                      <a:gd name="connsiteX11" fmla="*/ 193040 w 423620"/>
                      <a:gd name="connsiteY11" fmla="*/ 230758 h 255432"/>
                      <a:gd name="connsiteX12" fmla="*/ 94352 w 423620"/>
                      <a:gd name="connsiteY12" fmla="*/ 255432 h 255432"/>
                      <a:gd name="connsiteX13" fmla="*/ 93724 w 423620"/>
                      <a:gd name="connsiteY13" fmla="*/ 250826 h 255432"/>
                      <a:gd name="connsiteX14" fmla="*/ 42924 w 423620"/>
                      <a:gd name="connsiteY14" fmla="*/ 238126 h 255432"/>
                      <a:gd name="connsiteX15" fmla="*/ 11172 w 423620"/>
                      <a:gd name="connsiteY15" fmla="*/ 139700 h 255432"/>
                      <a:gd name="connsiteX16" fmla="*/ 0 w 423620"/>
                      <a:gd name="connsiteY16" fmla="*/ 137622 h 255432"/>
                      <a:gd name="connsiteX17" fmla="*/ 27048 w 423620"/>
                      <a:gd name="connsiteY17" fmla="*/ 104776 h 255432"/>
                      <a:gd name="connsiteX18" fmla="*/ 25164 w 423620"/>
                      <a:gd name="connsiteY18" fmla="*/ 59618 h 255432"/>
                      <a:gd name="connsiteX19" fmla="*/ 122296 w 423620"/>
                      <a:gd name="connsiteY19" fmla="*/ 76200 h 255432"/>
                      <a:gd name="connsiteX20" fmla="*/ 169924 w 423620"/>
                      <a:gd name="connsiteY20" fmla="*/ 0 h 255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423620" h="255432">
                        <a:moveTo>
                          <a:pt x="169924" y="0"/>
                        </a:moveTo>
                        <a:lnTo>
                          <a:pt x="192148" y="15876"/>
                        </a:lnTo>
                        <a:lnTo>
                          <a:pt x="322324" y="3176"/>
                        </a:lnTo>
                        <a:lnTo>
                          <a:pt x="369948" y="0"/>
                        </a:lnTo>
                        <a:lnTo>
                          <a:pt x="423620" y="37886"/>
                        </a:lnTo>
                        <a:lnTo>
                          <a:pt x="414400" y="79376"/>
                        </a:lnTo>
                        <a:lnTo>
                          <a:pt x="403780" y="89996"/>
                        </a:lnTo>
                        <a:lnTo>
                          <a:pt x="284224" y="85726"/>
                        </a:lnTo>
                        <a:lnTo>
                          <a:pt x="268348" y="120652"/>
                        </a:lnTo>
                        <a:lnTo>
                          <a:pt x="211200" y="146052"/>
                        </a:lnTo>
                        <a:lnTo>
                          <a:pt x="214372" y="180976"/>
                        </a:lnTo>
                        <a:lnTo>
                          <a:pt x="193040" y="230758"/>
                        </a:lnTo>
                        <a:lnTo>
                          <a:pt x="94352" y="255432"/>
                        </a:lnTo>
                        <a:lnTo>
                          <a:pt x="93724" y="250826"/>
                        </a:lnTo>
                        <a:lnTo>
                          <a:pt x="42924" y="238126"/>
                        </a:lnTo>
                        <a:lnTo>
                          <a:pt x="11172" y="139700"/>
                        </a:lnTo>
                        <a:lnTo>
                          <a:pt x="0" y="137622"/>
                        </a:lnTo>
                        <a:lnTo>
                          <a:pt x="27048" y="104776"/>
                        </a:lnTo>
                        <a:lnTo>
                          <a:pt x="25164" y="59618"/>
                        </a:lnTo>
                        <a:lnTo>
                          <a:pt x="122296" y="76200"/>
                        </a:lnTo>
                        <a:lnTo>
                          <a:pt x="16992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0" name="フリーフォーム: 図形 659">
                    <a:extLst>
                      <a:ext uri="{FF2B5EF4-FFF2-40B4-BE49-F238E27FC236}">
                        <a16:creationId xmlns:a16="http://schemas.microsoft.com/office/drawing/2014/main" id="{688ED751-859D-49E8-8969-F2E29259292B}"/>
                      </a:ext>
                    </a:extLst>
                  </p:cNvPr>
                  <p:cNvSpPr/>
                  <p:nvPr/>
                </p:nvSpPr>
                <p:spPr>
                  <a:xfrm>
                    <a:off x="44143608" y="17424400"/>
                    <a:ext cx="846144" cy="484330"/>
                  </a:xfrm>
                  <a:custGeom>
                    <a:avLst/>
                    <a:gdLst>
                      <a:gd name="connsiteX0" fmla="*/ 604840 w 846144"/>
                      <a:gd name="connsiteY0" fmla="*/ 0 h 484330"/>
                      <a:gd name="connsiteX1" fmla="*/ 738192 w 846144"/>
                      <a:gd name="connsiteY1" fmla="*/ 6352 h 484330"/>
                      <a:gd name="connsiteX2" fmla="*/ 763592 w 846144"/>
                      <a:gd name="connsiteY2" fmla="*/ 82552 h 484330"/>
                      <a:gd name="connsiteX3" fmla="*/ 839792 w 846144"/>
                      <a:gd name="connsiteY3" fmla="*/ 133352 h 484330"/>
                      <a:gd name="connsiteX4" fmla="*/ 845216 w 846144"/>
                      <a:gd name="connsiteY4" fmla="*/ 121966 h 484330"/>
                      <a:gd name="connsiteX5" fmla="*/ 846144 w 846144"/>
                      <a:gd name="connsiteY5" fmla="*/ 123824 h 484330"/>
                      <a:gd name="connsiteX6" fmla="*/ 836616 w 846144"/>
                      <a:gd name="connsiteY6" fmla="*/ 184150 h 484330"/>
                      <a:gd name="connsiteX7" fmla="*/ 839332 w 846144"/>
                      <a:gd name="connsiteY7" fmla="*/ 230288 h 484330"/>
                      <a:gd name="connsiteX8" fmla="*/ 661992 w 846144"/>
                      <a:gd name="connsiteY8" fmla="*/ 244476 h 484330"/>
                      <a:gd name="connsiteX9" fmla="*/ 512768 w 846144"/>
                      <a:gd name="connsiteY9" fmla="*/ 276224 h 484330"/>
                      <a:gd name="connsiteX10" fmla="*/ 423868 w 846144"/>
                      <a:gd name="connsiteY10" fmla="*/ 266700 h 484330"/>
                      <a:gd name="connsiteX11" fmla="*/ 277816 w 846144"/>
                      <a:gd name="connsiteY11" fmla="*/ 307976 h 484330"/>
                      <a:gd name="connsiteX12" fmla="*/ 131768 w 846144"/>
                      <a:gd name="connsiteY12" fmla="*/ 406400 h 484330"/>
                      <a:gd name="connsiteX13" fmla="*/ 74744 w 846144"/>
                      <a:gd name="connsiteY13" fmla="*/ 484330 h 484330"/>
                      <a:gd name="connsiteX14" fmla="*/ 49216 w 846144"/>
                      <a:gd name="connsiteY14" fmla="*/ 469900 h 484330"/>
                      <a:gd name="connsiteX15" fmla="*/ 0 w 846144"/>
                      <a:gd name="connsiteY15" fmla="*/ 451672 h 484330"/>
                      <a:gd name="connsiteX16" fmla="*/ 6672 w 846144"/>
                      <a:gd name="connsiteY16" fmla="*/ 421640 h 484330"/>
                      <a:gd name="connsiteX17" fmla="*/ 5748 w 846144"/>
                      <a:gd name="connsiteY17" fmla="*/ 417020 h 484330"/>
                      <a:gd name="connsiteX18" fmla="*/ 128592 w 846144"/>
                      <a:gd name="connsiteY18" fmla="*/ 361952 h 484330"/>
                      <a:gd name="connsiteX19" fmla="*/ 287344 w 846144"/>
                      <a:gd name="connsiteY19" fmla="*/ 171452 h 484330"/>
                      <a:gd name="connsiteX20" fmla="*/ 363544 w 846144"/>
                      <a:gd name="connsiteY20" fmla="*/ 133352 h 484330"/>
                      <a:gd name="connsiteX21" fmla="*/ 471492 w 846144"/>
                      <a:gd name="connsiteY21" fmla="*/ 19052 h 484330"/>
                      <a:gd name="connsiteX22" fmla="*/ 534992 w 846144"/>
                      <a:gd name="connsiteY22" fmla="*/ 25400 h 484330"/>
                      <a:gd name="connsiteX23" fmla="*/ 604840 w 846144"/>
                      <a:gd name="connsiteY23" fmla="*/ 0 h 4843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846144" h="484330">
                        <a:moveTo>
                          <a:pt x="604840" y="0"/>
                        </a:moveTo>
                        <a:lnTo>
                          <a:pt x="738192" y="6352"/>
                        </a:lnTo>
                        <a:lnTo>
                          <a:pt x="763592" y="82552"/>
                        </a:lnTo>
                        <a:lnTo>
                          <a:pt x="839792" y="133352"/>
                        </a:lnTo>
                        <a:lnTo>
                          <a:pt x="845216" y="121966"/>
                        </a:lnTo>
                        <a:lnTo>
                          <a:pt x="846144" y="123824"/>
                        </a:lnTo>
                        <a:lnTo>
                          <a:pt x="836616" y="184150"/>
                        </a:lnTo>
                        <a:lnTo>
                          <a:pt x="839332" y="230288"/>
                        </a:lnTo>
                        <a:lnTo>
                          <a:pt x="661992" y="244476"/>
                        </a:lnTo>
                        <a:lnTo>
                          <a:pt x="512768" y="276224"/>
                        </a:lnTo>
                        <a:lnTo>
                          <a:pt x="423868" y="266700"/>
                        </a:lnTo>
                        <a:lnTo>
                          <a:pt x="277816" y="307976"/>
                        </a:lnTo>
                        <a:lnTo>
                          <a:pt x="131768" y="406400"/>
                        </a:lnTo>
                        <a:lnTo>
                          <a:pt x="74744" y="484330"/>
                        </a:lnTo>
                        <a:lnTo>
                          <a:pt x="49216" y="469900"/>
                        </a:lnTo>
                        <a:lnTo>
                          <a:pt x="0" y="451672"/>
                        </a:lnTo>
                        <a:lnTo>
                          <a:pt x="6672" y="421640"/>
                        </a:lnTo>
                        <a:lnTo>
                          <a:pt x="5748" y="417020"/>
                        </a:lnTo>
                        <a:lnTo>
                          <a:pt x="128592" y="361952"/>
                        </a:lnTo>
                        <a:lnTo>
                          <a:pt x="287344" y="171452"/>
                        </a:lnTo>
                        <a:lnTo>
                          <a:pt x="363544" y="133352"/>
                        </a:lnTo>
                        <a:lnTo>
                          <a:pt x="471492" y="19052"/>
                        </a:lnTo>
                        <a:lnTo>
                          <a:pt x="534992" y="25400"/>
                        </a:lnTo>
                        <a:lnTo>
                          <a:pt x="60484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1" name="フリーフォーム: 図形 660">
                    <a:extLst>
                      <a:ext uri="{FF2B5EF4-FFF2-40B4-BE49-F238E27FC236}">
                        <a16:creationId xmlns:a16="http://schemas.microsoft.com/office/drawing/2014/main" id="{67D2AE4B-8471-41C2-AC12-A03566CC8353}"/>
                      </a:ext>
                    </a:extLst>
                  </p:cNvPr>
                  <p:cNvSpPr/>
                  <p:nvPr/>
                </p:nvSpPr>
                <p:spPr>
                  <a:xfrm>
                    <a:off x="45455708" y="17887950"/>
                    <a:ext cx="264292" cy="333160"/>
                  </a:xfrm>
                  <a:custGeom>
                    <a:avLst/>
                    <a:gdLst>
                      <a:gd name="connsiteX0" fmla="*/ 73792 w 264292"/>
                      <a:gd name="connsiteY0" fmla="*/ 0 h 333160"/>
                      <a:gd name="connsiteX1" fmla="*/ 213492 w 264292"/>
                      <a:gd name="connsiteY1" fmla="*/ 22226 h 333160"/>
                      <a:gd name="connsiteX2" fmla="*/ 213784 w 264292"/>
                      <a:gd name="connsiteY2" fmla="*/ 20050 h 333160"/>
                      <a:gd name="connsiteX3" fmla="*/ 242068 w 264292"/>
                      <a:gd name="connsiteY3" fmla="*/ 117474 h 333160"/>
                      <a:gd name="connsiteX4" fmla="*/ 188092 w 264292"/>
                      <a:gd name="connsiteY4" fmla="*/ 171450 h 333160"/>
                      <a:gd name="connsiteX5" fmla="*/ 264292 w 264292"/>
                      <a:gd name="connsiteY5" fmla="*/ 228602 h 333160"/>
                      <a:gd name="connsiteX6" fmla="*/ 259612 w 264292"/>
                      <a:gd name="connsiteY6" fmla="*/ 264874 h 333160"/>
                      <a:gd name="connsiteX7" fmla="*/ 200792 w 264292"/>
                      <a:gd name="connsiteY7" fmla="*/ 260350 h 333160"/>
                      <a:gd name="connsiteX8" fmla="*/ 92844 w 264292"/>
                      <a:gd name="connsiteY8" fmla="*/ 260350 h 333160"/>
                      <a:gd name="connsiteX9" fmla="*/ 76664 w 264292"/>
                      <a:gd name="connsiteY9" fmla="*/ 333160 h 333160"/>
                      <a:gd name="connsiteX10" fmla="*/ 22992 w 264292"/>
                      <a:gd name="connsiteY10" fmla="*/ 295274 h 333160"/>
                      <a:gd name="connsiteX11" fmla="*/ 0 w 264292"/>
                      <a:gd name="connsiteY11" fmla="*/ 296808 h 333160"/>
                      <a:gd name="connsiteX12" fmla="*/ 32516 w 264292"/>
                      <a:gd name="connsiteY12" fmla="*/ 231774 h 333160"/>
                      <a:gd name="connsiteX13" fmla="*/ 19816 w 264292"/>
                      <a:gd name="connsiteY13" fmla="*/ 146050 h 333160"/>
                      <a:gd name="connsiteX14" fmla="*/ 57916 w 264292"/>
                      <a:gd name="connsiteY14" fmla="*/ 38100 h 333160"/>
                      <a:gd name="connsiteX15" fmla="*/ 58440 w 264292"/>
                      <a:gd name="connsiteY15" fmla="*/ 28142 h 333160"/>
                      <a:gd name="connsiteX16" fmla="*/ 73792 w 264292"/>
                      <a:gd name="connsiteY16" fmla="*/ 0 h 333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64292" h="333160">
                        <a:moveTo>
                          <a:pt x="73792" y="0"/>
                        </a:moveTo>
                        <a:lnTo>
                          <a:pt x="213492" y="22226"/>
                        </a:lnTo>
                        <a:lnTo>
                          <a:pt x="213784" y="20050"/>
                        </a:lnTo>
                        <a:lnTo>
                          <a:pt x="242068" y="117474"/>
                        </a:lnTo>
                        <a:lnTo>
                          <a:pt x="188092" y="171450"/>
                        </a:lnTo>
                        <a:lnTo>
                          <a:pt x="264292" y="228602"/>
                        </a:lnTo>
                        <a:lnTo>
                          <a:pt x="259612" y="264874"/>
                        </a:lnTo>
                        <a:lnTo>
                          <a:pt x="200792" y="260350"/>
                        </a:lnTo>
                        <a:lnTo>
                          <a:pt x="92844" y="260350"/>
                        </a:lnTo>
                        <a:lnTo>
                          <a:pt x="76664" y="333160"/>
                        </a:lnTo>
                        <a:lnTo>
                          <a:pt x="22992" y="295274"/>
                        </a:lnTo>
                        <a:lnTo>
                          <a:pt x="0" y="296808"/>
                        </a:lnTo>
                        <a:lnTo>
                          <a:pt x="32516" y="231774"/>
                        </a:lnTo>
                        <a:lnTo>
                          <a:pt x="19816" y="146050"/>
                        </a:lnTo>
                        <a:lnTo>
                          <a:pt x="57916" y="38100"/>
                        </a:lnTo>
                        <a:lnTo>
                          <a:pt x="58440" y="28142"/>
                        </a:lnTo>
                        <a:lnTo>
                          <a:pt x="7379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2" name="フリーフォーム: 図形 661">
                    <a:extLst>
                      <a:ext uri="{FF2B5EF4-FFF2-40B4-BE49-F238E27FC236}">
                        <a16:creationId xmlns:a16="http://schemas.microsoft.com/office/drawing/2014/main" id="{2249B86D-513D-455F-B0E7-F93DC2F0CB59}"/>
                      </a:ext>
                    </a:extLst>
                  </p:cNvPr>
                  <p:cNvSpPr/>
                  <p:nvPr/>
                </p:nvSpPr>
                <p:spPr>
                  <a:xfrm>
                    <a:off x="45164920" y="17662524"/>
                    <a:ext cx="349228" cy="536576"/>
                  </a:xfrm>
                  <a:custGeom>
                    <a:avLst/>
                    <a:gdLst>
                      <a:gd name="connsiteX0" fmla="*/ 62956 w 349228"/>
                      <a:gd name="connsiteY0" fmla="*/ 0 h 536576"/>
                      <a:gd name="connsiteX1" fmla="*/ 129632 w 349228"/>
                      <a:gd name="connsiteY1" fmla="*/ 28576 h 536576"/>
                      <a:gd name="connsiteX2" fmla="*/ 155032 w 349228"/>
                      <a:gd name="connsiteY2" fmla="*/ 57152 h 536576"/>
                      <a:gd name="connsiteX3" fmla="*/ 158204 w 349228"/>
                      <a:gd name="connsiteY3" fmla="*/ 111126 h 536576"/>
                      <a:gd name="connsiteX4" fmla="*/ 202656 w 349228"/>
                      <a:gd name="connsiteY4" fmla="*/ 111126 h 536576"/>
                      <a:gd name="connsiteX5" fmla="*/ 247104 w 349228"/>
                      <a:gd name="connsiteY5" fmla="*/ 155576 h 536576"/>
                      <a:gd name="connsiteX6" fmla="*/ 250280 w 349228"/>
                      <a:gd name="connsiteY6" fmla="*/ 238126 h 536576"/>
                      <a:gd name="connsiteX7" fmla="*/ 345528 w 349228"/>
                      <a:gd name="connsiteY7" fmla="*/ 260352 h 536576"/>
                      <a:gd name="connsiteX8" fmla="*/ 349228 w 349228"/>
                      <a:gd name="connsiteY8" fmla="*/ 253568 h 536576"/>
                      <a:gd name="connsiteX9" fmla="*/ 348704 w 349228"/>
                      <a:gd name="connsiteY9" fmla="*/ 263526 h 536576"/>
                      <a:gd name="connsiteX10" fmla="*/ 310604 w 349228"/>
                      <a:gd name="connsiteY10" fmla="*/ 371476 h 536576"/>
                      <a:gd name="connsiteX11" fmla="*/ 323304 w 349228"/>
                      <a:gd name="connsiteY11" fmla="*/ 457200 h 536576"/>
                      <a:gd name="connsiteX12" fmla="*/ 290788 w 349228"/>
                      <a:gd name="connsiteY12" fmla="*/ 522234 h 536576"/>
                      <a:gd name="connsiteX13" fmla="*/ 266156 w 349228"/>
                      <a:gd name="connsiteY13" fmla="*/ 523876 h 536576"/>
                      <a:gd name="connsiteX14" fmla="*/ 135980 w 349228"/>
                      <a:gd name="connsiteY14" fmla="*/ 536576 h 536576"/>
                      <a:gd name="connsiteX15" fmla="*/ 114840 w 349228"/>
                      <a:gd name="connsiteY15" fmla="*/ 521474 h 536576"/>
                      <a:gd name="connsiteX16" fmla="*/ 97880 w 349228"/>
                      <a:gd name="connsiteY16" fmla="*/ 476252 h 536576"/>
                      <a:gd name="connsiteX17" fmla="*/ 66128 w 349228"/>
                      <a:gd name="connsiteY17" fmla="*/ 444500 h 536576"/>
                      <a:gd name="connsiteX18" fmla="*/ 85180 w 349228"/>
                      <a:gd name="connsiteY18" fmla="*/ 352426 h 536576"/>
                      <a:gd name="connsiteX19" fmla="*/ 113756 w 349228"/>
                      <a:gd name="connsiteY19" fmla="*/ 260352 h 536576"/>
                      <a:gd name="connsiteX20" fmla="*/ 75656 w 349228"/>
                      <a:gd name="connsiteY20" fmla="*/ 241300 h 536576"/>
                      <a:gd name="connsiteX21" fmla="*/ 75656 w 349228"/>
                      <a:gd name="connsiteY21" fmla="*/ 215900 h 536576"/>
                      <a:gd name="connsiteX22" fmla="*/ 53432 w 349228"/>
                      <a:gd name="connsiteY22" fmla="*/ 180976 h 536576"/>
                      <a:gd name="connsiteX23" fmla="*/ 15328 w 349228"/>
                      <a:gd name="connsiteY23" fmla="*/ 149226 h 536576"/>
                      <a:gd name="connsiteX24" fmla="*/ 12156 w 349228"/>
                      <a:gd name="connsiteY24" fmla="*/ 95252 h 536576"/>
                      <a:gd name="connsiteX25" fmla="*/ 0 w 349228"/>
                      <a:gd name="connsiteY25" fmla="*/ 69072 h 536576"/>
                      <a:gd name="connsiteX26" fmla="*/ 18504 w 349228"/>
                      <a:gd name="connsiteY26" fmla="*/ 15876 h 536576"/>
                      <a:gd name="connsiteX27" fmla="*/ 62956 w 349228"/>
                      <a:gd name="connsiteY27" fmla="*/ 0 h 5365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9228" h="536576">
                        <a:moveTo>
                          <a:pt x="62956" y="0"/>
                        </a:moveTo>
                        <a:lnTo>
                          <a:pt x="129632" y="28576"/>
                        </a:lnTo>
                        <a:lnTo>
                          <a:pt x="155032" y="57152"/>
                        </a:lnTo>
                        <a:lnTo>
                          <a:pt x="158204" y="111126"/>
                        </a:lnTo>
                        <a:lnTo>
                          <a:pt x="202656" y="111126"/>
                        </a:lnTo>
                        <a:lnTo>
                          <a:pt x="247104" y="155576"/>
                        </a:lnTo>
                        <a:lnTo>
                          <a:pt x="250280" y="238126"/>
                        </a:lnTo>
                        <a:lnTo>
                          <a:pt x="345528" y="260352"/>
                        </a:lnTo>
                        <a:lnTo>
                          <a:pt x="349228" y="253568"/>
                        </a:lnTo>
                        <a:lnTo>
                          <a:pt x="348704" y="263526"/>
                        </a:lnTo>
                        <a:lnTo>
                          <a:pt x="310604" y="371476"/>
                        </a:lnTo>
                        <a:lnTo>
                          <a:pt x="323304" y="457200"/>
                        </a:lnTo>
                        <a:lnTo>
                          <a:pt x="290788" y="522234"/>
                        </a:lnTo>
                        <a:lnTo>
                          <a:pt x="266156" y="523876"/>
                        </a:lnTo>
                        <a:lnTo>
                          <a:pt x="135980" y="536576"/>
                        </a:lnTo>
                        <a:lnTo>
                          <a:pt x="114840" y="521474"/>
                        </a:lnTo>
                        <a:lnTo>
                          <a:pt x="97880" y="476252"/>
                        </a:lnTo>
                        <a:lnTo>
                          <a:pt x="66128" y="444500"/>
                        </a:lnTo>
                        <a:lnTo>
                          <a:pt x="85180" y="352426"/>
                        </a:lnTo>
                        <a:lnTo>
                          <a:pt x="113756" y="260352"/>
                        </a:lnTo>
                        <a:lnTo>
                          <a:pt x="75656" y="241300"/>
                        </a:lnTo>
                        <a:lnTo>
                          <a:pt x="75656" y="215900"/>
                        </a:lnTo>
                        <a:lnTo>
                          <a:pt x="53432" y="180976"/>
                        </a:lnTo>
                        <a:lnTo>
                          <a:pt x="15328" y="149226"/>
                        </a:lnTo>
                        <a:lnTo>
                          <a:pt x="12156" y="95252"/>
                        </a:lnTo>
                        <a:lnTo>
                          <a:pt x="0" y="69072"/>
                        </a:lnTo>
                        <a:lnTo>
                          <a:pt x="18504" y="15876"/>
                        </a:lnTo>
                        <a:lnTo>
                          <a:pt x="6295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3" name="フリーフォーム: 図形 662">
                    <a:extLst>
                      <a:ext uri="{FF2B5EF4-FFF2-40B4-BE49-F238E27FC236}">
                        <a16:creationId xmlns:a16="http://schemas.microsoft.com/office/drawing/2014/main" id="{FF89C82F-2763-4938-B008-D222CC937141}"/>
                      </a:ext>
                    </a:extLst>
                  </p:cNvPr>
                  <p:cNvSpPr/>
                  <p:nvPr/>
                </p:nvSpPr>
                <p:spPr>
                  <a:xfrm>
                    <a:off x="44696216" y="17654688"/>
                    <a:ext cx="488892" cy="239612"/>
                  </a:xfrm>
                  <a:custGeom>
                    <a:avLst/>
                    <a:gdLst>
                      <a:gd name="connsiteX0" fmla="*/ 286724 w 488892"/>
                      <a:gd name="connsiteY0" fmla="*/ 0 h 239612"/>
                      <a:gd name="connsiteX1" fmla="*/ 287184 w 488892"/>
                      <a:gd name="connsiteY1" fmla="*/ 7836 h 239612"/>
                      <a:gd name="connsiteX2" fmla="*/ 309408 w 488892"/>
                      <a:gd name="connsiteY2" fmla="*/ 7836 h 239612"/>
                      <a:gd name="connsiteX3" fmla="*/ 363384 w 488892"/>
                      <a:gd name="connsiteY3" fmla="*/ 74512 h 239612"/>
                      <a:gd name="connsiteX4" fmla="*/ 461808 w 488892"/>
                      <a:gd name="connsiteY4" fmla="*/ 96736 h 239612"/>
                      <a:gd name="connsiteX5" fmla="*/ 468704 w 488892"/>
                      <a:gd name="connsiteY5" fmla="*/ 76908 h 239612"/>
                      <a:gd name="connsiteX6" fmla="*/ 480860 w 488892"/>
                      <a:gd name="connsiteY6" fmla="*/ 103088 h 239612"/>
                      <a:gd name="connsiteX7" fmla="*/ 484032 w 488892"/>
                      <a:gd name="connsiteY7" fmla="*/ 157062 h 239612"/>
                      <a:gd name="connsiteX8" fmla="*/ 488892 w 488892"/>
                      <a:gd name="connsiteY8" fmla="*/ 161110 h 239612"/>
                      <a:gd name="connsiteX9" fmla="*/ 395136 w 488892"/>
                      <a:gd name="connsiteY9" fmla="*/ 188812 h 239612"/>
                      <a:gd name="connsiteX10" fmla="*/ 341160 w 488892"/>
                      <a:gd name="connsiteY10" fmla="*/ 239612 h 239612"/>
                      <a:gd name="connsiteX11" fmla="*/ 261784 w 488892"/>
                      <a:gd name="connsiteY11" fmla="*/ 223736 h 239612"/>
                      <a:gd name="connsiteX12" fmla="*/ 223684 w 488892"/>
                      <a:gd name="connsiteY12" fmla="*/ 211036 h 239612"/>
                      <a:gd name="connsiteX13" fmla="*/ 210984 w 488892"/>
                      <a:gd name="connsiteY13" fmla="*/ 201512 h 239612"/>
                      <a:gd name="connsiteX14" fmla="*/ 169708 w 488892"/>
                      <a:gd name="connsiteY14" fmla="*/ 176112 h 239612"/>
                      <a:gd name="connsiteX15" fmla="*/ 71284 w 488892"/>
                      <a:gd name="connsiteY15" fmla="*/ 128488 h 239612"/>
                      <a:gd name="connsiteX16" fmla="*/ 7784 w 488892"/>
                      <a:gd name="connsiteY16" fmla="*/ 90388 h 239612"/>
                      <a:gd name="connsiteX17" fmla="*/ 0 w 488892"/>
                      <a:gd name="connsiteY17" fmla="*/ 37460 h 239612"/>
                      <a:gd name="connsiteX18" fmla="*/ 109384 w 488892"/>
                      <a:gd name="connsiteY18" fmla="*/ 14188 h 239612"/>
                      <a:gd name="connsiteX19" fmla="*/ 286724 w 488892"/>
                      <a:gd name="connsiteY19" fmla="*/ 0 h 239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88892" h="239612">
                        <a:moveTo>
                          <a:pt x="286724" y="0"/>
                        </a:moveTo>
                        <a:lnTo>
                          <a:pt x="287184" y="7836"/>
                        </a:lnTo>
                        <a:lnTo>
                          <a:pt x="309408" y="7836"/>
                        </a:lnTo>
                        <a:lnTo>
                          <a:pt x="363384" y="74512"/>
                        </a:lnTo>
                        <a:lnTo>
                          <a:pt x="461808" y="96736"/>
                        </a:lnTo>
                        <a:lnTo>
                          <a:pt x="468704" y="76908"/>
                        </a:lnTo>
                        <a:lnTo>
                          <a:pt x="480860" y="103088"/>
                        </a:lnTo>
                        <a:lnTo>
                          <a:pt x="484032" y="157062"/>
                        </a:lnTo>
                        <a:lnTo>
                          <a:pt x="488892" y="161110"/>
                        </a:lnTo>
                        <a:lnTo>
                          <a:pt x="395136" y="188812"/>
                        </a:lnTo>
                        <a:lnTo>
                          <a:pt x="341160" y="239612"/>
                        </a:lnTo>
                        <a:lnTo>
                          <a:pt x="261784" y="223736"/>
                        </a:lnTo>
                        <a:cubicBezTo>
                          <a:pt x="246224" y="223736"/>
                          <a:pt x="259604" y="224100"/>
                          <a:pt x="223684" y="211036"/>
                        </a:cubicBezTo>
                        <a:lnTo>
                          <a:pt x="210984" y="201512"/>
                        </a:lnTo>
                        <a:lnTo>
                          <a:pt x="169708" y="176112"/>
                        </a:lnTo>
                        <a:lnTo>
                          <a:pt x="71284" y="128488"/>
                        </a:lnTo>
                        <a:lnTo>
                          <a:pt x="7784" y="90388"/>
                        </a:lnTo>
                        <a:lnTo>
                          <a:pt x="0" y="37460"/>
                        </a:lnTo>
                        <a:lnTo>
                          <a:pt x="109384" y="14188"/>
                        </a:lnTo>
                        <a:lnTo>
                          <a:pt x="28672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4" name="フリーフォーム: 図形 663">
                    <a:extLst>
                      <a:ext uri="{FF2B5EF4-FFF2-40B4-BE49-F238E27FC236}">
                        <a16:creationId xmlns:a16="http://schemas.microsoft.com/office/drawing/2014/main" id="{BE0DA455-EA06-45A0-A6E3-CC31753225B7}"/>
                      </a:ext>
                    </a:extLst>
                  </p:cNvPr>
                  <p:cNvSpPr/>
                  <p:nvPr/>
                </p:nvSpPr>
                <p:spPr>
                  <a:xfrm>
                    <a:off x="44218352" y="17691100"/>
                    <a:ext cx="1061408" cy="568324"/>
                  </a:xfrm>
                  <a:custGeom>
                    <a:avLst/>
                    <a:gdLst>
                      <a:gd name="connsiteX0" fmla="*/ 349124 w 1061408"/>
                      <a:gd name="connsiteY0" fmla="*/ 0 h 568324"/>
                      <a:gd name="connsiteX1" fmla="*/ 438024 w 1061408"/>
                      <a:gd name="connsiteY1" fmla="*/ 9524 h 568324"/>
                      <a:gd name="connsiteX2" fmla="*/ 477864 w 1061408"/>
                      <a:gd name="connsiteY2" fmla="*/ 1048 h 568324"/>
                      <a:gd name="connsiteX3" fmla="*/ 485648 w 1061408"/>
                      <a:gd name="connsiteY3" fmla="*/ 53976 h 568324"/>
                      <a:gd name="connsiteX4" fmla="*/ 549148 w 1061408"/>
                      <a:gd name="connsiteY4" fmla="*/ 92076 h 568324"/>
                      <a:gd name="connsiteX5" fmla="*/ 647572 w 1061408"/>
                      <a:gd name="connsiteY5" fmla="*/ 139700 h 568324"/>
                      <a:gd name="connsiteX6" fmla="*/ 688848 w 1061408"/>
                      <a:gd name="connsiteY6" fmla="*/ 165100 h 568324"/>
                      <a:gd name="connsiteX7" fmla="*/ 701548 w 1061408"/>
                      <a:gd name="connsiteY7" fmla="*/ 174624 h 568324"/>
                      <a:gd name="connsiteX8" fmla="*/ 739648 w 1061408"/>
                      <a:gd name="connsiteY8" fmla="*/ 187324 h 568324"/>
                      <a:gd name="connsiteX9" fmla="*/ 819024 w 1061408"/>
                      <a:gd name="connsiteY9" fmla="*/ 203200 h 568324"/>
                      <a:gd name="connsiteX10" fmla="*/ 873000 w 1061408"/>
                      <a:gd name="connsiteY10" fmla="*/ 152400 h 568324"/>
                      <a:gd name="connsiteX11" fmla="*/ 966756 w 1061408"/>
                      <a:gd name="connsiteY11" fmla="*/ 124698 h 568324"/>
                      <a:gd name="connsiteX12" fmla="*/ 1000000 w 1061408"/>
                      <a:gd name="connsiteY12" fmla="*/ 152400 h 568324"/>
                      <a:gd name="connsiteX13" fmla="*/ 1022224 w 1061408"/>
                      <a:gd name="connsiteY13" fmla="*/ 187324 h 568324"/>
                      <a:gd name="connsiteX14" fmla="*/ 1022224 w 1061408"/>
                      <a:gd name="connsiteY14" fmla="*/ 212724 h 568324"/>
                      <a:gd name="connsiteX15" fmla="*/ 1060324 w 1061408"/>
                      <a:gd name="connsiteY15" fmla="*/ 231776 h 568324"/>
                      <a:gd name="connsiteX16" fmla="*/ 1031748 w 1061408"/>
                      <a:gd name="connsiteY16" fmla="*/ 323850 h 568324"/>
                      <a:gd name="connsiteX17" fmla="*/ 1012696 w 1061408"/>
                      <a:gd name="connsiteY17" fmla="*/ 415924 h 568324"/>
                      <a:gd name="connsiteX18" fmla="*/ 1044448 w 1061408"/>
                      <a:gd name="connsiteY18" fmla="*/ 447676 h 568324"/>
                      <a:gd name="connsiteX19" fmla="*/ 1061408 w 1061408"/>
                      <a:gd name="connsiteY19" fmla="*/ 492898 h 568324"/>
                      <a:gd name="connsiteX20" fmla="*/ 1060324 w 1061408"/>
                      <a:gd name="connsiteY20" fmla="*/ 492124 h 568324"/>
                      <a:gd name="connsiteX21" fmla="*/ 1012696 w 1061408"/>
                      <a:gd name="connsiteY21" fmla="*/ 568324 h 568324"/>
                      <a:gd name="connsiteX22" fmla="*/ 915564 w 1061408"/>
                      <a:gd name="connsiteY22" fmla="*/ 551742 h 568324"/>
                      <a:gd name="connsiteX23" fmla="*/ 914272 w 1061408"/>
                      <a:gd name="connsiteY23" fmla="*/ 520700 h 568324"/>
                      <a:gd name="connsiteX24" fmla="*/ 901572 w 1061408"/>
                      <a:gd name="connsiteY24" fmla="*/ 358776 h 568324"/>
                      <a:gd name="connsiteX25" fmla="*/ 853948 w 1061408"/>
                      <a:gd name="connsiteY25" fmla="*/ 355600 h 568324"/>
                      <a:gd name="connsiteX26" fmla="*/ 834896 w 1061408"/>
                      <a:gd name="connsiteY26" fmla="*/ 346076 h 568324"/>
                      <a:gd name="connsiteX27" fmla="*/ 825372 w 1061408"/>
                      <a:gd name="connsiteY27" fmla="*/ 304800 h 568324"/>
                      <a:gd name="connsiteX28" fmla="*/ 758696 w 1061408"/>
                      <a:gd name="connsiteY28" fmla="*/ 282576 h 568324"/>
                      <a:gd name="connsiteX29" fmla="*/ 711072 w 1061408"/>
                      <a:gd name="connsiteY29" fmla="*/ 323850 h 568324"/>
                      <a:gd name="connsiteX30" fmla="*/ 711072 w 1061408"/>
                      <a:gd name="connsiteY30" fmla="*/ 368300 h 568324"/>
                      <a:gd name="connsiteX31" fmla="*/ 672972 w 1061408"/>
                      <a:gd name="connsiteY31" fmla="*/ 415924 h 568324"/>
                      <a:gd name="connsiteX32" fmla="*/ 672972 w 1061408"/>
                      <a:gd name="connsiteY32" fmla="*/ 533400 h 568324"/>
                      <a:gd name="connsiteX33" fmla="*/ 672096 w 1061408"/>
                      <a:gd name="connsiteY33" fmla="*/ 552252 h 568324"/>
                      <a:gd name="connsiteX34" fmla="*/ 590424 w 1061408"/>
                      <a:gd name="connsiteY34" fmla="*/ 561976 h 568324"/>
                      <a:gd name="connsiteX35" fmla="*/ 580896 w 1061408"/>
                      <a:gd name="connsiteY35" fmla="*/ 508000 h 568324"/>
                      <a:gd name="connsiteX36" fmla="*/ 555496 w 1061408"/>
                      <a:gd name="connsiteY36" fmla="*/ 422276 h 568324"/>
                      <a:gd name="connsiteX37" fmla="*/ 406272 w 1061408"/>
                      <a:gd name="connsiteY37" fmla="*/ 352424 h 568324"/>
                      <a:gd name="connsiteX38" fmla="*/ 257048 w 1061408"/>
                      <a:gd name="connsiteY38" fmla="*/ 269876 h 568324"/>
                      <a:gd name="connsiteX39" fmla="*/ 209424 w 1061408"/>
                      <a:gd name="connsiteY39" fmla="*/ 301624 h 568324"/>
                      <a:gd name="connsiteX40" fmla="*/ 120524 w 1061408"/>
                      <a:gd name="connsiteY40" fmla="*/ 285750 h 568324"/>
                      <a:gd name="connsiteX41" fmla="*/ 0 w 1061408"/>
                      <a:gd name="connsiteY41" fmla="*/ 217630 h 568324"/>
                      <a:gd name="connsiteX42" fmla="*/ 57024 w 1061408"/>
                      <a:gd name="connsiteY42" fmla="*/ 139700 h 568324"/>
                      <a:gd name="connsiteX43" fmla="*/ 203072 w 1061408"/>
                      <a:gd name="connsiteY43" fmla="*/ 41276 h 568324"/>
                      <a:gd name="connsiteX44" fmla="*/ 349124 w 1061408"/>
                      <a:gd name="connsiteY44" fmla="*/ 0 h 568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1061408" h="568324">
                        <a:moveTo>
                          <a:pt x="349124" y="0"/>
                        </a:moveTo>
                        <a:lnTo>
                          <a:pt x="438024" y="9524"/>
                        </a:lnTo>
                        <a:lnTo>
                          <a:pt x="477864" y="1048"/>
                        </a:lnTo>
                        <a:lnTo>
                          <a:pt x="485648" y="53976"/>
                        </a:lnTo>
                        <a:lnTo>
                          <a:pt x="549148" y="92076"/>
                        </a:lnTo>
                        <a:lnTo>
                          <a:pt x="647572" y="139700"/>
                        </a:lnTo>
                        <a:lnTo>
                          <a:pt x="688848" y="165100"/>
                        </a:lnTo>
                        <a:lnTo>
                          <a:pt x="701548" y="174624"/>
                        </a:lnTo>
                        <a:cubicBezTo>
                          <a:pt x="737468" y="187688"/>
                          <a:pt x="724088" y="187324"/>
                          <a:pt x="739648" y="187324"/>
                        </a:cubicBezTo>
                        <a:lnTo>
                          <a:pt x="819024" y="203200"/>
                        </a:lnTo>
                        <a:lnTo>
                          <a:pt x="873000" y="152400"/>
                        </a:lnTo>
                        <a:lnTo>
                          <a:pt x="966756" y="124698"/>
                        </a:lnTo>
                        <a:lnTo>
                          <a:pt x="1000000" y="152400"/>
                        </a:lnTo>
                        <a:lnTo>
                          <a:pt x="1022224" y="187324"/>
                        </a:lnTo>
                        <a:lnTo>
                          <a:pt x="1022224" y="212724"/>
                        </a:lnTo>
                        <a:lnTo>
                          <a:pt x="1060324" y="231776"/>
                        </a:lnTo>
                        <a:lnTo>
                          <a:pt x="1031748" y="323850"/>
                        </a:lnTo>
                        <a:lnTo>
                          <a:pt x="1012696" y="415924"/>
                        </a:lnTo>
                        <a:lnTo>
                          <a:pt x="1044448" y="447676"/>
                        </a:lnTo>
                        <a:lnTo>
                          <a:pt x="1061408" y="492898"/>
                        </a:lnTo>
                        <a:lnTo>
                          <a:pt x="1060324" y="492124"/>
                        </a:lnTo>
                        <a:lnTo>
                          <a:pt x="1012696" y="568324"/>
                        </a:lnTo>
                        <a:lnTo>
                          <a:pt x="915564" y="551742"/>
                        </a:lnTo>
                        <a:lnTo>
                          <a:pt x="914272" y="520700"/>
                        </a:lnTo>
                        <a:lnTo>
                          <a:pt x="901572" y="358776"/>
                        </a:lnTo>
                        <a:lnTo>
                          <a:pt x="853948" y="355600"/>
                        </a:lnTo>
                        <a:lnTo>
                          <a:pt x="834896" y="346076"/>
                        </a:lnTo>
                        <a:lnTo>
                          <a:pt x="825372" y="304800"/>
                        </a:lnTo>
                        <a:lnTo>
                          <a:pt x="758696" y="282576"/>
                        </a:lnTo>
                        <a:lnTo>
                          <a:pt x="711072" y="323850"/>
                        </a:lnTo>
                        <a:lnTo>
                          <a:pt x="711072" y="368300"/>
                        </a:lnTo>
                        <a:lnTo>
                          <a:pt x="672972" y="415924"/>
                        </a:lnTo>
                        <a:lnTo>
                          <a:pt x="672972" y="533400"/>
                        </a:lnTo>
                        <a:lnTo>
                          <a:pt x="672096" y="552252"/>
                        </a:lnTo>
                        <a:lnTo>
                          <a:pt x="590424" y="561976"/>
                        </a:lnTo>
                        <a:lnTo>
                          <a:pt x="580896" y="508000"/>
                        </a:lnTo>
                        <a:lnTo>
                          <a:pt x="555496" y="422276"/>
                        </a:lnTo>
                        <a:lnTo>
                          <a:pt x="406272" y="352424"/>
                        </a:lnTo>
                        <a:lnTo>
                          <a:pt x="257048" y="269876"/>
                        </a:lnTo>
                        <a:lnTo>
                          <a:pt x="209424" y="301624"/>
                        </a:lnTo>
                        <a:lnTo>
                          <a:pt x="120524" y="285750"/>
                        </a:lnTo>
                        <a:lnTo>
                          <a:pt x="0" y="217630"/>
                        </a:lnTo>
                        <a:lnTo>
                          <a:pt x="57024" y="139700"/>
                        </a:lnTo>
                        <a:lnTo>
                          <a:pt x="203072" y="41276"/>
                        </a:lnTo>
                        <a:lnTo>
                          <a:pt x="34912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5" name="フリーフォーム: 図形 664">
                    <a:extLst>
                      <a:ext uri="{FF2B5EF4-FFF2-40B4-BE49-F238E27FC236}">
                        <a16:creationId xmlns:a16="http://schemas.microsoft.com/office/drawing/2014/main" id="{EF97E6F6-1A96-4783-8F9D-0B662DAC40A1}"/>
                      </a:ext>
                    </a:extLst>
                  </p:cNvPr>
                  <p:cNvSpPr/>
                  <p:nvPr/>
                </p:nvSpPr>
                <p:spPr>
                  <a:xfrm>
                    <a:off x="45669200" y="17906826"/>
                    <a:ext cx="448" cy="1174"/>
                  </a:xfrm>
                  <a:custGeom>
                    <a:avLst/>
                    <a:gdLst>
                      <a:gd name="connsiteX0" fmla="*/ 448 w 448"/>
                      <a:gd name="connsiteY0" fmla="*/ 0 h 1174"/>
                      <a:gd name="connsiteX1" fmla="*/ 292 w 448"/>
                      <a:gd name="connsiteY1" fmla="*/ 1174 h 1174"/>
                      <a:gd name="connsiteX2" fmla="*/ 0 w 448"/>
                      <a:gd name="connsiteY2" fmla="*/ 174 h 1174"/>
                      <a:gd name="connsiteX3" fmla="*/ 448 w 448"/>
                      <a:gd name="connsiteY3" fmla="*/ 0 h 1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48" h="1174">
                        <a:moveTo>
                          <a:pt x="448" y="0"/>
                        </a:moveTo>
                        <a:lnTo>
                          <a:pt x="292" y="1174"/>
                        </a:lnTo>
                        <a:lnTo>
                          <a:pt x="0" y="174"/>
                        </a:lnTo>
                        <a:lnTo>
                          <a:pt x="44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6" name="フリーフォーム: 図形 665">
                    <a:extLst>
                      <a:ext uri="{FF2B5EF4-FFF2-40B4-BE49-F238E27FC236}">
                        <a16:creationId xmlns:a16="http://schemas.microsoft.com/office/drawing/2014/main" id="{E13B1927-79C5-4DFF-BF5B-343EE19AD13B}"/>
                      </a:ext>
                    </a:extLst>
                  </p:cNvPr>
                  <p:cNvSpPr/>
                  <p:nvPr/>
                </p:nvSpPr>
                <p:spPr>
                  <a:xfrm>
                    <a:off x="44681464" y="18799176"/>
                    <a:ext cx="538020" cy="374648"/>
                  </a:xfrm>
                  <a:custGeom>
                    <a:avLst/>
                    <a:gdLst>
                      <a:gd name="connsiteX0" fmla="*/ 28888 w 538020"/>
                      <a:gd name="connsiteY0" fmla="*/ 0 h 374648"/>
                      <a:gd name="connsiteX1" fmla="*/ 136836 w 538020"/>
                      <a:gd name="connsiteY1" fmla="*/ 6348 h 374648"/>
                      <a:gd name="connsiteX2" fmla="*/ 257488 w 538020"/>
                      <a:gd name="connsiteY2" fmla="*/ 63500 h 374648"/>
                      <a:gd name="connsiteX3" fmla="*/ 286060 w 538020"/>
                      <a:gd name="connsiteY3" fmla="*/ 95248 h 374648"/>
                      <a:gd name="connsiteX4" fmla="*/ 362260 w 538020"/>
                      <a:gd name="connsiteY4" fmla="*/ 111124 h 374648"/>
                      <a:gd name="connsiteX5" fmla="*/ 454336 w 538020"/>
                      <a:gd name="connsiteY5" fmla="*/ 79374 h 374648"/>
                      <a:gd name="connsiteX6" fmla="*/ 538020 w 538020"/>
                      <a:gd name="connsiteY6" fmla="*/ 184754 h 374648"/>
                      <a:gd name="connsiteX7" fmla="*/ 488804 w 538020"/>
                      <a:gd name="connsiteY7" fmla="*/ 335290 h 374648"/>
                      <a:gd name="connsiteX8" fmla="*/ 368612 w 538020"/>
                      <a:gd name="connsiteY8" fmla="*/ 282574 h 374648"/>
                      <a:gd name="connsiteX9" fmla="*/ 270184 w 538020"/>
                      <a:gd name="connsiteY9" fmla="*/ 374648 h 374648"/>
                      <a:gd name="connsiteX10" fmla="*/ 232088 w 538020"/>
                      <a:gd name="connsiteY10" fmla="*/ 307974 h 374648"/>
                      <a:gd name="connsiteX11" fmla="*/ 114612 w 538020"/>
                      <a:gd name="connsiteY11" fmla="*/ 295274 h 374648"/>
                      <a:gd name="connsiteX12" fmla="*/ 25712 w 538020"/>
                      <a:gd name="connsiteY12" fmla="*/ 254000 h 374648"/>
                      <a:gd name="connsiteX13" fmla="*/ 0 w 538020"/>
                      <a:gd name="connsiteY13" fmla="*/ 135228 h 374648"/>
                      <a:gd name="connsiteX14" fmla="*/ 25712 w 538020"/>
                      <a:gd name="connsiteY14" fmla="*/ 139700 h 374648"/>
                      <a:gd name="connsiteX15" fmla="*/ 54288 w 538020"/>
                      <a:gd name="connsiteY15" fmla="*/ 92074 h 374648"/>
                      <a:gd name="connsiteX16" fmla="*/ 25712 w 538020"/>
                      <a:gd name="connsiteY16" fmla="*/ 31748 h 374648"/>
                      <a:gd name="connsiteX17" fmla="*/ 28888 w 538020"/>
                      <a:gd name="connsiteY17" fmla="*/ 0 h 374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538020" h="374648">
                        <a:moveTo>
                          <a:pt x="28888" y="0"/>
                        </a:moveTo>
                        <a:lnTo>
                          <a:pt x="136836" y="6348"/>
                        </a:lnTo>
                        <a:lnTo>
                          <a:pt x="257488" y="63500"/>
                        </a:lnTo>
                        <a:lnTo>
                          <a:pt x="286060" y="95248"/>
                        </a:lnTo>
                        <a:lnTo>
                          <a:pt x="362260" y="111124"/>
                        </a:lnTo>
                        <a:lnTo>
                          <a:pt x="454336" y="79374"/>
                        </a:lnTo>
                        <a:lnTo>
                          <a:pt x="538020" y="184754"/>
                        </a:lnTo>
                        <a:lnTo>
                          <a:pt x="488804" y="335290"/>
                        </a:lnTo>
                        <a:lnTo>
                          <a:pt x="368612" y="282574"/>
                        </a:lnTo>
                        <a:lnTo>
                          <a:pt x="270184" y="374648"/>
                        </a:lnTo>
                        <a:lnTo>
                          <a:pt x="232088" y="307974"/>
                        </a:lnTo>
                        <a:lnTo>
                          <a:pt x="114612" y="295274"/>
                        </a:lnTo>
                        <a:lnTo>
                          <a:pt x="25712" y="254000"/>
                        </a:lnTo>
                        <a:lnTo>
                          <a:pt x="0" y="135228"/>
                        </a:lnTo>
                        <a:lnTo>
                          <a:pt x="25712" y="139700"/>
                        </a:lnTo>
                        <a:lnTo>
                          <a:pt x="54288" y="92074"/>
                        </a:lnTo>
                        <a:lnTo>
                          <a:pt x="25712" y="31748"/>
                        </a:lnTo>
                        <a:lnTo>
                          <a:pt x="2888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7" name="フリーフォーム: 図形 666">
                    <a:extLst>
                      <a:ext uri="{FF2B5EF4-FFF2-40B4-BE49-F238E27FC236}">
                        <a16:creationId xmlns:a16="http://schemas.microsoft.com/office/drawing/2014/main" id="{5569FB9D-3957-4B99-B639-E30AF9FB1774}"/>
                      </a:ext>
                    </a:extLst>
                  </p:cNvPr>
                  <p:cNvSpPr/>
                  <p:nvPr/>
                </p:nvSpPr>
                <p:spPr>
                  <a:xfrm>
                    <a:off x="43602752" y="19048986"/>
                    <a:ext cx="828200" cy="435990"/>
                  </a:xfrm>
                  <a:custGeom>
                    <a:avLst/>
                    <a:gdLst>
                      <a:gd name="connsiteX0" fmla="*/ 649268 w 828200"/>
                      <a:gd name="connsiteY0" fmla="*/ 0 h 435990"/>
                      <a:gd name="connsiteX1" fmla="*/ 767872 w 828200"/>
                      <a:gd name="connsiteY1" fmla="*/ 45464 h 435990"/>
                      <a:gd name="connsiteX2" fmla="*/ 815496 w 828200"/>
                      <a:gd name="connsiteY2" fmla="*/ 67690 h 435990"/>
                      <a:gd name="connsiteX3" fmla="*/ 828200 w 828200"/>
                      <a:gd name="connsiteY3" fmla="*/ 124838 h 435990"/>
                      <a:gd name="connsiteX4" fmla="*/ 767872 w 828200"/>
                      <a:gd name="connsiteY4" fmla="*/ 274064 h 435990"/>
                      <a:gd name="connsiteX5" fmla="*/ 736124 w 828200"/>
                      <a:gd name="connsiteY5" fmla="*/ 347090 h 435990"/>
                      <a:gd name="connsiteX6" fmla="*/ 802800 w 828200"/>
                      <a:gd name="connsiteY6" fmla="*/ 420114 h 435990"/>
                      <a:gd name="connsiteX7" fmla="*/ 656748 w 828200"/>
                      <a:gd name="connsiteY7" fmla="*/ 435990 h 435990"/>
                      <a:gd name="connsiteX8" fmla="*/ 602772 w 828200"/>
                      <a:gd name="connsiteY8" fmla="*/ 359790 h 435990"/>
                      <a:gd name="connsiteX9" fmla="*/ 536096 w 828200"/>
                      <a:gd name="connsiteY9" fmla="*/ 312164 h 435990"/>
                      <a:gd name="connsiteX10" fmla="*/ 529748 w 828200"/>
                      <a:gd name="connsiteY10" fmla="*/ 255014 h 435990"/>
                      <a:gd name="connsiteX11" fmla="*/ 418624 w 828200"/>
                      <a:gd name="connsiteY11" fmla="*/ 248664 h 435990"/>
                      <a:gd name="connsiteX12" fmla="*/ 374172 w 828200"/>
                      <a:gd name="connsiteY12" fmla="*/ 277238 h 435990"/>
                      <a:gd name="connsiteX13" fmla="*/ 288448 w 828200"/>
                      <a:gd name="connsiteY13" fmla="*/ 207390 h 435990"/>
                      <a:gd name="connsiteX14" fmla="*/ 209072 w 828200"/>
                      <a:gd name="connsiteY14" fmla="*/ 226438 h 435990"/>
                      <a:gd name="connsiteX15" fmla="*/ 123708 w 828200"/>
                      <a:gd name="connsiteY15" fmla="*/ 230818 h 435990"/>
                      <a:gd name="connsiteX16" fmla="*/ 123348 w 828200"/>
                      <a:gd name="connsiteY16" fmla="*/ 229614 h 435990"/>
                      <a:gd name="connsiteX17" fmla="*/ 94772 w 828200"/>
                      <a:gd name="connsiteY17" fmla="*/ 191514 h 435990"/>
                      <a:gd name="connsiteX18" fmla="*/ 40800 w 828200"/>
                      <a:gd name="connsiteY18" fmla="*/ 80390 h 435990"/>
                      <a:gd name="connsiteX19" fmla="*/ 0 w 828200"/>
                      <a:gd name="connsiteY19" fmla="*/ 86218 h 435990"/>
                      <a:gd name="connsiteX20" fmla="*/ 44608 w 828200"/>
                      <a:gd name="connsiteY20" fmla="*/ 54354 h 435990"/>
                      <a:gd name="connsiteX21" fmla="*/ 50028 w 828200"/>
                      <a:gd name="connsiteY21" fmla="*/ 5590 h 435990"/>
                      <a:gd name="connsiteX22" fmla="*/ 234472 w 828200"/>
                      <a:gd name="connsiteY22" fmla="*/ 26414 h 435990"/>
                      <a:gd name="connsiteX23" fmla="*/ 304324 w 828200"/>
                      <a:gd name="connsiteY23" fmla="*/ 39114 h 435990"/>
                      <a:gd name="connsiteX24" fmla="*/ 399572 w 828200"/>
                      <a:gd name="connsiteY24" fmla="*/ 7366 h 435990"/>
                      <a:gd name="connsiteX25" fmla="*/ 517048 w 828200"/>
                      <a:gd name="connsiteY25" fmla="*/ 29590 h 435990"/>
                      <a:gd name="connsiteX26" fmla="*/ 625000 w 828200"/>
                      <a:gd name="connsiteY26" fmla="*/ 32766 h 435990"/>
                      <a:gd name="connsiteX27" fmla="*/ 649268 w 828200"/>
                      <a:gd name="connsiteY27" fmla="*/ 0 h 435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828200" h="435990">
                        <a:moveTo>
                          <a:pt x="649268" y="0"/>
                        </a:moveTo>
                        <a:lnTo>
                          <a:pt x="767872" y="45464"/>
                        </a:lnTo>
                        <a:lnTo>
                          <a:pt x="815496" y="67690"/>
                        </a:lnTo>
                        <a:lnTo>
                          <a:pt x="828200" y="124838"/>
                        </a:lnTo>
                        <a:lnTo>
                          <a:pt x="767872" y="274064"/>
                        </a:lnTo>
                        <a:lnTo>
                          <a:pt x="736124" y="347090"/>
                        </a:lnTo>
                        <a:lnTo>
                          <a:pt x="802800" y="420114"/>
                        </a:lnTo>
                        <a:lnTo>
                          <a:pt x="656748" y="435990"/>
                        </a:lnTo>
                        <a:lnTo>
                          <a:pt x="602772" y="359790"/>
                        </a:lnTo>
                        <a:lnTo>
                          <a:pt x="536096" y="312164"/>
                        </a:lnTo>
                        <a:lnTo>
                          <a:pt x="529748" y="255014"/>
                        </a:lnTo>
                        <a:lnTo>
                          <a:pt x="418624" y="248664"/>
                        </a:lnTo>
                        <a:lnTo>
                          <a:pt x="374172" y="277238"/>
                        </a:lnTo>
                        <a:lnTo>
                          <a:pt x="288448" y="207390"/>
                        </a:lnTo>
                        <a:lnTo>
                          <a:pt x="209072" y="226438"/>
                        </a:lnTo>
                        <a:lnTo>
                          <a:pt x="123708" y="230818"/>
                        </a:lnTo>
                        <a:lnTo>
                          <a:pt x="123348" y="229614"/>
                        </a:lnTo>
                        <a:cubicBezTo>
                          <a:pt x="100080" y="211002"/>
                          <a:pt x="110504" y="222974"/>
                          <a:pt x="94772" y="191514"/>
                        </a:cubicBezTo>
                        <a:lnTo>
                          <a:pt x="40800" y="80390"/>
                        </a:lnTo>
                        <a:lnTo>
                          <a:pt x="0" y="86218"/>
                        </a:lnTo>
                        <a:lnTo>
                          <a:pt x="44608" y="54354"/>
                        </a:lnTo>
                        <a:lnTo>
                          <a:pt x="50028" y="5590"/>
                        </a:lnTo>
                        <a:lnTo>
                          <a:pt x="234472" y="26414"/>
                        </a:lnTo>
                        <a:lnTo>
                          <a:pt x="304324" y="39114"/>
                        </a:lnTo>
                        <a:lnTo>
                          <a:pt x="399572" y="7366"/>
                        </a:lnTo>
                        <a:lnTo>
                          <a:pt x="517048" y="29590"/>
                        </a:lnTo>
                        <a:lnTo>
                          <a:pt x="625000" y="32766"/>
                        </a:lnTo>
                        <a:lnTo>
                          <a:pt x="64926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8" name="フリーフォーム: 図形 667">
                    <a:extLst>
                      <a:ext uri="{FF2B5EF4-FFF2-40B4-BE49-F238E27FC236}">
                        <a16:creationId xmlns:a16="http://schemas.microsoft.com/office/drawing/2014/main" id="{D2A7B65D-19EB-4DBE-A7EF-B4889A87019B}"/>
                      </a:ext>
                    </a:extLst>
                  </p:cNvPr>
                  <p:cNvSpPr/>
                  <p:nvPr/>
                </p:nvSpPr>
                <p:spPr>
                  <a:xfrm>
                    <a:off x="44853224" y="19631024"/>
                    <a:ext cx="272416" cy="439124"/>
                  </a:xfrm>
                  <a:custGeom>
                    <a:avLst/>
                    <a:gdLst>
                      <a:gd name="connsiteX0" fmla="*/ 50800 w 272416"/>
                      <a:gd name="connsiteY0" fmla="*/ 0 h 439124"/>
                      <a:gd name="connsiteX1" fmla="*/ 95252 w 272416"/>
                      <a:gd name="connsiteY1" fmla="*/ 9528 h 439124"/>
                      <a:gd name="connsiteX2" fmla="*/ 130176 w 272416"/>
                      <a:gd name="connsiteY2" fmla="*/ 41276 h 439124"/>
                      <a:gd name="connsiteX3" fmla="*/ 226696 w 272416"/>
                      <a:gd name="connsiteY3" fmla="*/ 38212 h 439124"/>
                      <a:gd name="connsiteX4" fmla="*/ 226696 w 272416"/>
                      <a:gd name="connsiteY4" fmla="*/ 180976 h 439124"/>
                      <a:gd name="connsiteX5" fmla="*/ 272416 w 272416"/>
                      <a:gd name="connsiteY5" fmla="*/ 401956 h 439124"/>
                      <a:gd name="connsiteX6" fmla="*/ 112396 w 272416"/>
                      <a:gd name="connsiteY6" fmla="*/ 394336 h 439124"/>
                      <a:gd name="connsiteX7" fmla="*/ 61208 w 272416"/>
                      <a:gd name="connsiteY7" fmla="*/ 439124 h 439124"/>
                      <a:gd name="connsiteX8" fmla="*/ 57152 w 272416"/>
                      <a:gd name="connsiteY8" fmla="*/ 434976 h 439124"/>
                      <a:gd name="connsiteX9" fmla="*/ 25400 w 272416"/>
                      <a:gd name="connsiteY9" fmla="*/ 330200 h 439124"/>
                      <a:gd name="connsiteX10" fmla="*/ 13280 w 272416"/>
                      <a:gd name="connsiteY10" fmla="*/ 322664 h 439124"/>
                      <a:gd name="connsiteX11" fmla="*/ 28576 w 272416"/>
                      <a:gd name="connsiteY11" fmla="*/ 136526 h 439124"/>
                      <a:gd name="connsiteX12" fmla="*/ 0 w 272416"/>
                      <a:gd name="connsiteY12" fmla="*/ 66676 h 439124"/>
                      <a:gd name="connsiteX13" fmla="*/ 1648 w 272416"/>
                      <a:gd name="connsiteY13" fmla="*/ 57624 h 439124"/>
                      <a:gd name="connsiteX14" fmla="*/ 3176 w 272416"/>
                      <a:gd name="connsiteY14" fmla="*/ 66676 h 439124"/>
                      <a:gd name="connsiteX15" fmla="*/ 50800 w 272416"/>
                      <a:gd name="connsiteY15" fmla="*/ 0 h 439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72416" h="439124">
                        <a:moveTo>
                          <a:pt x="50800" y="0"/>
                        </a:moveTo>
                        <a:lnTo>
                          <a:pt x="95252" y="9528"/>
                        </a:lnTo>
                        <a:lnTo>
                          <a:pt x="130176" y="41276"/>
                        </a:lnTo>
                        <a:lnTo>
                          <a:pt x="226696" y="38212"/>
                        </a:lnTo>
                        <a:lnTo>
                          <a:pt x="226696" y="180976"/>
                        </a:lnTo>
                        <a:lnTo>
                          <a:pt x="272416" y="401956"/>
                        </a:lnTo>
                        <a:lnTo>
                          <a:pt x="112396" y="394336"/>
                        </a:lnTo>
                        <a:lnTo>
                          <a:pt x="61208" y="439124"/>
                        </a:lnTo>
                        <a:lnTo>
                          <a:pt x="57152" y="434976"/>
                        </a:lnTo>
                        <a:lnTo>
                          <a:pt x="25400" y="330200"/>
                        </a:lnTo>
                        <a:lnTo>
                          <a:pt x="13280" y="322664"/>
                        </a:lnTo>
                        <a:lnTo>
                          <a:pt x="28576" y="136526"/>
                        </a:lnTo>
                        <a:lnTo>
                          <a:pt x="0" y="66676"/>
                        </a:lnTo>
                        <a:lnTo>
                          <a:pt x="1648" y="57624"/>
                        </a:lnTo>
                        <a:lnTo>
                          <a:pt x="3176" y="66676"/>
                        </a:lnTo>
                        <a:lnTo>
                          <a:pt x="5080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9" name="フリーフォーム: 図形 668">
                    <a:extLst>
                      <a:ext uri="{FF2B5EF4-FFF2-40B4-BE49-F238E27FC236}">
                        <a16:creationId xmlns:a16="http://schemas.microsoft.com/office/drawing/2014/main" id="{8C550481-8E99-4267-B6FA-CB174B312C4A}"/>
                      </a:ext>
                    </a:extLst>
                  </p:cNvPr>
                  <p:cNvSpPr/>
                  <p:nvPr/>
                </p:nvSpPr>
                <p:spPr>
                  <a:xfrm>
                    <a:off x="44252020" y="18926176"/>
                    <a:ext cx="454648" cy="476248"/>
                  </a:xfrm>
                  <a:custGeom>
                    <a:avLst/>
                    <a:gdLst>
                      <a:gd name="connsiteX0" fmla="*/ 382132 w 454648"/>
                      <a:gd name="connsiteY0" fmla="*/ 0 h 476248"/>
                      <a:gd name="connsiteX1" fmla="*/ 429444 w 454648"/>
                      <a:gd name="connsiteY1" fmla="*/ 8228 h 476248"/>
                      <a:gd name="connsiteX2" fmla="*/ 454648 w 454648"/>
                      <a:gd name="connsiteY2" fmla="*/ 124650 h 476248"/>
                      <a:gd name="connsiteX3" fmla="*/ 404356 w 454648"/>
                      <a:gd name="connsiteY3" fmla="*/ 206374 h 476248"/>
                      <a:gd name="connsiteX4" fmla="*/ 353556 w 454648"/>
                      <a:gd name="connsiteY4" fmla="*/ 254000 h 476248"/>
                      <a:gd name="connsiteX5" fmla="*/ 321804 w 454648"/>
                      <a:gd name="connsiteY5" fmla="*/ 333374 h 476248"/>
                      <a:gd name="connsiteX6" fmla="*/ 347204 w 454648"/>
                      <a:gd name="connsiteY6" fmla="*/ 374648 h 476248"/>
                      <a:gd name="connsiteX7" fmla="*/ 318628 w 454648"/>
                      <a:gd name="connsiteY7" fmla="*/ 476248 h 476248"/>
                      <a:gd name="connsiteX8" fmla="*/ 217028 w 454648"/>
                      <a:gd name="connsiteY8" fmla="*/ 409574 h 476248"/>
                      <a:gd name="connsiteX9" fmla="*/ 114672 w 454648"/>
                      <a:gd name="connsiteY9" fmla="*/ 405918 h 476248"/>
                      <a:gd name="connsiteX10" fmla="*/ 118604 w 454648"/>
                      <a:gd name="connsiteY10" fmla="*/ 396874 h 476248"/>
                      <a:gd name="connsiteX11" fmla="*/ 178932 w 454648"/>
                      <a:gd name="connsiteY11" fmla="*/ 247648 h 476248"/>
                      <a:gd name="connsiteX12" fmla="*/ 166228 w 454648"/>
                      <a:gd name="connsiteY12" fmla="*/ 190500 h 476248"/>
                      <a:gd name="connsiteX13" fmla="*/ 118604 w 454648"/>
                      <a:gd name="connsiteY13" fmla="*/ 168274 h 476248"/>
                      <a:gd name="connsiteX14" fmla="*/ 0 w 454648"/>
                      <a:gd name="connsiteY14" fmla="*/ 122810 h 476248"/>
                      <a:gd name="connsiteX15" fmla="*/ 39228 w 454648"/>
                      <a:gd name="connsiteY15" fmla="*/ 69848 h 476248"/>
                      <a:gd name="connsiteX16" fmla="*/ 223380 w 454648"/>
                      <a:gd name="connsiteY16" fmla="*/ 123824 h 476248"/>
                      <a:gd name="connsiteX17" fmla="*/ 290056 w 454648"/>
                      <a:gd name="connsiteY17" fmla="*/ 92076 h 476248"/>
                      <a:gd name="connsiteX18" fmla="*/ 296988 w 454648"/>
                      <a:gd name="connsiteY18" fmla="*/ 1980 h 476248"/>
                      <a:gd name="connsiteX19" fmla="*/ 382132 w 454648"/>
                      <a:gd name="connsiteY19" fmla="*/ 0 h 4762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54648" h="476248">
                        <a:moveTo>
                          <a:pt x="382132" y="0"/>
                        </a:moveTo>
                        <a:lnTo>
                          <a:pt x="429444" y="8228"/>
                        </a:lnTo>
                        <a:lnTo>
                          <a:pt x="454648" y="124650"/>
                        </a:lnTo>
                        <a:lnTo>
                          <a:pt x="404356" y="206374"/>
                        </a:lnTo>
                        <a:lnTo>
                          <a:pt x="353556" y="254000"/>
                        </a:lnTo>
                        <a:lnTo>
                          <a:pt x="321804" y="333374"/>
                        </a:lnTo>
                        <a:lnTo>
                          <a:pt x="347204" y="374648"/>
                        </a:lnTo>
                        <a:lnTo>
                          <a:pt x="318628" y="476248"/>
                        </a:lnTo>
                        <a:lnTo>
                          <a:pt x="217028" y="409574"/>
                        </a:lnTo>
                        <a:lnTo>
                          <a:pt x="114672" y="405918"/>
                        </a:lnTo>
                        <a:lnTo>
                          <a:pt x="118604" y="396874"/>
                        </a:lnTo>
                        <a:lnTo>
                          <a:pt x="178932" y="247648"/>
                        </a:lnTo>
                        <a:lnTo>
                          <a:pt x="166228" y="190500"/>
                        </a:lnTo>
                        <a:lnTo>
                          <a:pt x="118604" y="168274"/>
                        </a:lnTo>
                        <a:lnTo>
                          <a:pt x="0" y="122810"/>
                        </a:lnTo>
                        <a:lnTo>
                          <a:pt x="39228" y="69848"/>
                        </a:lnTo>
                        <a:lnTo>
                          <a:pt x="223380" y="123824"/>
                        </a:lnTo>
                        <a:lnTo>
                          <a:pt x="290056" y="92076"/>
                        </a:lnTo>
                        <a:lnTo>
                          <a:pt x="296988" y="1980"/>
                        </a:lnTo>
                        <a:lnTo>
                          <a:pt x="38213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0" name="フリーフォーム: 図形 669">
                    <a:extLst>
                      <a:ext uri="{FF2B5EF4-FFF2-40B4-BE49-F238E27FC236}">
                        <a16:creationId xmlns:a16="http://schemas.microsoft.com/office/drawing/2014/main" id="{6C7D641F-FEF9-46DE-AA1D-BD640E999118}"/>
                      </a:ext>
                    </a:extLst>
                  </p:cNvPr>
                  <p:cNvSpPr/>
                  <p:nvPr/>
                </p:nvSpPr>
                <p:spPr>
                  <a:xfrm>
                    <a:off x="44392848" y="19313524"/>
                    <a:ext cx="488952" cy="640164"/>
                  </a:xfrm>
                  <a:custGeom>
                    <a:avLst/>
                    <a:gdLst>
                      <a:gd name="connsiteX0" fmla="*/ 447676 w 488952"/>
                      <a:gd name="connsiteY0" fmla="*/ 0 h 640164"/>
                      <a:gd name="connsiteX1" fmla="*/ 454964 w 488952"/>
                      <a:gd name="connsiteY1" fmla="*/ 6352 h 640164"/>
                      <a:gd name="connsiteX2" fmla="*/ 441328 w 488952"/>
                      <a:gd name="connsiteY2" fmla="*/ 6352 h 640164"/>
                      <a:gd name="connsiteX3" fmla="*/ 425452 w 488952"/>
                      <a:gd name="connsiteY3" fmla="*/ 127000 h 640164"/>
                      <a:gd name="connsiteX4" fmla="*/ 425452 w 488952"/>
                      <a:gd name="connsiteY4" fmla="*/ 158752 h 640164"/>
                      <a:gd name="connsiteX5" fmla="*/ 462024 w 488952"/>
                      <a:gd name="connsiteY5" fmla="*/ 375124 h 640164"/>
                      <a:gd name="connsiteX6" fmla="*/ 460376 w 488952"/>
                      <a:gd name="connsiteY6" fmla="*/ 384176 h 640164"/>
                      <a:gd name="connsiteX7" fmla="*/ 488952 w 488952"/>
                      <a:gd name="connsiteY7" fmla="*/ 454026 h 640164"/>
                      <a:gd name="connsiteX8" fmla="*/ 473656 w 488952"/>
                      <a:gd name="connsiteY8" fmla="*/ 640164 h 640164"/>
                      <a:gd name="connsiteX9" fmla="*/ 368304 w 488952"/>
                      <a:gd name="connsiteY9" fmla="*/ 574676 h 640164"/>
                      <a:gd name="connsiteX10" fmla="*/ 314328 w 488952"/>
                      <a:gd name="connsiteY10" fmla="*/ 593728 h 640164"/>
                      <a:gd name="connsiteX11" fmla="*/ 279400 w 488952"/>
                      <a:gd name="connsiteY11" fmla="*/ 533400 h 640164"/>
                      <a:gd name="connsiteX12" fmla="*/ 63504 w 488952"/>
                      <a:gd name="connsiteY12" fmla="*/ 533400 h 640164"/>
                      <a:gd name="connsiteX13" fmla="*/ 60328 w 488952"/>
                      <a:gd name="connsiteY13" fmla="*/ 463552 h 640164"/>
                      <a:gd name="connsiteX14" fmla="*/ 1980 w 488952"/>
                      <a:gd name="connsiteY14" fmla="*/ 463552 h 640164"/>
                      <a:gd name="connsiteX15" fmla="*/ 0 w 488952"/>
                      <a:gd name="connsiteY15" fmla="*/ 327026 h 640164"/>
                      <a:gd name="connsiteX16" fmla="*/ 41276 w 488952"/>
                      <a:gd name="connsiteY16" fmla="*/ 219076 h 640164"/>
                      <a:gd name="connsiteX17" fmla="*/ 117476 w 488952"/>
                      <a:gd name="connsiteY17" fmla="*/ 215900 h 640164"/>
                      <a:gd name="connsiteX18" fmla="*/ 187328 w 488952"/>
                      <a:gd name="connsiteY18" fmla="*/ 161926 h 640164"/>
                      <a:gd name="connsiteX19" fmla="*/ 276228 w 488952"/>
                      <a:gd name="connsiteY19" fmla="*/ 149226 h 640164"/>
                      <a:gd name="connsiteX20" fmla="*/ 349252 w 488952"/>
                      <a:gd name="connsiteY20" fmla="*/ 127000 h 640164"/>
                      <a:gd name="connsiteX21" fmla="*/ 406400 w 488952"/>
                      <a:gd name="connsiteY21" fmla="*/ 6352 h 640164"/>
                      <a:gd name="connsiteX22" fmla="*/ 447676 w 488952"/>
                      <a:gd name="connsiteY22" fmla="*/ 0 h 6401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488952" h="640164">
                        <a:moveTo>
                          <a:pt x="447676" y="0"/>
                        </a:moveTo>
                        <a:lnTo>
                          <a:pt x="454964" y="6352"/>
                        </a:lnTo>
                        <a:lnTo>
                          <a:pt x="441328" y="6352"/>
                        </a:lnTo>
                        <a:lnTo>
                          <a:pt x="425452" y="127000"/>
                        </a:lnTo>
                        <a:lnTo>
                          <a:pt x="425452" y="158752"/>
                        </a:lnTo>
                        <a:lnTo>
                          <a:pt x="462024" y="375124"/>
                        </a:lnTo>
                        <a:lnTo>
                          <a:pt x="460376" y="384176"/>
                        </a:lnTo>
                        <a:lnTo>
                          <a:pt x="488952" y="454026"/>
                        </a:lnTo>
                        <a:lnTo>
                          <a:pt x="473656" y="640164"/>
                        </a:lnTo>
                        <a:lnTo>
                          <a:pt x="368304" y="574676"/>
                        </a:lnTo>
                        <a:lnTo>
                          <a:pt x="314328" y="593728"/>
                        </a:lnTo>
                        <a:lnTo>
                          <a:pt x="279400" y="533400"/>
                        </a:lnTo>
                        <a:lnTo>
                          <a:pt x="63504" y="533400"/>
                        </a:lnTo>
                        <a:lnTo>
                          <a:pt x="60328" y="463552"/>
                        </a:lnTo>
                        <a:lnTo>
                          <a:pt x="1980" y="463552"/>
                        </a:lnTo>
                        <a:lnTo>
                          <a:pt x="0" y="327026"/>
                        </a:lnTo>
                        <a:lnTo>
                          <a:pt x="41276" y="219076"/>
                        </a:lnTo>
                        <a:lnTo>
                          <a:pt x="117476" y="215900"/>
                        </a:lnTo>
                        <a:lnTo>
                          <a:pt x="187328" y="161926"/>
                        </a:lnTo>
                        <a:lnTo>
                          <a:pt x="276228" y="149226"/>
                        </a:lnTo>
                        <a:lnTo>
                          <a:pt x="349252" y="127000"/>
                        </a:lnTo>
                        <a:lnTo>
                          <a:pt x="406400" y="6352"/>
                        </a:lnTo>
                        <a:lnTo>
                          <a:pt x="4476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1" name="フリーフォーム: 図形 670">
                    <a:extLst>
                      <a:ext uri="{FF2B5EF4-FFF2-40B4-BE49-F238E27FC236}">
                        <a16:creationId xmlns:a16="http://schemas.microsoft.com/office/drawing/2014/main" id="{35D2A3EE-EC7C-449F-A4B8-10721F6BAD9A}"/>
                      </a:ext>
                    </a:extLst>
                  </p:cNvPr>
                  <p:cNvSpPr/>
                  <p:nvPr/>
                </p:nvSpPr>
                <p:spPr>
                  <a:xfrm>
                    <a:off x="44664844" y="19050826"/>
                    <a:ext cx="505424" cy="401186"/>
                  </a:xfrm>
                  <a:custGeom>
                    <a:avLst/>
                    <a:gdLst>
                      <a:gd name="connsiteX0" fmla="*/ 41824 w 505424"/>
                      <a:gd name="connsiteY0" fmla="*/ 0 h 401186"/>
                      <a:gd name="connsiteX1" fmla="*/ 42332 w 505424"/>
                      <a:gd name="connsiteY1" fmla="*/ 2350 h 401186"/>
                      <a:gd name="connsiteX2" fmla="*/ 131232 w 505424"/>
                      <a:gd name="connsiteY2" fmla="*/ 43624 h 401186"/>
                      <a:gd name="connsiteX3" fmla="*/ 248708 w 505424"/>
                      <a:gd name="connsiteY3" fmla="*/ 56324 h 401186"/>
                      <a:gd name="connsiteX4" fmla="*/ 286804 w 505424"/>
                      <a:gd name="connsiteY4" fmla="*/ 122998 h 401186"/>
                      <a:gd name="connsiteX5" fmla="*/ 385232 w 505424"/>
                      <a:gd name="connsiteY5" fmla="*/ 30924 h 401186"/>
                      <a:gd name="connsiteX6" fmla="*/ 505424 w 505424"/>
                      <a:gd name="connsiteY6" fmla="*/ 83640 h 401186"/>
                      <a:gd name="connsiteX7" fmla="*/ 460796 w 505424"/>
                      <a:gd name="connsiteY7" fmla="*/ 220154 h 401186"/>
                      <a:gd name="connsiteX8" fmla="*/ 432944 w 505424"/>
                      <a:gd name="connsiteY8" fmla="*/ 401186 h 401186"/>
                      <a:gd name="connsiteX9" fmla="*/ 410632 w 505424"/>
                      <a:gd name="connsiteY9" fmla="*/ 370650 h 401186"/>
                      <a:gd name="connsiteX10" fmla="*/ 385232 w 505424"/>
                      <a:gd name="connsiteY10" fmla="*/ 345250 h 401186"/>
                      <a:gd name="connsiteX11" fmla="*/ 388404 w 505424"/>
                      <a:gd name="connsiteY11" fmla="*/ 281750 h 401186"/>
                      <a:gd name="connsiteX12" fmla="*/ 305856 w 505424"/>
                      <a:gd name="connsiteY12" fmla="*/ 192850 h 401186"/>
                      <a:gd name="connsiteX13" fmla="*/ 248708 w 505424"/>
                      <a:gd name="connsiteY13" fmla="*/ 269050 h 401186"/>
                      <a:gd name="connsiteX14" fmla="*/ 182968 w 505424"/>
                      <a:gd name="connsiteY14" fmla="*/ 269050 h 401186"/>
                      <a:gd name="connsiteX15" fmla="*/ 175680 w 505424"/>
                      <a:gd name="connsiteY15" fmla="*/ 262698 h 401186"/>
                      <a:gd name="connsiteX16" fmla="*/ 165652 w 505424"/>
                      <a:gd name="connsiteY16" fmla="*/ 264242 h 401186"/>
                      <a:gd name="connsiteX17" fmla="*/ 140756 w 505424"/>
                      <a:gd name="connsiteY17" fmla="*/ 183324 h 401186"/>
                      <a:gd name="connsiteX18" fmla="*/ 140756 w 505424"/>
                      <a:gd name="connsiteY18" fmla="*/ 110298 h 401186"/>
                      <a:gd name="connsiteX19" fmla="*/ 74080 w 505424"/>
                      <a:gd name="connsiteY19" fmla="*/ 91250 h 401186"/>
                      <a:gd name="connsiteX20" fmla="*/ 55032 w 505424"/>
                      <a:gd name="connsiteY20" fmla="*/ 110298 h 401186"/>
                      <a:gd name="connsiteX21" fmla="*/ 29632 w 505424"/>
                      <a:gd name="connsiteY21" fmla="*/ 97598 h 401186"/>
                      <a:gd name="connsiteX22" fmla="*/ 0 w 505424"/>
                      <a:gd name="connsiteY22" fmla="*/ 67966 h 401186"/>
                      <a:gd name="connsiteX23" fmla="*/ 41824 w 505424"/>
                      <a:gd name="connsiteY23" fmla="*/ 0 h 401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05424" h="401186">
                        <a:moveTo>
                          <a:pt x="41824" y="0"/>
                        </a:moveTo>
                        <a:lnTo>
                          <a:pt x="42332" y="2350"/>
                        </a:lnTo>
                        <a:lnTo>
                          <a:pt x="131232" y="43624"/>
                        </a:lnTo>
                        <a:lnTo>
                          <a:pt x="248708" y="56324"/>
                        </a:lnTo>
                        <a:lnTo>
                          <a:pt x="286804" y="122998"/>
                        </a:lnTo>
                        <a:lnTo>
                          <a:pt x="385232" y="30924"/>
                        </a:lnTo>
                        <a:lnTo>
                          <a:pt x="505424" y="83640"/>
                        </a:lnTo>
                        <a:lnTo>
                          <a:pt x="460796" y="220154"/>
                        </a:lnTo>
                        <a:lnTo>
                          <a:pt x="432944" y="401186"/>
                        </a:lnTo>
                        <a:lnTo>
                          <a:pt x="410632" y="370650"/>
                        </a:lnTo>
                        <a:lnTo>
                          <a:pt x="385232" y="345250"/>
                        </a:lnTo>
                        <a:lnTo>
                          <a:pt x="388404" y="281750"/>
                        </a:lnTo>
                        <a:lnTo>
                          <a:pt x="305856" y="192850"/>
                        </a:lnTo>
                        <a:lnTo>
                          <a:pt x="248708" y="269050"/>
                        </a:lnTo>
                        <a:lnTo>
                          <a:pt x="182968" y="269050"/>
                        </a:lnTo>
                        <a:lnTo>
                          <a:pt x="175680" y="262698"/>
                        </a:lnTo>
                        <a:lnTo>
                          <a:pt x="165652" y="264242"/>
                        </a:lnTo>
                        <a:lnTo>
                          <a:pt x="140756" y="183324"/>
                        </a:lnTo>
                        <a:lnTo>
                          <a:pt x="140756" y="110298"/>
                        </a:lnTo>
                        <a:lnTo>
                          <a:pt x="74080" y="91250"/>
                        </a:lnTo>
                        <a:lnTo>
                          <a:pt x="55032" y="110298"/>
                        </a:lnTo>
                        <a:lnTo>
                          <a:pt x="29632" y="97598"/>
                        </a:lnTo>
                        <a:lnTo>
                          <a:pt x="0" y="67966"/>
                        </a:lnTo>
                        <a:lnTo>
                          <a:pt x="4182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2" name="フリーフォーム: 図形 671">
                    <a:extLst>
                      <a:ext uri="{FF2B5EF4-FFF2-40B4-BE49-F238E27FC236}">
                        <a16:creationId xmlns:a16="http://schemas.microsoft.com/office/drawing/2014/main" id="{7F33CA04-6B19-465B-8844-A82B520F537F}"/>
                      </a:ext>
                    </a:extLst>
                  </p:cNvPr>
                  <p:cNvSpPr/>
                  <p:nvPr/>
                </p:nvSpPr>
                <p:spPr>
                  <a:xfrm>
                    <a:off x="44338876" y="19332094"/>
                    <a:ext cx="230920" cy="200334"/>
                  </a:xfrm>
                  <a:custGeom>
                    <a:avLst/>
                    <a:gdLst>
                      <a:gd name="connsiteX0" fmla="*/ 27816 w 230920"/>
                      <a:gd name="connsiteY0" fmla="*/ 0 h 200334"/>
                      <a:gd name="connsiteX1" fmla="*/ 130172 w 230920"/>
                      <a:gd name="connsiteY1" fmla="*/ 3656 h 200334"/>
                      <a:gd name="connsiteX2" fmla="*/ 229652 w 230920"/>
                      <a:gd name="connsiteY2" fmla="*/ 68938 h 200334"/>
                      <a:gd name="connsiteX3" fmla="*/ 230920 w 230920"/>
                      <a:gd name="connsiteY3" fmla="*/ 151378 h 200334"/>
                      <a:gd name="connsiteX4" fmla="*/ 171448 w 230920"/>
                      <a:gd name="connsiteY4" fmla="*/ 197330 h 200334"/>
                      <a:gd name="connsiteX5" fmla="*/ 99364 w 230920"/>
                      <a:gd name="connsiteY5" fmla="*/ 200334 h 200334"/>
                      <a:gd name="connsiteX6" fmla="*/ 66676 w 230920"/>
                      <a:gd name="connsiteY6" fmla="*/ 137006 h 200334"/>
                      <a:gd name="connsiteX7" fmla="*/ 0 w 230920"/>
                      <a:gd name="connsiteY7" fmla="*/ 63982 h 200334"/>
                      <a:gd name="connsiteX8" fmla="*/ 27816 w 230920"/>
                      <a:gd name="connsiteY8" fmla="*/ 0 h 200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30920" h="200334">
                        <a:moveTo>
                          <a:pt x="27816" y="0"/>
                        </a:moveTo>
                        <a:lnTo>
                          <a:pt x="130172" y="3656"/>
                        </a:lnTo>
                        <a:lnTo>
                          <a:pt x="229652" y="68938"/>
                        </a:lnTo>
                        <a:lnTo>
                          <a:pt x="230920" y="151378"/>
                        </a:lnTo>
                        <a:lnTo>
                          <a:pt x="171448" y="197330"/>
                        </a:lnTo>
                        <a:lnTo>
                          <a:pt x="99364" y="200334"/>
                        </a:lnTo>
                        <a:lnTo>
                          <a:pt x="66676" y="137006"/>
                        </a:lnTo>
                        <a:lnTo>
                          <a:pt x="0" y="63982"/>
                        </a:lnTo>
                        <a:lnTo>
                          <a:pt x="2781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3" name="フリーフォーム: 図形 672">
                    <a:extLst>
                      <a:ext uri="{FF2B5EF4-FFF2-40B4-BE49-F238E27FC236}">
                        <a16:creationId xmlns:a16="http://schemas.microsoft.com/office/drawing/2014/main" id="{9887D173-8A6B-4994-9093-AE88AAC009E7}"/>
                      </a:ext>
                    </a:extLst>
                  </p:cNvPr>
                  <p:cNvSpPr/>
                  <p:nvPr/>
                </p:nvSpPr>
                <p:spPr>
                  <a:xfrm>
                    <a:off x="44568528" y="19118792"/>
                    <a:ext cx="261968" cy="364680"/>
                  </a:xfrm>
                  <a:custGeom>
                    <a:avLst/>
                    <a:gdLst>
                      <a:gd name="connsiteX0" fmla="*/ 96316 w 261968"/>
                      <a:gd name="connsiteY0" fmla="*/ 0 h 364680"/>
                      <a:gd name="connsiteX1" fmla="*/ 125948 w 261968"/>
                      <a:gd name="connsiteY1" fmla="*/ 29632 h 364680"/>
                      <a:gd name="connsiteX2" fmla="*/ 151348 w 261968"/>
                      <a:gd name="connsiteY2" fmla="*/ 42332 h 364680"/>
                      <a:gd name="connsiteX3" fmla="*/ 170396 w 261968"/>
                      <a:gd name="connsiteY3" fmla="*/ 23284 h 364680"/>
                      <a:gd name="connsiteX4" fmla="*/ 237072 w 261968"/>
                      <a:gd name="connsiteY4" fmla="*/ 42332 h 364680"/>
                      <a:gd name="connsiteX5" fmla="*/ 237072 w 261968"/>
                      <a:gd name="connsiteY5" fmla="*/ 115358 h 364680"/>
                      <a:gd name="connsiteX6" fmla="*/ 261968 w 261968"/>
                      <a:gd name="connsiteY6" fmla="*/ 196276 h 364680"/>
                      <a:gd name="connsiteX7" fmla="*/ 230720 w 261968"/>
                      <a:gd name="connsiteY7" fmla="*/ 201084 h 364680"/>
                      <a:gd name="connsiteX8" fmla="*/ 173572 w 261968"/>
                      <a:gd name="connsiteY8" fmla="*/ 321732 h 364680"/>
                      <a:gd name="connsiteX9" fmla="*/ 100548 w 261968"/>
                      <a:gd name="connsiteY9" fmla="*/ 343958 h 364680"/>
                      <a:gd name="connsiteX10" fmla="*/ 11648 w 261968"/>
                      <a:gd name="connsiteY10" fmla="*/ 356658 h 364680"/>
                      <a:gd name="connsiteX11" fmla="*/ 1268 w 261968"/>
                      <a:gd name="connsiteY11" fmla="*/ 364680 h 364680"/>
                      <a:gd name="connsiteX12" fmla="*/ 0 w 261968"/>
                      <a:gd name="connsiteY12" fmla="*/ 282240 h 364680"/>
                      <a:gd name="connsiteX13" fmla="*/ 2120 w 261968"/>
                      <a:gd name="connsiteY13" fmla="*/ 283632 h 364680"/>
                      <a:gd name="connsiteX14" fmla="*/ 30696 w 261968"/>
                      <a:gd name="connsiteY14" fmla="*/ 182032 h 364680"/>
                      <a:gd name="connsiteX15" fmla="*/ 5296 w 261968"/>
                      <a:gd name="connsiteY15" fmla="*/ 140758 h 364680"/>
                      <a:gd name="connsiteX16" fmla="*/ 37048 w 261968"/>
                      <a:gd name="connsiteY16" fmla="*/ 61384 h 364680"/>
                      <a:gd name="connsiteX17" fmla="*/ 87848 w 261968"/>
                      <a:gd name="connsiteY17" fmla="*/ 13758 h 364680"/>
                      <a:gd name="connsiteX18" fmla="*/ 96316 w 261968"/>
                      <a:gd name="connsiteY18" fmla="*/ 0 h 364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61968" h="364680">
                        <a:moveTo>
                          <a:pt x="96316" y="0"/>
                        </a:moveTo>
                        <a:lnTo>
                          <a:pt x="125948" y="29632"/>
                        </a:lnTo>
                        <a:lnTo>
                          <a:pt x="151348" y="42332"/>
                        </a:lnTo>
                        <a:lnTo>
                          <a:pt x="170396" y="23284"/>
                        </a:lnTo>
                        <a:lnTo>
                          <a:pt x="237072" y="42332"/>
                        </a:lnTo>
                        <a:lnTo>
                          <a:pt x="237072" y="115358"/>
                        </a:lnTo>
                        <a:lnTo>
                          <a:pt x="261968" y="196276"/>
                        </a:lnTo>
                        <a:lnTo>
                          <a:pt x="230720" y="201084"/>
                        </a:lnTo>
                        <a:lnTo>
                          <a:pt x="173572" y="321732"/>
                        </a:lnTo>
                        <a:lnTo>
                          <a:pt x="100548" y="343958"/>
                        </a:lnTo>
                        <a:lnTo>
                          <a:pt x="11648" y="356658"/>
                        </a:lnTo>
                        <a:lnTo>
                          <a:pt x="1268" y="364680"/>
                        </a:lnTo>
                        <a:lnTo>
                          <a:pt x="0" y="282240"/>
                        </a:lnTo>
                        <a:lnTo>
                          <a:pt x="2120" y="283632"/>
                        </a:lnTo>
                        <a:lnTo>
                          <a:pt x="30696" y="182032"/>
                        </a:lnTo>
                        <a:lnTo>
                          <a:pt x="5296" y="140758"/>
                        </a:lnTo>
                        <a:lnTo>
                          <a:pt x="37048" y="61384"/>
                        </a:lnTo>
                        <a:lnTo>
                          <a:pt x="87848" y="13758"/>
                        </a:lnTo>
                        <a:lnTo>
                          <a:pt x="9631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4" name="フリーフォーム: 図形 673">
                    <a:extLst>
                      <a:ext uri="{FF2B5EF4-FFF2-40B4-BE49-F238E27FC236}">
                        <a16:creationId xmlns:a16="http://schemas.microsoft.com/office/drawing/2014/main" id="{9C9C353C-5673-4684-830E-EBBA8662FACF}"/>
                      </a:ext>
                    </a:extLst>
                  </p:cNvPr>
                  <p:cNvSpPr/>
                  <p:nvPr/>
                </p:nvSpPr>
                <p:spPr>
                  <a:xfrm>
                    <a:off x="43715940" y="19256376"/>
                    <a:ext cx="722300" cy="753744"/>
                  </a:xfrm>
                  <a:custGeom>
                    <a:avLst/>
                    <a:gdLst>
                      <a:gd name="connsiteX0" fmla="*/ 175260 w 722300"/>
                      <a:gd name="connsiteY0" fmla="*/ 0 h 753744"/>
                      <a:gd name="connsiteX1" fmla="*/ 260984 w 722300"/>
                      <a:gd name="connsiteY1" fmla="*/ 69848 h 753744"/>
                      <a:gd name="connsiteX2" fmla="*/ 305436 w 722300"/>
                      <a:gd name="connsiteY2" fmla="*/ 41274 h 753744"/>
                      <a:gd name="connsiteX3" fmla="*/ 416560 w 722300"/>
                      <a:gd name="connsiteY3" fmla="*/ 47624 h 753744"/>
                      <a:gd name="connsiteX4" fmla="*/ 422908 w 722300"/>
                      <a:gd name="connsiteY4" fmla="*/ 104774 h 753744"/>
                      <a:gd name="connsiteX5" fmla="*/ 489584 w 722300"/>
                      <a:gd name="connsiteY5" fmla="*/ 152400 h 753744"/>
                      <a:gd name="connsiteX6" fmla="*/ 543560 w 722300"/>
                      <a:gd name="connsiteY6" fmla="*/ 228600 h 753744"/>
                      <a:gd name="connsiteX7" fmla="*/ 689612 w 722300"/>
                      <a:gd name="connsiteY7" fmla="*/ 212724 h 753744"/>
                      <a:gd name="connsiteX8" fmla="*/ 722300 w 722300"/>
                      <a:gd name="connsiteY8" fmla="*/ 276052 h 753744"/>
                      <a:gd name="connsiteX9" fmla="*/ 718184 w 722300"/>
                      <a:gd name="connsiteY9" fmla="*/ 276224 h 753744"/>
                      <a:gd name="connsiteX10" fmla="*/ 676908 w 722300"/>
                      <a:gd name="connsiteY10" fmla="*/ 384174 h 753744"/>
                      <a:gd name="connsiteX11" fmla="*/ 678888 w 722300"/>
                      <a:gd name="connsiteY11" fmla="*/ 520700 h 753744"/>
                      <a:gd name="connsiteX12" fmla="*/ 657860 w 722300"/>
                      <a:gd name="connsiteY12" fmla="*/ 520700 h 753744"/>
                      <a:gd name="connsiteX13" fmla="*/ 610236 w 722300"/>
                      <a:gd name="connsiteY13" fmla="*/ 568324 h 753744"/>
                      <a:gd name="connsiteX14" fmla="*/ 483236 w 722300"/>
                      <a:gd name="connsiteY14" fmla="*/ 619124 h 753744"/>
                      <a:gd name="connsiteX15" fmla="*/ 467360 w 722300"/>
                      <a:gd name="connsiteY15" fmla="*/ 698500 h 753744"/>
                      <a:gd name="connsiteX16" fmla="*/ 381636 w 722300"/>
                      <a:gd name="connsiteY16" fmla="*/ 730248 h 753744"/>
                      <a:gd name="connsiteX17" fmla="*/ 381632 w 722300"/>
                      <a:gd name="connsiteY17" fmla="*/ 730372 h 753744"/>
                      <a:gd name="connsiteX18" fmla="*/ 320040 w 722300"/>
                      <a:gd name="connsiteY18" fmla="*/ 715644 h 753744"/>
                      <a:gd name="connsiteX19" fmla="*/ 114300 w 722300"/>
                      <a:gd name="connsiteY19" fmla="*/ 753744 h 753744"/>
                      <a:gd name="connsiteX20" fmla="*/ 15240 w 722300"/>
                      <a:gd name="connsiteY20" fmla="*/ 715644 h 753744"/>
                      <a:gd name="connsiteX21" fmla="*/ 0 w 722300"/>
                      <a:gd name="connsiteY21" fmla="*/ 647064 h 753744"/>
                      <a:gd name="connsiteX22" fmla="*/ 30480 w 722300"/>
                      <a:gd name="connsiteY22" fmla="*/ 570864 h 753744"/>
                      <a:gd name="connsiteX23" fmla="*/ 26124 w 722300"/>
                      <a:gd name="connsiteY23" fmla="*/ 570488 h 753744"/>
                      <a:gd name="connsiteX24" fmla="*/ 32384 w 722300"/>
                      <a:gd name="connsiteY24" fmla="*/ 568324 h 753744"/>
                      <a:gd name="connsiteX25" fmla="*/ 70484 w 722300"/>
                      <a:gd name="connsiteY25" fmla="*/ 565148 h 753744"/>
                      <a:gd name="connsiteX26" fmla="*/ 178436 w 722300"/>
                      <a:gd name="connsiteY26" fmla="*/ 520700 h 753744"/>
                      <a:gd name="connsiteX27" fmla="*/ 184784 w 722300"/>
                      <a:gd name="connsiteY27" fmla="*/ 469900 h 753744"/>
                      <a:gd name="connsiteX28" fmla="*/ 146684 w 722300"/>
                      <a:gd name="connsiteY28" fmla="*/ 409576 h 753744"/>
                      <a:gd name="connsiteX29" fmla="*/ 133984 w 722300"/>
                      <a:gd name="connsiteY29" fmla="*/ 352424 h 753744"/>
                      <a:gd name="connsiteX30" fmla="*/ 127636 w 722300"/>
                      <a:gd name="connsiteY30" fmla="*/ 276224 h 753744"/>
                      <a:gd name="connsiteX31" fmla="*/ 64136 w 722300"/>
                      <a:gd name="connsiteY31" fmla="*/ 225424 h 753744"/>
                      <a:gd name="connsiteX32" fmla="*/ 64136 w 722300"/>
                      <a:gd name="connsiteY32" fmla="*/ 127000 h 753744"/>
                      <a:gd name="connsiteX33" fmla="*/ 29212 w 722300"/>
                      <a:gd name="connsiteY33" fmla="*/ 85724 h 753744"/>
                      <a:gd name="connsiteX34" fmla="*/ 10520 w 722300"/>
                      <a:gd name="connsiteY34" fmla="*/ 23428 h 753744"/>
                      <a:gd name="connsiteX35" fmla="*/ 95884 w 722300"/>
                      <a:gd name="connsiteY35" fmla="*/ 19048 h 753744"/>
                      <a:gd name="connsiteX36" fmla="*/ 175260 w 722300"/>
                      <a:gd name="connsiteY36" fmla="*/ 0 h 753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722300" h="753744">
                        <a:moveTo>
                          <a:pt x="175260" y="0"/>
                        </a:moveTo>
                        <a:lnTo>
                          <a:pt x="260984" y="69848"/>
                        </a:lnTo>
                        <a:lnTo>
                          <a:pt x="305436" y="41274"/>
                        </a:lnTo>
                        <a:lnTo>
                          <a:pt x="416560" y="47624"/>
                        </a:lnTo>
                        <a:lnTo>
                          <a:pt x="422908" y="104774"/>
                        </a:lnTo>
                        <a:lnTo>
                          <a:pt x="489584" y="152400"/>
                        </a:lnTo>
                        <a:lnTo>
                          <a:pt x="543560" y="228600"/>
                        </a:lnTo>
                        <a:lnTo>
                          <a:pt x="689612" y="212724"/>
                        </a:lnTo>
                        <a:lnTo>
                          <a:pt x="722300" y="276052"/>
                        </a:lnTo>
                        <a:lnTo>
                          <a:pt x="718184" y="276224"/>
                        </a:lnTo>
                        <a:lnTo>
                          <a:pt x="676908" y="384174"/>
                        </a:lnTo>
                        <a:lnTo>
                          <a:pt x="678888" y="520700"/>
                        </a:lnTo>
                        <a:lnTo>
                          <a:pt x="657860" y="520700"/>
                        </a:lnTo>
                        <a:lnTo>
                          <a:pt x="610236" y="568324"/>
                        </a:lnTo>
                        <a:lnTo>
                          <a:pt x="483236" y="619124"/>
                        </a:lnTo>
                        <a:lnTo>
                          <a:pt x="467360" y="698500"/>
                        </a:lnTo>
                        <a:lnTo>
                          <a:pt x="381636" y="730248"/>
                        </a:lnTo>
                        <a:lnTo>
                          <a:pt x="381632" y="730372"/>
                        </a:lnTo>
                        <a:lnTo>
                          <a:pt x="320040" y="715644"/>
                        </a:lnTo>
                        <a:lnTo>
                          <a:pt x="114300" y="753744"/>
                        </a:lnTo>
                        <a:lnTo>
                          <a:pt x="15240" y="715644"/>
                        </a:lnTo>
                        <a:lnTo>
                          <a:pt x="0" y="647064"/>
                        </a:lnTo>
                        <a:lnTo>
                          <a:pt x="30480" y="570864"/>
                        </a:lnTo>
                        <a:lnTo>
                          <a:pt x="26124" y="570488"/>
                        </a:lnTo>
                        <a:lnTo>
                          <a:pt x="32384" y="568324"/>
                        </a:lnTo>
                        <a:lnTo>
                          <a:pt x="70484" y="565148"/>
                        </a:lnTo>
                        <a:lnTo>
                          <a:pt x="178436" y="520700"/>
                        </a:lnTo>
                        <a:lnTo>
                          <a:pt x="184784" y="469900"/>
                        </a:lnTo>
                        <a:lnTo>
                          <a:pt x="146684" y="409576"/>
                        </a:lnTo>
                        <a:lnTo>
                          <a:pt x="133984" y="352424"/>
                        </a:lnTo>
                        <a:lnTo>
                          <a:pt x="127636" y="276224"/>
                        </a:lnTo>
                        <a:lnTo>
                          <a:pt x="64136" y="225424"/>
                        </a:lnTo>
                        <a:lnTo>
                          <a:pt x="64136" y="127000"/>
                        </a:lnTo>
                        <a:lnTo>
                          <a:pt x="29212" y="85724"/>
                        </a:lnTo>
                        <a:lnTo>
                          <a:pt x="10520" y="23428"/>
                        </a:lnTo>
                        <a:lnTo>
                          <a:pt x="95884" y="19048"/>
                        </a:lnTo>
                        <a:lnTo>
                          <a:pt x="17526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2604CB47-AEB3-427E-9B7B-323451D8390C}"/>
                    </a:ext>
                  </a:extLst>
                </p:cNvPr>
                <p:cNvSpPr/>
                <p:nvPr/>
              </p:nvSpPr>
              <p:spPr>
                <a:xfrm>
                  <a:off x="43117888" y="15709900"/>
                  <a:ext cx="4265812" cy="4795520"/>
                </a:xfrm>
                <a:custGeom>
                  <a:avLst/>
                  <a:gdLst>
                    <a:gd name="connsiteX0" fmla="*/ 3707012 w 4265812"/>
                    <a:gd name="connsiteY0" fmla="*/ 0 h 4795520"/>
                    <a:gd name="connsiteX1" fmla="*/ 3783212 w 4265812"/>
                    <a:gd name="connsiteY1" fmla="*/ 0 h 4795520"/>
                    <a:gd name="connsiteX2" fmla="*/ 4037212 w 4265812"/>
                    <a:gd name="connsiteY2" fmla="*/ 50800 h 4795520"/>
                    <a:gd name="connsiteX3" fmla="*/ 4151436 w 4265812"/>
                    <a:gd name="connsiteY3" fmla="*/ 101566 h 4795520"/>
                    <a:gd name="connsiteX4" fmla="*/ 4265812 w 4265812"/>
                    <a:gd name="connsiteY4" fmla="*/ 527050 h 4795520"/>
                    <a:gd name="connsiteX5" fmla="*/ 4253112 w 4265812"/>
                    <a:gd name="connsiteY5" fmla="*/ 590550 h 4795520"/>
                    <a:gd name="connsiteX6" fmla="*/ 4126112 w 4265812"/>
                    <a:gd name="connsiteY6" fmla="*/ 425450 h 4795520"/>
                    <a:gd name="connsiteX7" fmla="*/ 4157864 w 4265812"/>
                    <a:gd name="connsiteY7" fmla="*/ 654050 h 4795520"/>
                    <a:gd name="connsiteX8" fmla="*/ 4145160 w 4265812"/>
                    <a:gd name="connsiteY8" fmla="*/ 692150 h 4795520"/>
                    <a:gd name="connsiteX9" fmla="*/ 4043560 w 4265812"/>
                    <a:gd name="connsiteY9" fmla="*/ 527050 h 4795520"/>
                    <a:gd name="connsiteX10" fmla="*/ 4011812 w 4265812"/>
                    <a:gd name="connsiteY10" fmla="*/ 609600 h 4795520"/>
                    <a:gd name="connsiteX11" fmla="*/ 4024512 w 4265812"/>
                    <a:gd name="connsiteY11" fmla="*/ 723900 h 4795520"/>
                    <a:gd name="connsiteX12" fmla="*/ 3954664 w 4265812"/>
                    <a:gd name="connsiteY12" fmla="*/ 762000 h 4795520"/>
                    <a:gd name="connsiteX13" fmla="*/ 3814960 w 4265812"/>
                    <a:gd name="connsiteY13" fmla="*/ 844550 h 4795520"/>
                    <a:gd name="connsiteX14" fmla="*/ 3789560 w 4265812"/>
                    <a:gd name="connsiteY14" fmla="*/ 908050 h 4795520"/>
                    <a:gd name="connsiteX15" fmla="*/ 3865760 w 4265812"/>
                    <a:gd name="connsiteY15" fmla="*/ 1009650 h 4795520"/>
                    <a:gd name="connsiteX16" fmla="*/ 3948312 w 4265812"/>
                    <a:gd name="connsiteY16" fmla="*/ 1054100 h 4795520"/>
                    <a:gd name="connsiteX17" fmla="*/ 3935612 w 4265812"/>
                    <a:gd name="connsiteY17" fmla="*/ 1187450 h 4795520"/>
                    <a:gd name="connsiteX18" fmla="*/ 3834012 w 4265812"/>
                    <a:gd name="connsiteY18" fmla="*/ 1174750 h 4795520"/>
                    <a:gd name="connsiteX19" fmla="*/ 3821312 w 4265812"/>
                    <a:gd name="connsiteY19" fmla="*/ 1219200 h 4795520"/>
                    <a:gd name="connsiteX20" fmla="*/ 3751464 w 4265812"/>
                    <a:gd name="connsiteY20" fmla="*/ 1225550 h 4795520"/>
                    <a:gd name="connsiteX21" fmla="*/ 3726064 w 4265812"/>
                    <a:gd name="connsiteY21" fmla="*/ 1289050 h 4795520"/>
                    <a:gd name="connsiteX22" fmla="*/ 3573664 w 4265812"/>
                    <a:gd name="connsiteY22" fmla="*/ 1333500 h 4795520"/>
                    <a:gd name="connsiteX23" fmla="*/ 3573664 w 4265812"/>
                    <a:gd name="connsiteY23" fmla="*/ 1403350 h 4795520"/>
                    <a:gd name="connsiteX24" fmla="*/ 3694312 w 4265812"/>
                    <a:gd name="connsiteY24" fmla="*/ 1409700 h 4795520"/>
                    <a:gd name="connsiteX25" fmla="*/ 3808612 w 4265812"/>
                    <a:gd name="connsiteY25" fmla="*/ 1460500 h 4795520"/>
                    <a:gd name="connsiteX26" fmla="*/ 3834012 w 4265812"/>
                    <a:gd name="connsiteY26" fmla="*/ 1543050 h 4795520"/>
                    <a:gd name="connsiteX27" fmla="*/ 3649864 w 4265812"/>
                    <a:gd name="connsiteY27" fmla="*/ 1701800 h 4795520"/>
                    <a:gd name="connsiteX28" fmla="*/ 3649864 w 4265812"/>
                    <a:gd name="connsiteY28" fmla="*/ 1746250 h 4795520"/>
                    <a:gd name="connsiteX29" fmla="*/ 3726064 w 4265812"/>
                    <a:gd name="connsiteY29" fmla="*/ 1765300 h 4795520"/>
                    <a:gd name="connsiteX30" fmla="*/ 3757812 w 4265812"/>
                    <a:gd name="connsiteY30" fmla="*/ 1822450 h 4795520"/>
                    <a:gd name="connsiteX31" fmla="*/ 3859412 w 4265812"/>
                    <a:gd name="connsiteY31" fmla="*/ 1803400 h 4795520"/>
                    <a:gd name="connsiteX32" fmla="*/ 3884812 w 4265812"/>
                    <a:gd name="connsiteY32" fmla="*/ 1885950 h 4795520"/>
                    <a:gd name="connsiteX33" fmla="*/ 3814960 w 4265812"/>
                    <a:gd name="connsiteY33" fmla="*/ 1981200 h 4795520"/>
                    <a:gd name="connsiteX34" fmla="*/ 3764160 w 4265812"/>
                    <a:gd name="connsiteY34" fmla="*/ 1943100 h 4795520"/>
                    <a:gd name="connsiteX35" fmla="*/ 3707012 w 4265812"/>
                    <a:gd name="connsiteY35" fmla="*/ 1949450 h 4795520"/>
                    <a:gd name="connsiteX36" fmla="*/ 3738760 w 4265812"/>
                    <a:gd name="connsiteY36" fmla="*/ 2019300 h 4795520"/>
                    <a:gd name="connsiteX37" fmla="*/ 3726064 w 4265812"/>
                    <a:gd name="connsiteY37" fmla="*/ 2114550 h 4795520"/>
                    <a:gd name="connsiteX38" fmla="*/ 3764160 w 4265812"/>
                    <a:gd name="connsiteY38" fmla="*/ 2197100 h 4795520"/>
                    <a:gd name="connsiteX39" fmla="*/ 3624464 w 4265812"/>
                    <a:gd name="connsiteY39" fmla="*/ 2222500 h 4795520"/>
                    <a:gd name="connsiteX40" fmla="*/ 3656212 w 4265812"/>
                    <a:gd name="connsiteY40" fmla="*/ 2292350 h 4795520"/>
                    <a:gd name="connsiteX41" fmla="*/ 3656212 w 4265812"/>
                    <a:gd name="connsiteY41" fmla="*/ 2362200 h 4795520"/>
                    <a:gd name="connsiteX42" fmla="*/ 3757812 w 4265812"/>
                    <a:gd name="connsiteY42" fmla="*/ 2362200 h 4795520"/>
                    <a:gd name="connsiteX43" fmla="*/ 3770512 w 4265812"/>
                    <a:gd name="connsiteY43" fmla="*/ 2393950 h 4795520"/>
                    <a:gd name="connsiteX44" fmla="*/ 3745112 w 4265812"/>
                    <a:gd name="connsiteY44" fmla="*/ 2463800 h 4795520"/>
                    <a:gd name="connsiteX45" fmla="*/ 3834012 w 4265812"/>
                    <a:gd name="connsiteY45" fmla="*/ 2501900 h 4795520"/>
                    <a:gd name="connsiteX46" fmla="*/ 3834012 w 4265812"/>
                    <a:gd name="connsiteY46" fmla="*/ 2616200 h 4795520"/>
                    <a:gd name="connsiteX47" fmla="*/ 3853064 w 4265812"/>
                    <a:gd name="connsiteY47" fmla="*/ 2717800 h 4795520"/>
                    <a:gd name="connsiteX48" fmla="*/ 3821312 w 4265812"/>
                    <a:gd name="connsiteY48" fmla="*/ 2863850 h 4795520"/>
                    <a:gd name="connsiteX49" fmla="*/ 3783212 w 4265812"/>
                    <a:gd name="connsiteY49" fmla="*/ 2876550 h 4795520"/>
                    <a:gd name="connsiteX50" fmla="*/ 3757812 w 4265812"/>
                    <a:gd name="connsiteY50" fmla="*/ 2844800 h 4795520"/>
                    <a:gd name="connsiteX51" fmla="*/ 3713360 w 4265812"/>
                    <a:gd name="connsiteY51" fmla="*/ 2781300 h 4795520"/>
                    <a:gd name="connsiteX52" fmla="*/ 3707012 w 4265812"/>
                    <a:gd name="connsiteY52" fmla="*/ 2743200 h 4795520"/>
                    <a:gd name="connsiteX53" fmla="*/ 3656212 w 4265812"/>
                    <a:gd name="connsiteY53" fmla="*/ 2743200 h 4795520"/>
                    <a:gd name="connsiteX54" fmla="*/ 3599064 w 4265812"/>
                    <a:gd name="connsiteY54" fmla="*/ 2698750 h 4795520"/>
                    <a:gd name="connsiteX55" fmla="*/ 3624464 w 4265812"/>
                    <a:gd name="connsiteY55" fmla="*/ 2622550 h 4795520"/>
                    <a:gd name="connsiteX56" fmla="*/ 3624464 w 4265812"/>
                    <a:gd name="connsiteY56" fmla="*/ 2584450 h 4795520"/>
                    <a:gd name="connsiteX57" fmla="*/ 3529212 w 4265812"/>
                    <a:gd name="connsiteY57" fmla="*/ 2571750 h 4795520"/>
                    <a:gd name="connsiteX58" fmla="*/ 3491112 w 4265812"/>
                    <a:gd name="connsiteY58" fmla="*/ 2559050 h 4795520"/>
                    <a:gd name="connsiteX59" fmla="*/ 3560960 w 4265812"/>
                    <a:gd name="connsiteY59" fmla="*/ 2495550 h 4795520"/>
                    <a:gd name="connsiteX60" fmla="*/ 3522864 w 4265812"/>
                    <a:gd name="connsiteY60" fmla="*/ 2444750 h 4795520"/>
                    <a:gd name="connsiteX61" fmla="*/ 3535560 w 4265812"/>
                    <a:gd name="connsiteY61" fmla="*/ 2413000 h 4795520"/>
                    <a:gd name="connsiteX62" fmla="*/ 3453012 w 4265812"/>
                    <a:gd name="connsiteY62" fmla="*/ 2374900 h 4795520"/>
                    <a:gd name="connsiteX63" fmla="*/ 3383160 w 4265812"/>
                    <a:gd name="connsiteY63" fmla="*/ 2432050 h 4795520"/>
                    <a:gd name="connsiteX64" fmla="*/ 3345064 w 4265812"/>
                    <a:gd name="connsiteY64" fmla="*/ 2413000 h 4795520"/>
                    <a:gd name="connsiteX65" fmla="*/ 3351412 w 4265812"/>
                    <a:gd name="connsiteY65" fmla="*/ 2330450 h 4795520"/>
                    <a:gd name="connsiteX66" fmla="*/ 3179960 w 4265812"/>
                    <a:gd name="connsiteY66" fmla="*/ 2311400 h 4795520"/>
                    <a:gd name="connsiteX67" fmla="*/ 3052960 w 4265812"/>
                    <a:gd name="connsiteY67" fmla="*/ 2349500 h 4795520"/>
                    <a:gd name="connsiteX68" fmla="*/ 2932312 w 4265812"/>
                    <a:gd name="connsiteY68" fmla="*/ 2355850 h 4795520"/>
                    <a:gd name="connsiteX69" fmla="*/ 2856112 w 4265812"/>
                    <a:gd name="connsiteY69" fmla="*/ 2393950 h 4795520"/>
                    <a:gd name="connsiteX70" fmla="*/ 2710064 w 4265812"/>
                    <a:gd name="connsiteY70" fmla="*/ 2495550 h 4795520"/>
                    <a:gd name="connsiteX71" fmla="*/ 2703712 w 4265812"/>
                    <a:gd name="connsiteY71" fmla="*/ 2584450 h 4795520"/>
                    <a:gd name="connsiteX72" fmla="*/ 2659264 w 4265812"/>
                    <a:gd name="connsiteY72" fmla="*/ 2622550 h 4795520"/>
                    <a:gd name="connsiteX73" fmla="*/ 2646560 w 4265812"/>
                    <a:gd name="connsiteY73" fmla="*/ 2559050 h 4795520"/>
                    <a:gd name="connsiteX74" fmla="*/ 2621160 w 4265812"/>
                    <a:gd name="connsiteY74" fmla="*/ 2533650 h 4795520"/>
                    <a:gd name="connsiteX75" fmla="*/ 2621160 w 4265812"/>
                    <a:gd name="connsiteY75" fmla="*/ 2444750 h 4795520"/>
                    <a:gd name="connsiteX76" fmla="*/ 2538612 w 4265812"/>
                    <a:gd name="connsiteY76" fmla="*/ 2438400 h 4795520"/>
                    <a:gd name="connsiteX77" fmla="*/ 2430664 w 4265812"/>
                    <a:gd name="connsiteY77" fmla="*/ 2438400 h 4795520"/>
                    <a:gd name="connsiteX78" fmla="*/ 2405264 w 4265812"/>
                    <a:gd name="connsiteY78" fmla="*/ 2552700 h 4795520"/>
                    <a:gd name="connsiteX79" fmla="*/ 2354464 w 4265812"/>
                    <a:gd name="connsiteY79" fmla="*/ 2603500 h 4795520"/>
                    <a:gd name="connsiteX80" fmla="*/ 2373512 w 4265812"/>
                    <a:gd name="connsiteY80" fmla="*/ 2647950 h 4795520"/>
                    <a:gd name="connsiteX81" fmla="*/ 2341760 w 4265812"/>
                    <a:gd name="connsiteY81" fmla="*/ 2679700 h 4795520"/>
                    <a:gd name="connsiteX82" fmla="*/ 2398912 w 4265812"/>
                    <a:gd name="connsiteY82" fmla="*/ 2711450 h 4795520"/>
                    <a:gd name="connsiteX83" fmla="*/ 2443360 w 4265812"/>
                    <a:gd name="connsiteY83" fmla="*/ 2673350 h 4795520"/>
                    <a:gd name="connsiteX84" fmla="*/ 2487812 w 4265812"/>
                    <a:gd name="connsiteY84" fmla="*/ 2755900 h 4795520"/>
                    <a:gd name="connsiteX85" fmla="*/ 2449712 w 4265812"/>
                    <a:gd name="connsiteY85" fmla="*/ 2806700 h 4795520"/>
                    <a:gd name="connsiteX86" fmla="*/ 2278264 w 4265812"/>
                    <a:gd name="connsiteY86" fmla="*/ 2870200 h 4795520"/>
                    <a:gd name="connsiteX87" fmla="*/ 2287268 w 4265812"/>
                    <a:gd name="connsiteY87" fmla="*/ 2890162 h 4795520"/>
                    <a:gd name="connsiteX88" fmla="*/ 2266832 w 4265812"/>
                    <a:gd name="connsiteY88" fmla="*/ 2882900 h 4795520"/>
                    <a:gd name="connsiteX89" fmla="*/ 2205872 w 4265812"/>
                    <a:gd name="connsiteY89" fmla="*/ 3004820 h 4795520"/>
                    <a:gd name="connsiteX90" fmla="*/ 2137292 w 4265812"/>
                    <a:gd name="connsiteY90" fmla="*/ 3164840 h 4795520"/>
                    <a:gd name="connsiteX91" fmla="*/ 2007752 w 4265812"/>
                    <a:gd name="connsiteY91" fmla="*/ 3561080 h 4795520"/>
                    <a:gd name="connsiteX92" fmla="*/ 1962032 w 4265812"/>
                    <a:gd name="connsiteY92" fmla="*/ 3858260 h 4795520"/>
                    <a:gd name="connsiteX93" fmla="*/ 1962032 w 4265812"/>
                    <a:gd name="connsiteY93" fmla="*/ 4102100 h 4795520"/>
                    <a:gd name="connsiteX94" fmla="*/ 2007752 w 4265812"/>
                    <a:gd name="connsiteY94" fmla="*/ 4323080 h 4795520"/>
                    <a:gd name="connsiteX95" fmla="*/ 1847732 w 4265812"/>
                    <a:gd name="connsiteY95" fmla="*/ 4315460 h 4795520"/>
                    <a:gd name="connsiteX96" fmla="*/ 1786772 w 4265812"/>
                    <a:gd name="connsiteY96" fmla="*/ 4368800 h 4795520"/>
                    <a:gd name="connsiteX97" fmla="*/ 1786772 w 4265812"/>
                    <a:gd name="connsiteY97" fmla="*/ 4505960 h 4795520"/>
                    <a:gd name="connsiteX98" fmla="*/ 1771532 w 4265812"/>
                    <a:gd name="connsiteY98" fmla="*/ 4704080 h 4795520"/>
                    <a:gd name="connsiteX99" fmla="*/ 1558172 w 4265812"/>
                    <a:gd name="connsiteY99" fmla="*/ 4704080 h 4795520"/>
                    <a:gd name="connsiteX100" fmla="*/ 1588652 w 4265812"/>
                    <a:gd name="connsiteY100" fmla="*/ 4795520 h 4795520"/>
                    <a:gd name="connsiteX101" fmla="*/ 1428632 w 4265812"/>
                    <a:gd name="connsiteY101" fmla="*/ 4772660 h 4795520"/>
                    <a:gd name="connsiteX102" fmla="*/ 1352432 w 4265812"/>
                    <a:gd name="connsiteY102" fmla="*/ 4772660 h 4795520"/>
                    <a:gd name="connsiteX103" fmla="*/ 1344812 w 4265812"/>
                    <a:gd name="connsiteY103" fmla="*/ 4704080 h 4795520"/>
                    <a:gd name="connsiteX104" fmla="*/ 1245752 w 4265812"/>
                    <a:gd name="connsiteY104" fmla="*/ 4658360 h 4795520"/>
                    <a:gd name="connsiteX105" fmla="*/ 1268612 w 4265812"/>
                    <a:gd name="connsiteY105" fmla="*/ 4490720 h 4795520"/>
                    <a:gd name="connsiteX106" fmla="*/ 1268612 w 4265812"/>
                    <a:gd name="connsiteY106" fmla="*/ 4429760 h 4795520"/>
                    <a:gd name="connsiteX107" fmla="*/ 1268612 w 4265812"/>
                    <a:gd name="connsiteY107" fmla="*/ 4345940 h 4795520"/>
                    <a:gd name="connsiteX108" fmla="*/ 918092 w 4265812"/>
                    <a:gd name="connsiteY108" fmla="*/ 4262120 h 4795520"/>
                    <a:gd name="connsiteX109" fmla="*/ 712352 w 4265812"/>
                    <a:gd name="connsiteY109" fmla="*/ 4300220 h 4795520"/>
                    <a:gd name="connsiteX110" fmla="*/ 613292 w 4265812"/>
                    <a:gd name="connsiteY110" fmla="*/ 4262120 h 4795520"/>
                    <a:gd name="connsiteX111" fmla="*/ 598052 w 4265812"/>
                    <a:gd name="connsiteY111" fmla="*/ 4193540 h 4795520"/>
                    <a:gd name="connsiteX112" fmla="*/ 628532 w 4265812"/>
                    <a:gd name="connsiteY112" fmla="*/ 4117340 h 4795520"/>
                    <a:gd name="connsiteX113" fmla="*/ 453272 w 4265812"/>
                    <a:gd name="connsiteY113" fmla="*/ 4102100 h 4795520"/>
                    <a:gd name="connsiteX114" fmla="*/ 407552 w 4265812"/>
                    <a:gd name="connsiteY114" fmla="*/ 4010660 h 4795520"/>
                    <a:gd name="connsiteX115" fmla="*/ 316112 w 4265812"/>
                    <a:gd name="connsiteY115" fmla="*/ 4102100 h 4795520"/>
                    <a:gd name="connsiteX116" fmla="*/ 186572 w 4265812"/>
                    <a:gd name="connsiteY116" fmla="*/ 4109720 h 4795520"/>
                    <a:gd name="connsiteX117" fmla="*/ 0 w 4265812"/>
                    <a:gd name="connsiteY117" fmla="*/ 4009770 h 4795520"/>
                    <a:gd name="connsiteX118" fmla="*/ 41792 w 4265812"/>
                    <a:gd name="connsiteY118" fmla="*/ 3919220 h 4795520"/>
                    <a:gd name="connsiteX119" fmla="*/ 11312 w 4265812"/>
                    <a:gd name="connsiteY119" fmla="*/ 3804920 h 4795520"/>
                    <a:gd name="connsiteX120" fmla="*/ 34172 w 4265812"/>
                    <a:gd name="connsiteY120" fmla="*/ 3690620 h 4795520"/>
                    <a:gd name="connsiteX121" fmla="*/ 308492 w 4265812"/>
                    <a:gd name="connsiteY121" fmla="*/ 3690620 h 4795520"/>
                    <a:gd name="connsiteX122" fmla="*/ 346592 w 4265812"/>
                    <a:gd name="connsiteY122" fmla="*/ 3667760 h 4795520"/>
                    <a:gd name="connsiteX123" fmla="*/ 422792 w 4265812"/>
                    <a:gd name="connsiteY123" fmla="*/ 3644900 h 4795520"/>
                    <a:gd name="connsiteX124" fmla="*/ 438032 w 4265812"/>
                    <a:gd name="connsiteY124" fmla="*/ 3622040 h 4795520"/>
                    <a:gd name="connsiteX125" fmla="*/ 438032 w 4265812"/>
                    <a:gd name="connsiteY125" fmla="*/ 3545840 h 4795520"/>
                    <a:gd name="connsiteX126" fmla="*/ 476132 w 4265812"/>
                    <a:gd name="connsiteY126" fmla="*/ 3431540 h 4795520"/>
                    <a:gd name="connsiteX127" fmla="*/ 529472 w 4265812"/>
                    <a:gd name="connsiteY127" fmla="*/ 3393440 h 4795520"/>
                    <a:gd name="connsiteX128" fmla="*/ 537092 w 4265812"/>
                    <a:gd name="connsiteY128" fmla="*/ 3324860 h 4795520"/>
                    <a:gd name="connsiteX129" fmla="*/ 605672 w 4265812"/>
                    <a:gd name="connsiteY129" fmla="*/ 3256280 h 4795520"/>
                    <a:gd name="connsiteX130" fmla="*/ 605672 w 4265812"/>
                    <a:gd name="connsiteY130" fmla="*/ 2890520 h 4795520"/>
                    <a:gd name="connsiteX131" fmla="*/ 666632 w 4265812"/>
                    <a:gd name="connsiteY131" fmla="*/ 2875280 h 4795520"/>
                    <a:gd name="connsiteX132" fmla="*/ 666632 w 4265812"/>
                    <a:gd name="connsiteY132" fmla="*/ 2776220 h 4795520"/>
                    <a:gd name="connsiteX133" fmla="*/ 765692 w 4265812"/>
                    <a:gd name="connsiteY133" fmla="*/ 2700020 h 4795520"/>
                    <a:gd name="connsiteX134" fmla="*/ 765692 w 4265812"/>
                    <a:gd name="connsiteY134" fmla="*/ 2570480 h 4795520"/>
                    <a:gd name="connsiteX135" fmla="*/ 887612 w 4265812"/>
                    <a:gd name="connsiteY135" fmla="*/ 2433320 h 4795520"/>
                    <a:gd name="connsiteX136" fmla="*/ 933332 w 4265812"/>
                    <a:gd name="connsiteY136" fmla="*/ 2219960 h 4795520"/>
                    <a:gd name="connsiteX137" fmla="*/ 1017152 w 4265812"/>
                    <a:gd name="connsiteY137" fmla="*/ 2204720 h 4795520"/>
                    <a:gd name="connsiteX138" fmla="*/ 1032392 w 4265812"/>
                    <a:gd name="connsiteY138" fmla="*/ 2136140 h 4795520"/>
                    <a:gd name="connsiteX139" fmla="*/ 1017152 w 4265812"/>
                    <a:gd name="connsiteY139" fmla="*/ 2059940 h 4795520"/>
                    <a:gd name="connsiteX140" fmla="*/ 887612 w 4265812"/>
                    <a:gd name="connsiteY140" fmla="*/ 1968500 h 4795520"/>
                    <a:gd name="connsiteX141" fmla="*/ 902852 w 4265812"/>
                    <a:gd name="connsiteY141" fmla="*/ 1899920 h 4795520"/>
                    <a:gd name="connsiteX142" fmla="*/ 864752 w 4265812"/>
                    <a:gd name="connsiteY142" fmla="*/ 1838960 h 4795520"/>
                    <a:gd name="connsiteX143" fmla="*/ 918092 w 4265812"/>
                    <a:gd name="connsiteY143" fmla="*/ 1724660 h 4795520"/>
                    <a:gd name="connsiteX144" fmla="*/ 872372 w 4265812"/>
                    <a:gd name="connsiteY144" fmla="*/ 1564640 h 4795520"/>
                    <a:gd name="connsiteX145" fmla="*/ 803792 w 4265812"/>
                    <a:gd name="connsiteY145" fmla="*/ 1488440 h 4795520"/>
                    <a:gd name="connsiteX146" fmla="*/ 834272 w 4265812"/>
                    <a:gd name="connsiteY146" fmla="*/ 1389380 h 4795520"/>
                    <a:gd name="connsiteX147" fmla="*/ 948572 w 4265812"/>
                    <a:gd name="connsiteY147" fmla="*/ 1465580 h 4795520"/>
                    <a:gd name="connsiteX148" fmla="*/ 1024772 w 4265812"/>
                    <a:gd name="connsiteY148" fmla="*/ 1366520 h 4795520"/>
                    <a:gd name="connsiteX149" fmla="*/ 1085732 w 4265812"/>
                    <a:gd name="connsiteY149" fmla="*/ 1206500 h 4795520"/>
                    <a:gd name="connsiteX150" fmla="*/ 1017152 w 4265812"/>
                    <a:gd name="connsiteY150" fmla="*/ 1183640 h 4795520"/>
                    <a:gd name="connsiteX151" fmla="*/ 1009532 w 4265812"/>
                    <a:gd name="connsiteY151" fmla="*/ 1122680 h 4795520"/>
                    <a:gd name="connsiteX152" fmla="*/ 1139072 w 4265812"/>
                    <a:gd name="connsiteY152" fmla="*/ 924560 h 4795520"/>
                    <a:gd name="connsiteX153" fmla="*/ 1108592 w 4265812"/>
                    <a:gd name="connsiteY153" fmla="*/ 894080 h 4795520"/>
                    <a:gd name="connsiteX154" fmla="*/ 1024772 w 4265812"/>
                    <a:gd name="connsiteY154" fmla="*/ 894080 h 4795520"/>
                    <a:gd name="connsiteX155" fmla="*/ 979052 w 4265812"/>
                    <a:gd name="connsiteY155" fmla="*/ 802640 h 4795520"/>
                    <a:gd name="connsiteX156" fmla="*/ 1009532 w 4265812"/>
                    <a:gd name="connsiteY156" fmla="*/ 711200 h 4795520"/>
                    <a:gd name="connsiteX157" fmla="*/ 902852 w 4265812"/>
                    <a:gd name="connsiteY157" fmla="*/ 635000 h 4795520"/>
                    <a:gd name="connsiteX158" fmla="*/ 857132 w 4265812"/>
                    <a:gd name="connsiteY158" fmla="*/ 589280 h 4795520"/>
                    <a:gd name="connsiteX159" fmla="*/ 871636 w 4265812"/>
                    <a:gd name="connsiteY159" fmla="*/ 495015 h 4795520"/>
                    <a:gd name="connsiteX160" fmla="*/ 879992 w 4265812"/>
                    <a:gd name="connsiteY160" fmla="*/ 505460 h 4795520"/>
                    <a:gd name="connsiteX161" fmla="*/ 1032392 w 4265812"/>
                    <a:gd name="connsiteY161" fmla="*/ 421640 h 4795520"/>
                    <a:gd name="connsiteX162" fmla="*/ 1146692 w 4265812"/>
                    <a:gd name="connsiteY162" fmla="*/ 474980 h 4795520"/>
                    <a:gd name="connsiteX163" fmla="*/ 1253372 w 4265812"/>
                    <a:gd name="connsiteY163" fmla="*/ 345440 h 4795520"/>
                    <a:gd name="connsiteX164" fmla="*/ 1344812 w 4265812"/>
                    <a:gd name="connsiteY164" fmla="*/ 322580 h 4795520"/>
                    <a:gd name="connsiteX165" fmla="*/ 1428632 w 4265812"/>
                    <a:gd name="connsiteY165" fmla="*/ 185420 h 4795520"/>
                    <a:gd name="connsiteX166" fmla="*/ 1512452 w 4265812"/>
                    <a:gd name="connsiteY166" fmla="*/ 177800 h 4795520"/>
                    <a:gd name="connsiteX167" fmla="*/ 1700412 w 4265812"/>
                    <a:gd name="connsiteY167" fmla="*/ 177800 h 4795520"/>
                    <a:gd name="connsiteX168" fmla="*/ 1878212 w 4265812"/>
                    <a:gd name="connsiteY168" fmla="*/ 317500 h 4795520"/>
                    <a:gd name="connsiteX169" fmla="*/ 1967112 w 4265812"/>
                    <a:gd name="connsiteY169" fmla="*/ 292100 h 4795520"/>
                    <a:gd name="connsiteX170" fmla="*/ 2119512 w 4265812"/>
                    <a:gd name="connsiteY170" fmla="*/ 381000 h 4795520"/>
                    <a:gd name="connsiteX171" fmla="*/ 2170312 w 4265812"/>
                    <a:gd name="connsiteY171" fmla="*/ 495300 h 4795520"/>
                    <a:gd name="connsiteX172" fmla="*/ 2500512 w 4265812"/>
                    <a:gd name="connsiteY172" fmla="*/ 457200 h 4795520"/>
                    <a:gd name="connsiteX173" fmla="*/ 2652912 w 4265812"/>
                    <a:gd name="connsiteY173" fmla="*/ 482600 h 4795520"/>
                    <a:gd name="connsiteX174" fmla="*/ 2678312 w 4265812"/>
                    <a:gd name="connsiteY174" fmla="*/ 609600 h 4795520"/>
                    <a:gd name="connsiteX175" fmla="*/ 2538612 w 4265812"/>
                    <a:gd name="connsiteY175" fmla="*/ 711200 h 4795520"/>
                    <a:gd name="connsiteX176" fmla="*/ 2652912 w 4265812"/>
                    <a:gd name="connsiteY176" fmla="*/ 736600 h 4795520"/>
                    <a:gd name="connsiteX177" fmla="*/ 2652912 w 4265812"/>
                    <a:gd name="connsiteY177" fmla="*/ 812800 h 4795520"/>
                    <a:gd name="connsiteX178" fmla="*/ 2843412 w 4265812"/>
                    <a:gd name="connsiteY178" fmla="*/ 889000 h 4795520"/>
                    <a:gd name="connsiteX179" fmla="*/ 2856112 w 4265812"/>
                    <a:gd name="connsiteY179" fmla="*/ 965200 h 4795520"/>
                    <a:gd name="connsiteX180" fmla="*/ 2919612 w 4265812"/>
                    <a:gd name="connsiteY180" fmla="*/ 977900 h 4795520"/>
                    <a:gd name="connsiteX181" fmla="*/ 2983112 w 4265812"/>
                    <a:gd name="connsiteY181" fmla="*/ 977900 h 4795520"/>
                    <a:gd name="connsiteX182" fmla="*/ 3046612 w 4265812"/>
                    <a:gd name="connsiteY182" fmla="*/ 838200 h 4795520"/>
                    <a:gd name="connsiteX183" fmla="*/ 3148212 w 4265812"/>
                    <a:gd name="connsiteY183" fmla="*/ 825500 h 4795520"/>
                    <a:gd name="connsiteX184" fmla="*/ 3173612 w 4265812"/>
                    <a:gd name="connsiteY184" fmla="*/ 723900 h 4795520"/>
                    <a:gd name="connsiteX185" fmla="*/ 3237112 w 4265812"/>
                    <a:gd name="connsiteY185" fmla="*/ 774700 h 4795520"/>
                    <a:gd name="connsiteX186" fmla="*/ 3313312 w 4265812"/>
                    <a:gd name="connsiteY186" fmla="*/ 774700 h 4795520"/>
                    <a:gd name="connsiteX187" fmla="*/ 3440312 w 4265812"/>
                    <a:gd name="connsiteY187" fmla="*/ 850900 h 4795520"/>
                    <a:gd name="connsiteX188" fmla="*/ 3478412 w 4265812"/>
                    <a:gd name="connsiteY188" fmla="*/ 850900 h 4795520"/>
                    <a:gd name="connsiteX189" fmla="*/ 3503812 w 4265812"/>
                    <a:gd name="connsiteY189" fmla="*/ 774700 h 4795520"/>
                    <a:gd name="connsiteX190" fmla="*/ 3580012 w 4265812"/>
                    <a:gd name="connsiteY190" fmla="*/ 736600 h 4795520"/>
                    <a:gd name="connsiteX191" fmla="*/ 3656212 w 4265812"/>
                    <a:gd name="connsiteY191" fmla="*/ 596900 h 4795520"/>
                    <a:gd name="connsiteX192" fmla="*/ 3605412 w 4265812"/>
                    <a:gd name="connsiteY192" fmla="*/ 533400 h 4795520"/>
                    <a:gd name="connsiteX193" fmla="*/ 3707012 w 4265812"/>
                    <a:gd name="connsiteY193" fmla="*/ 368300 h 4795520"/>
                    <a:gd name="connsiteX194" fmla="*/ 3732412 w 4265812"/>
                    <a:gd name="connsiteY194" fmla="*/ 203200 h 4795520"/>
                    <a:gd name="connsiteX195" fmla="*/ 3681612 w 4265812"/>
                    <a:gd name="connsiteY195" fmla="*/ 114300 h 4795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</a:cxnLst>
                  <a:rect l="l" t="t" r="r" b="b"/>
                  <a:pathLst>
                    <a:path w="4265812" h="4795520">
                      <a:moveTo>
                        <a:pt x="3707012" y="0"/>
                      </a:moveTo>
                      <a:lnTo>
                        <a:pt x="3783212" y="0"/>
                      </a:lnTo>
                      <a:lnTo>
                        <a:pt x="4037212" y="50800"/>
                      </a:lnTo>
                      <a:lnTo>
                        <a:pt x="4151436" y="101566"/>
                      </a:lnTo>
                      <a:lnTo>
                        <a:pt x="4265812" y="527050"/>
                      </a:lnTo>
                      <a:lnTo>
                        <a:pt x="4253112" y="590550"/>
                      </a:lnTo>
                      <a:lnTo>
                        <a:pt x="4126112" y="425450"/>
                      </a:lnTo>
                      <a:lnTo>
                        <a:pt x="4157864" y="654050"/>
                      </a:lnTo>
                      <a:lnTo>
                        <a:pt x="4145160" y="692150"/>
                      </a:lnTo>
                      <a:lnTo>
                        <a:pt x="4043560" y="527050"/>
                      </a:lnTo>
                      <a:lnTo>
                        <a:pt x="4011812" y="609600"/>
                      </a:lnTo>
                      <a:lnTo>
                        <a:pt x="4024512" y="723900"/>
                      </a:lnTo>
                      <a:lnTo>
                        <a:pt x="3954664" y="762000"/>
                      </a:lnTo>
                      <a:lnTo>
                        <a:pt x="3814960" y="844550"/>
                      </a:lnTo>
                      <a:lnTo>
                        <a:pt x="3789560" y="908050"/>
                      </a:lnTo>
                      <a:lnTo>
                        <a:pt x="3865760" y="1009650"/>
                      </a:lnTo>
                      <a:lnTo>
                        <a:pt x="3948312" y="1054100"/>
                      </a:lnTo>
                      <a:lnTo>
                        <a:pt x="3935612" y="1187450"/>
                      </a:lnTo>
                      <a:lnTo>
                        <a:pt x="3834012" y="1174750"/>
                      </a:lnTo>
                      <a:lnTo>
                        <a:pt x="3821312" y="1219200"/>
                      </a:lnTo>
                      <a:lnTo>
                        <a:pt x="3751464" y="1225550"/>
                      </a:lnTo>
                      <a:lnTo>
                        <a:pt x="3726064" y="1289050"/>
                      </a:lnTo>
                      <a:lnTo>
                        <a:pt x="3573664" y="1333500"/>
                      </a:lnTo>
                      <a:lnTo>
                        <a:pt x="3573664" y="1403350"/>
                      </a:lnTo>
                      <a:lnTo>
                        <a:pt x="3694312" y="1409700"/>
                      </a:lnTo>
                      <a:lnTo>
                        <a:pt x="3808612" y="1460500"/>
                      </a:lnTo>
                      <a:lnTo>
                        <a:pt x="3834012" y="1543050"/>
                      </a:lnTo>
                      <a:lnTo>
                        <a:pt x="3649864" y="1701800"/>
                      </a:lnTo>
                      <a:lnTo>
                        <a:pt x="3649864" y="1746250"/>
                      </a:lnTo>
                      <a:lnTo>
                        <a:pt x="3726064" y="1765300"/>
                      </a:lnTo>
                      <a:lnTo>
                        <a:pt x="3757812" y="1822450"/>
                      </a:lnTo>
                      <a:lnTo>
                        <a:pt x="3859412" y="1803400"/>
                      </a:lnTo>
                      <a:lnTo>
                        <a:pt x="3884812" y="1885950"/>
                      </a:lnTo>
                      <a:lnTo>
                        <a:pt x="3814960" y="1981200"/>
                      </a:lnTo>
                      <a:lnTo>
                        <a:pt x="3764160" y="1943100"/>
                      </a:lnTo>
                      <a:lnTo>
                        <a:pt x="3707012" y="1949450"/>
                      </a:lnTo>
                      <a:lnTo>
                        <a:pt x="3738760" y="2019300"/>
                      </a:lnTo>
                      <a:lnTo>
                        <a:pt x="3726064" y="2114550"/>
                      </a:lnTo>
                      <a:lnTo>
                        <a:pt x="3764160" y="2197100"/>
                      </a:lnTo>
                      <a:lnTo>
                        <a:pt x="3624464" y="2222500"/>
                      </a:lnTo>
                      <a:lnTo>
                        <a:pt x="3656212" y="2292350"/>
                      </a:lnTo>
                      <a:lnTo>
                        <a:pt x="3656212" y="2362200"/>
                      </a:lnTo>
                      <a:lnTo>
                        <a:pt x="3757812" y="2362200"/>
                      </a:lnTo>
                      <a:lnTo>
                        <a:pt x="3770512" y="2393950"/>
                      </a:lnTo>
                      <a:lnTo>
                        <a:pt x="3745112" y="2463800"/>
                      </a:lnTo>
                      <a:lnTo>
                        <a:pt x="3834012" y="2501900"/>
                      </a:lnTo>
                      <a:lnTo>
                        <a:pt x="3834012" y="2616200"/>
                      </a:lnTo>
                      <a:lnTo>
                        <a:pt x="3853064" y="2717800"/>
                      </a:lnTo>
                      <a:lnTo>
                        <a:pt x="3821312" y="2863850"/>
                      </a:lnTo>
                      <a:lnTo>
                        <a:pt x="3783212" y="2876550"/>
                      </a:lnTo>
                      <a:lnTo>
                        <a:pt x="3757812" y="2844800"/>
                      </a:lnTo>
                      <a:lnTo>
                        <a:pt x="3713360" y="2781300"/>
                      </a:lnTo>
                      <a:lnTo>
                        <a:pt x="3707012" y="2743200"/>
                      </a:lnTo>
                      <a:lnTo>
                        <a:pt x="3656212" y="2743200"/>
                      </a:lnTo>
                      <a:lnTo>
                        <a:pt x="3599064" y="2698750"/>
                      </a:lnTo>
                      <a:lnTo>
                        <a:pt x="3624464" y="2622550"/>
                      </a:lnTo>
                      <a:lnTo>
                        <a:pt x="3624464" y="2584450"/>
                      </a:lnTo>
                      <a:lnTo>
                        <a:pt x="3529212" y="2571750"/>
                      </a:lnTo>
                      <a:lnTo>
                        <a:pt x="3491112" y="2559050"/>
                      </a:lnTo>
                      <a:lnTo>
                        <a:pt x="3560960" y="2495550"/>
                      </a:lnTo>
                      <a:lnTo>
                        <a:pt x="3522864" y="2444750"/>
                      </a:lnTo>
                      <a:lnTo>
                        <a:pt x="3535560" y="2413000"/>
                      </a:lnTo>
                      <a:lnTo>
                        <a:pt x="3453012" y="2374900"/>
                      </a:lnTo>
                      <a:lnTo>
                        <a:pt x="3383160" y="2432050"/>
                      </a:lnTo>
                      <a:lnTo>
                        <a:pt x="3345064" y="2413000"/>
                      </a:lnTo>
                      <a:lnTo>
                        <a:pt x="3351412" y="2330450"/>
                      </a:lnTo>
                      <a:lnTo>
                        <a:pt x="3179960" y="2311400"/>
                      </a:lnTo>
                      <a:lnTo>
                        <a:pt x="3052960" y="2349500"/>
                      </a:lnTo>
                      <a:lnTo>
                        <a:pt x="2932312" y="2355850"/>
                      </a:lnTo>
                      <a:lnTo>
                        <a:pt x="2856112" y="2393950"/>
                      </a:lnTo>
                      <a:lnTo>
                        <a:pt x="2710064" y="2495550"/>
                      </a:lnTo>
                      <a:lnTo>
                        <a:pt x="2703712" y="2584450"/>
                      </a:lnTo>
                      <a:lnTo>
                        <a:pt x="2659264" y="2622550"/>
                      </a:lnTo>
                      <a:lnTo>
                        <a:pt x="2646560" y="2559050"/>
                      </a:lnTo>
                      <a:lnTo>
                        <a:pt x="2621160" y="2533650"/>
                      </a:lnTo>
                      <a:lnTo>
                        <a:pt x="2621160" y="2444750"/>
                      </a:lnTo>
                      <a:lnTo>
                        <a:pt x="2538612" y="2438400"/>
                      </a:lnTo>
                      <a:lnTo>
                        <a:pt x="2430664" y="2438400"/>
                      </a:lnTo>
                      <a:lnTo>
                        <a:pt x="2405264" y="2552700"/>
                      </a:lnTo>
                      <a:lnTo>
                        <a:pt x="2354464" y="2603500"/>
                      </a:lnTo>
                      <a:lnTo>
                        <a:pt x="2373512" y="2647950"/>
                      </a:lnTo>
                      <a:lnTo>
                        <a:pt x="2341760" y="2679700"/>
                      </a:lnTo>
                      <a:lnTo>
                        <a:pt x="2398912" y="2711450"/>
                      </a:lnTo>
                      <a:lnTo>
                        <a:pt x="2443360" y="2673350"/>
                      </a:lnTo>
                      <a:lnTo>
                        <a:pt x="2487812" y="2755900"/>
                      </a:lnTo>
                      <a:lnTo>
                        <a:pt x="2449712" y="2806700"/>
                      </a:lnTo>
                      <a:lnTo>
                        <a:pt x="2278264" y="2870200"/>
                      </a:lnTo>
                      <a:lnTo>
                        <a:pt x="2287268" y="2890162"/>
                      </a:lnTo>
                      <a:lnTo>
                        <a:pt x="2266832" y="2882900"/>
                      </a:lnTo>
                      <a:lnTo>
                        <a:pt x="2205872" y="3004820"/>
                      </a:lnTo>
                      <a:lnTo>
                        <a:pt x="2137292" y="3164840"/>
                      </a:lnTo>
                      <a:lnTo>
                        <a:pt x="2007752" y="3561080"/>
                      </a:lnTo>
                      <a:lnTo>
                        <a:pt x="1962032" y="3858260"/>
                      </a:lnTo>
                      <a:lnTo>
                        <a:pt x="1962032" y="4102100"/>
                      </a:lnTo>
                      <a:lnTo>
                        <a:pt x="2007752" y="4323080"/>
                      </a:lnTo>
                      <a:lnTo>
                        <a:pt x="1847732" y="4315460"/>
                      </a:lnTo>
                      <a:lnTo>
                        <a:pt x="1786772" y="4368800"/>
                      </a:lnTo>
                      <a:lnTo>
                        <a:pt x="1786772" y="4505960"/>
                      </a:lnTo>
                      <a:lnTo>
                        <a:pt x="1771532" y="4704080"/>
                      </a:lnTo>
                      <a:lnTo>
                        <a:pt x="1558172" y="4704080"/>
                      </a:lnTo>
                      <a:lnTo>
                        <a:pt x="1588652" y="4795520"/>
                      </a:lnTo>
                      <a:lnTo>
                        <a:pt x="1428632" y="4772660"/>
                      </a:lnTo>
                      <a:lnTo>
                        <a:pt x="1352432" y="4772660"/>
                      </a:lnTo>
                      <a:lnTo>
                        <a:pt x="1344812" y="4704080"/>
                      </a:lnTo>
                      <a:lnTo>
                        <a:pt x="1245752" y="4658360"/>
                      </a:lnTo>
                      <a:lnTo>
                        <a:pt x="1268612" y="4490720"/>
                      </a:lnTo>
                      <a:lnTo>
                        <a:pt x="1268612" y="4429760"/>
                      </a:lnTo>
                      <a:lnTo>
                        <a:pt x="1268612" y="4345940"/>
                      </a:lnTo>
                      <a:lnTo>
                        <a:pt x="918092" y="4262120"/>
                      </a:lnTo>
                      <a:lnTo>
                        <a:pt x="712352" y="4300220"/>
                      </a:lnTo>
                      <a:lnTo>
                        <a:pt x="613292" y="4262120"/>
                      </a:lnTo>
                      <a:lnTo>
                        <a:pt x="598052" y="4193540"/>
                      </a:lnTo>
                      <a:lnTo>
                        <a:pt x="628532" y="4117340"/>
                      </a:lnTo>
                      <a:lnTo>
                        <a:pt x="453272" y="4102100"/>
                      </a:lnTo>
                      <a:lnTo>
                        <a:pt x="407552" y="4010660"/>
                      </a:lnTo>
                      <a:lnTo>
                        <a:pt x="316112" y="4102100"/>
                      </a:lnTo>
                      <a:lnTo>
                        <a:pt x="186572" y="4109720"/>
                      </a:lnTo>
                      <a:lnTo>
                        <a:pt x="0" y="4009770"/>
                      </a:lnTo>
                      <a:lnTo>
                        <a:pt x="41792" y="3919220"/>
                      </a:lnTo>
                      <a:lnTo>
                        <a:pt x="11312" y="3804920"/>
                      </a:lnTo>
                      <a:lnTo>
                        <a:pt x="34172" y="3690620"/>
                      </a:lnTo>
                      <a:lnTo>
                        <a:pt x="308492" y="3690620"/>
                      </a:lnTo>
                      <a:lnTo>
                        <a:pt x="346592" y="3667760"/>
                      </a:lnTo>
                      <a:lnTo>
                        <a:pt x="422792" y="3644900"/>
                      </a:lnTo>
                      <a:lnTo>
                        <a:pt x="438032" y="3622040"/>
                      </a:lnTo>
                      <a:lnTo>
                        <a:pt x="438032" y="3545840"/>
                      </a:lnTo>
                      <a:lnTo>
                        <a:pt x="476132" y="3431540"/>
                      </a:lnTo>
                      <a:lnTo>
                        <a:pt x="529472" y="3393440"/>
                      </a:lnTo>
                      <a:lnTo>
                        <a:pt x="537092" y="3324860"/>
                      </a:lnTo>
                      <a:lnTo>
                        <a:pt x="605672" y="3256280"/>
                      </a:lnTo>
                      <a:lnTo>
                        <a:pt x="605672" y="2890520"/>
                      </a:lnTo>
                      <a:lnTo>
                        <a:pt x="666632" y="2875280"/>
                      </a:lnTo>
                      <a:lnTo>
                        <a:pt x="666632" y="2776220"/>
                      </a:lnTo>
                      <a:lnTo>
                        <a:pt x="765692" y="2700020"/>
                      </a:lnTo>
                      <a:lnTo>
                        <a:pt x="765692" y="2570480"/>
                      </a:lnTo>
                      <a:lnTo>
                        <a:pt x="887612" y="2433320"/>
                      </a:lnTo>
                      <a:lnTo>
                        <a:pt x="933332" y="2219960"/>
                      </a:lnTo>
                      <a:lnTo>
                        <a:pt x="1017152" y="2204720"/>
                      </a:lnTo>
                      <a:lnTo>
                        <a:pt x="1032392" y="2136140"/>
                      </a:lnTo>
                      <a:lnTo>
                        <a:pt x="1017152" y="2059940"/>
                      </a:lnTo>
                      <a:lnTo>
                        <a:pt x="887612" y="1968500"/>
                      </a:lnTo>
                      <a:lnTo>
                        <a:pt x="902852" y="1899920"/>
                      </a:lnTo>
                      <a:lnTo>
                        <a:pt x="864752" y="1838960"/>
                      </a:lnTo>
                      <a:lnTo>
                        <a:pt x="918092" y="1724660"/>
                      </a:lnTo>
                      <a:lnTo>
                        <a:pt x="872372" y="1564640"/>
                      </a:lnTo>
                      <a:lnTo>
                        <a:pt x="803792" y="1488440"/>
                      </a:lnTo>
                      <a:lnTo>
                        <a:pt x="834272" y="1389380"/>
                      </a:lnTo>
                      <a:lnTo>
                        <a:pt x="948572" y="1465580"/>
                      </a:lnTo>
                      <a:lnTo>
                        <a:pt x="1024772" y="1366520"/>
                      </a:lnTo>
                      <a:lnTo>
                        <a:pt x="1085732" y="1206500"/>
                      </a:lnTo>
                      <a:lnTo>
                        <a:pt x="1017152" y="1183640"/>
                      </a:lnTo>
                      <a:lnTo>
                        <a:pt x="1009532" y="1122680"/>
                      </a:lnTo>
                      <a:lnTo>
                        <a:pt x="1139072" y="924560"/>
                      </a:lnTo>
                      <a:lnTo>
                        <a:pt x="1108592" y="894080"/>
                      </a:lnTo>
                      <a:lnTo>
                        <a:pt x="1024772" y="894080"/>
                      </a:lnTo>
                      <a:lnTo>
                        <a:pt x="979052" y="802640"/>
                      </a:lnTo>
                      <a:lnTo>
                        <a:pt x="1009532" y="711200"/>
                      </a:lnTo>
                      <a:lnTo>
                        <a:pt x="902852" y="635000"/>
                      </a:lnTo>
                      <a:lnTo>
                        <a:pt x="857132" y="589280"/>
                      </a:lnTo>
                      <a:lnTo>
                        <a:pt x="871636" y="495015"/>
                      </a:lnTo>
                      <a:lnTo>
                        <a:pt x="879992" y="505460"/>
                      </a:lnTo>
                      <a:lnTo>
                        <a:pt x="1032392" y="421640"/>
                      </a:lnTo>
                      <a:lnTo>
                        <a:pt x="1146692" y="474980"/>
                      </a:lnTo>
                      <a:lnTo>
                        <a:pt x="1253372" y="345440"/>
                      </a:lnTo>
                      <a:lnTo>
                        <a:pt x="1344812" y="322580"/>
                      </a:lnTo>
                      <a:lnTo>
                        <a:pt x="1428632" y="185420"/>
                      </a:lnTo>
                      <a:lnTo>
                        <a:pt x="1512452" y="177800"/>
                      </a:lnTo>
                      <a:lnTo>
                        <a:pt x="1700412" y="177800"/>
                      </a:lnTo>
                      <a:lnTo>
                        <a:pt x="1878212" y="317500"/>
                      </a:lnTo>
                      <a:lnTo>
                        <a:pt x="1967112" y="292100"/>
                      </a:lnTo>
                      <a:lnTo>
                        <a:pt x="2119512" y="381000"/>
                      </a:lnTo>
                      <a:lnTo>
                        <a:pt x="2170312" y="495300"/>
                      </a:lnTo>
                      <a:lnTo>
                        <a:pt x="2500512" y="457200"/>
                      </a:lnTo>
                      <a:lnTo>
                        <a:pt x="2652912" y="482600"/>
                      </a:lnTo>
                      <a:lnTo>
                        <a:pt x="2678312" y="609600"/>
                      </a:lnTo>
                      <a:lnTo>
                        <a:pt x="2538612" y="711200"/>
                      </a:lnTo>
                      <a:lnTo>
                        <a:pt x="2652912" y="736600"/>
                      </a:lnTo>
                      <a:lnTo>
                        <a:pt x="2652912" y="812800"/>
                      </a:lnTo>
                      <a:lnTo>
                        <a:pt x="2843412" y="889000"/>
                      </a:lnTo>
                      <a:lnTo>
                        <a:pt x="2856112" y="965200"/>
                      </a:lnTo>
                      <a:lnTo>
                        <a:pt x="2919612" y="977900"/>
                      </a:lnTo>
                      <a:lnTo>
                        <a:pt x="2983112" y="977900"/>
                      </a:lnTo>
                      <a:lnTo>
                        <a:pt x="3046612" y="838200"/>
                      </a:lnTo>
                      <a:lnTo>
                        <a:pt x="3148212" y="825500"/>
                      </a:lnTo>
                      <a:lnTo>
                        <a:pt x="3173612" y="723900"/>
                      </a:lnTo>
                      <a:lnTo>
                        <a:pt x="3237112" y="774700"/>
                      </a:lnTo>
                      <a:lnTo>
                        <a:pt x="3313312" y="774700"/>
                      </a:lnTo>
                      <a:lnTo>
                        <a:pt x="3440312" y="850900"/>
                      </a:lnTo>
                      <a:lnTo>
                        <a:pt x="3478412" y="850900"/>
                      </a:lnTo>
                      <a:lnTo>
                        <a:pt x="3503812" y="774700"/>
                      </a:lnTo>
                      <a:lnTo>
                        <a:pt x="3580012" y="736600"/>
                      </a:lnTo>
                      <a:lnTo>
                        <a:pt x="3656212" y="596900"/>
                      </a:lnTo>
                      <a:lnTo>
                        <a:pt x="3605412" y="533400"/>
                      </a:lnTo>
                      <a:lnTo>
                        <a:pt x="3707012" y="368300"/>
                      </a:lnTo>
                      <a:lnTo>
                        <a:pt x="3732412" y="203200"/>
                      </a:lnTo>
                      <a:lnTo>
                        <a:pt x="3681612" y="1143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94" name="グループ化 593">
              <a:extLst>
                <a:ext uri="{FF2B5EF4-FFF2-40B4-BE49-F238E27FC236}">
                  <a16:creationId xmlns:a16="http://schemas.microsoft.com/office/drawing/2014/main" id="{5FB5C42F-B8C5-4252-9267-F232396B844D}"/>
                </a:ext>
              </a:extLst>
            </p:cNvPr>
            <p:cNvGrpSpPr/>
            <p:nvPr/>
          </p:nvGrpSpPr>
          <p:grpSpPr>
            <a:xfrm>
              <a:off x="43147520" y="16037018"/>
              <a:ext cx="4194875" cy="4259869"/>
              <a:chOff x="43147520" y="16037018"/>
              <a:chExt cx="4194875" cy="4259869"/>
            </a:xfrm>
          </p:grpSpPr>
          <p:sp>
            <p:nvSpPr>
              <p:cNvPr id="595" name="正方形/長方形 594">
                <a:extLst>
                  <a:ext uri="{FF2B5EF4-FFF2-40B4-BE49-F238E27FC236}">
                    <a16:creationId xmlns:a16="http://schemas.microsoft.com/office/drawing/2014/main" id="{8D3A43AE-2638-4276-9377-1D79724FAB6F}"/>
                  </a:ext>
                </a:extLst>
              </p:cNvPr>
              <p:cNvSpPr/>
              <p:nvPr/>
            </p:nvSpPr>
            <p:spPr>
              <a:xfrm>
                <a:off x="44189645" y="18282111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i="0" u="none" strike="noStrike" kern="10" cap="none" spc="0" normalizeH="0" baseline="0" noProof="0" dirty="0">
                    <a:solidFill>
                      <a:srgbClr val="0070C0"/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青葉区</a:t>
                </a:r>
              </a:p>
            </p:txBody>
          </p:sp>
          <p:sp>
            <p:nvSpPr>
              <p:cNvPr id="596" name="正方形/長方形 595">
                <a:extLst>
                  <a:ext uri="{FF2B5EF4-FFF2-40B4-BE49-F238E27FC236}">
                    <a16:creationId xmlns:a16="http://schemas.microsoft.com/office/drawing/2014/main" id="{D22C984F-AADF-473F-B0C7-1CAB1203DBC2}"/>
                  </a:ext>
                </a:extLst>
              </p:cNvPr>
              <p:cNvSpPr/>
              <p:nvPr/>
            </p:nvSpPr>
            <p:spPr>
              <a:xfrm>
                <a:off x="44049907" y="18454994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i="0" u="none" strike="noStrike" kern="10" cap="none" spc="0" normalizeH="0" baseline="0" noProof="0" dirty="0">
                    <a:solidFill>
                      <a:srgbClr val="0070C0"/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太白区</a:t>
                </a:r>
              </a:p>
            </p:txBody>
          </p:sp>
          <p:sp>
            <p:nvSpPr>
              <p:cNvPr id="597" name="正方形/長方形 596">
                <a:extLst>
                  <a:ext uri="{FF2B5EF4-FFF2-40B4-BE49-F238E27FC236}">
                    <a16:creationId xmlns:a16="http://schemas.microsoft.com/office/drawing/2014/main" id="{EF4B3A7C-0F39-413E-B138-B1AA602863D4}"/>
                  </a:ext>
                </a:extLst>
              </p:cNvPr>
              <p:cNvSpPr/>
              <p:nvPr/>
            </p:nvSpPr>
            <p:spPr>
              <a:xfrm>
                <a:off x="44569796" y="18244376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i="0" u="none" strike="noStrike" kern="10" cap="none" spc="0" normalizeH="0" baseline="0" noProof="0" dirty="0">
                    <a:solidFill>
                      <a:srgbClr val="0070C0"/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泉区</a:t>
                </a:r>
              </a:p>
            </p:txBody>
          </p:sp>
          <p:sp>
            <p:nvSpPr>
              <p:cNvPr id="598" name="正方形/長方形 597">
                <a:extLst>
                  <a:ext uri="{FF2B5EF4-FFF2-40B4-BE49-F238E27FC236}">
                    <a16:creationId xmlns:a16="http://schemas.microsoft.com/office/drawing/2014/main" id="{6C882445-18AD-4FA3-94D3-0043AF757FE8}"/>
                  </a:ext>
                </a:extLst>
              </p:cNvPr>
              <p:cNvSpPr/>
              <p:nvPr/>
            </p:nvSpPr>
            <p:spPr>
              <a:xfrm>
                <a:off x="45045215" y="18560140"/>
                <a:ext cx="492443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i="0" u="none" strike="noStrike" kern="10" cap="none" spc="0" normalizeH="0" baseline="0" noProof="0" dirty="0">
                    <a:solidFill>
                      <a:srgbClr val="0070C0"/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宮城野区</a:t>
                </a:r>
              </a:p>
            </p:txBody>
          </p:sp>
          <p:sp>
            <p:nvSpPr>
              <p:cNvPr id="599" name="正方形/長方形 598">
                <a:extLst>
                  <a:ext uri="{FF2B5EF4-FFF2-40B4-BE49-F238E27FC236}">
                    <a16:creationId xmlns:a16="http://schemas.microsoft.com/office/drawing/2014/main" id="{2D8A44B1-AC35-456B-A922-64F1921535C4}"/>
                  </a:ext>
                </a:extLst>
              </p:cNvPr>
              <p:cNvSpPr/>
              <p:nvPr/>
            </p:nvSpPr>
            <p:spPr>
              <a:xfrm>
                <a:off x="44944821" y="18693341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i="0" u="none" strike="noStrike" kern="10" cap="none" spc="0" normalizeH="0" baseline="0" noProof="0" dirty="0">
                    <a:solidFill>
                      <a:srgbClr val="0070C0"/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若林区</a:t>
                </a:r>
              </a:p>
            </p:txBody>
          </p:sp>
          <p:sp>
            <p:nvSpPr>
              <p:cNvPr id="600" name="正方形/長方形 599">
                <a:extLst>
                  <a:ext uri="{FF2B5EF4-FFF2-40B4-BE49-F238E27FC236}">
                    <a16:creationId xmlns:a16="http://schemas.microsoft.com/office/drawing/2014/main" id="{D8CE4DB1-8C00-4D9A-9168-EF65FB18D21A}"/>
                  </a:ext>
                </a:extLst>
              </p:cNvPr>
              <p:cNvSpPr/>
              <p:nvPr/>
            </p:nvSpPr>
            <p:spPr>
              <a:xfrm>
                <a:off x="44440947" y="1842916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仙台市</a:t>
                </a:r>
              </a:p>
            </p:txBody>
          </p:sp>
          <p:sp>
            <p:nvSpPr>
              <p:cNvPr id="601" name="正方形/長方形 600">
                <a:extLst>
                  <a:ext uri="{FF2B5EF4-FFF2-40B4-BE49-F238E27FC236}">
                    <a16:creationId xmlns:a16="http://schemas.microsoft.com/office/drawing/2014/main" id="{EAE3B260-F4F5-4CE1-BFDA-B60046DD64B9}"/>
                  </a:ext>
                </a:extLst>
              </p:cNvPr>
              <p:cNvSpPr/>
              <p:nvPr/>
            </p:nvSpPr>
            <p:spPr>
              <a:xfrm>
                <a:off x="46095395" y="1759991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石巻市</a:t>
                </a:r>
              </a:p>
            </p:txBody>
          </p:sp>
          <p:sp>
            <p:nvSpPr>
              <p:cNvPr id="602" name="正方形/長方形 601">
                <a:extLst>
                  <a:ext uri="{FF2B5EF4-FFF2-40B4-BE49-F238E27FC236}">
                    <a16:creationId xmlns:a16="http://schemas.microsoft.com/office/drawing/2014/main" id="{EDB377F0-46D9-4BAE-A605-FD00C1A8C47B}"/>
                  </a:ext>
                </a:extLst>
              </p:cNvPr>
              <p:cNvSpPr/>
              <p:nvPr/>
            </p:nvSpPr>
            <p:spPr>
              <a:xfrm>
                <a:off x="44712698" y="1886785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名取市</a:t>
                </a:r>
              </a:p>
            </p:txBody>
          </p:sp>
          <p:sp>
            <p:nvSpPr>
              <p:cNvPr id="603" name="正方形/長方形 602">
                <a:extLst>
                  <a:ext uri="{FF2B5EF4-FFF2-40B4-BE49-F238E27FC236}">
                    <a16:creationId xmlns:a16="http://schemas.microsoft.com/office/drawing/2014/main" id="{85352B05-7BFF-424D-A884-3B030EB6EE67}"/>
                  </a:ext>
                </a:extLst>
              </p:cNvPr>
              <p:cNvSpPr/>
              <p:nvPr/>
            </p:nvSpPr>
            <p:spPr>
              <a:xfrm>
                <a:off x="43785819" y="1909602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蔵王町</a:t>
                </a:r>
              </a:p>
            </p:txBody>
          </p:sp>
          <p:sp>
            <p:nvSpPr>
              <p:cNvPr id="604" name="正方形/長方形 603">
                <a:extLst>
                  <a:ext uri="{FF2B5EF4-FFF2-40B4-BE49-F238E27FC236}">
                    <a16:creationId xmlns:a16="http://schemas.microsoft.com/office/drawing/2014/main" id="{4D1AAFAD-7D6A-4E3F-B114-9741DBADC57B}"/>
                  </a:ext>
                </a:extLst>
              </p:cNvPr>
              <p:cNvSpPr/>
              <p:nvPr/>
            </p:nvSpPr>
            <p:spPr>
              <a:xfrm>
                <a:off x="46492063" y="1688071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南三陸町</a:t>
                </a:r>
              </a:p>
            </p:txBody>
          </p:sp>
          <p:sp>
            <p:nvSpPr>
              <p:cNvPr id="605" name="正方形/長方形 604">
                <a:extLst>
                  <a:ext uri="{FF2B5EF4-FFF2-40B4-BE49-F238E27FC236}">
                    <a16:creationId xmlns:a16="http://schemas.microsoft.com/office/drawing/2014/main" id="{42E7D077-A6F7-4A81-96E0-9F11FBD5F63B}"/>
                  </a:ext>
                </a:extLst>
              </p:cNvPr>
              <p:cNvSpPr/>
              <p:nvPr/>
            </p:nvSpPr>
            <p:spPr>
              <a:xfrm>
                <a:off x="46532161" y="1778777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女川町</a:t>
                </a:r>
              </a:p>
            </p:txBody>
          </p:sp>
          <p:sp>
            <p:nvSpPr>
              <p:cNvPr id="606" name="正方形/長方形 605">
                <a:extLst>
                  <a:ext uri="{FF2B5EF4-FFF2-40B4-BE49-F238E27FC236}">
                    <a16:creationId xmlns:a16="http://schemas.microsoft.com/office/drawing/2014/main" id="{BBA7DA8C-FEC7-4C88-90FF-341D6FA82940}"/>
                  </a:ext>
                </a:extLst>
              </p:cNvPr>
              <p:cNvSpPr/>
              <p:nvPr/>
            </p:nvSpPr>
            <p:spPr>
              <a:xfrm>
                <a:off x="45467431" y="1754935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美里町</a:t>
                </a:r>
              </a:p>
            </p:txBody>
          </p:sp>
          <p:sp>
            <p:nvSpPr>
              <p:cNvPr id="607" name="正方形/長方形 606">
                <a:extLst>
                  <a:ext uri="{FF2B5EF4-FFF2-40B4-BE49-F238E27FC236}">
                    <a16:creationId xmlns:a16="http://schemas.microsoft.com/office/drawing/2014/main" id="{CBEE9773-7714-493C-BE06-29C017212847}"/>
                  </a:ext>
                </a:extLst>
              </p:cNvPr>
              <p:cNvSpPr/>
              <p:nvPr/>
            </p:nvSpPr>
            <p:spPr>
              <a:xfrm>
                <a:off x="45555203" y="1735478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涌谷町</a:t>
                </a:r>
              </a:p>
            </p:txBody>
          </p:sp>
          <p:sp>
            <p:nvSpPr>
              <p:cNvPr id="608" name="正方形/長方形 607">
                <a:extLst>
                  <a:ext uri="{FF2B5EF4-FFF2-40B4-BE49-F238E27FC236}">
                    <a16:creationId xmlns:a16="http://schemas.microsoft.com/office/drawing/2014/main" id="{9187414E-1E0D-48A3-83D4-670AB01C373B}"/>
                  </a:ext>
                </a:extLst>
              </p:cNvPr>
              <p:cNvSpPr/>
              <p:nvPr/>
            </p:nvSpPr>
            <p:spPr>
              <a:xfrm>
                <a:off x="44153165" y="1720462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加美町</a:t>
                </a:r>
              </a:p>
            </p:txBody>
          </p:sp>
          <p:sp>
            <p:nvSpPr>
              <p:cNvPr id="609" name="正方形/長方形 608">
                <a:extLst>
                  <a:ext uri="{FF2B5EF4-FFF2-40B4-BE49-F238E27FC236}">
                    <a16:creationId xmlns:a16="http://schemas.microsoft.com/office/drawing/2014/main" id="{925C4A20-70B8-4B9F-8F73-75DFA56BB01C}"/>
                  </a:ext>
                </a:extLst>
              </p:cNvPr>
              <p:cNvSpPr/>
              <p:nvPr/>
            </p:nvSpPr>
            <p:spPr>
              <a:xfrm>
                <a:off x="44450828" y="1749176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色麻町</a:t>
                </a:r>
              </a:p>
            </p:txBody>
          </p:sp>
          <p:sp>
            <p:nvSpPr>
              <p:cNvPr id="610" name="正方形/長方形 609">
                <a:extLst>
                  <a:ext uri="{FF2B5EF4-FFF2-40B4-BE49-F238E27FC236}">
                    <a16:creationId xmlns:a16="http://schemas.microsoft.com/office/drawing/2014/main" id="{EFBFF45C-3498-48DF-B074-2AD15971A534}"/>
                  </a:ext>
                </a:extLst>
              </p:cNvPr>
              <p:cNvSpPr/>
              <p:nvPr/>
            </p:nvSpPr>
            <p:spPr>
              <a:xfrm>
                <a:off x="44665724" y="1763930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大衡村</a:t>
                </a:r>
              </a:p>
            </p:txBody>
          </p:sp>
          <p:sp>
            <p:nvSpPr>
              <p:cNvPr id="611" name="正方形/長方形 610">
                <a:extLst>
                  <a:ext uri="{FF2B5EF4-FFF2-40B4-BE49-F238E27FC236}">
                    <a16:creationId xmlns:a16="http://schemas.microsoft.com/office/drawing/2014/main" id="{7E87E939-172E-41AB-9145-5EC844CBF53F}"/>
                  </a:ext>
                </a:extLst>
              </p:cNvPr>
              <p:cNvSpPr/>
              <p:nvPr/>
            </p:nvSpPr>
            <p:spPr>
              <a:xfrm>
                <a:off x="44748917" y="1802518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富谷町</a:t>
                </a:r>
              </a:p>
            </p:txBody>
          </p:sp>
          <p:sp>
            <p:nvSpPr>
              <p:cNvPr id="612" name="正方形/長方形 611">
                <a:extLst>
                  <a:ext uri="{FF2B5EF4-FFF2-40B4-BE49-F238E27FC236}">
                    <a16:creationId xmlns:a16="http://schemas.microsoft.com/office/drawing/2014/main" id="{FDB91BC2-2BA8-4C86-9ABE-98DCFA2853DF}"/>
                  </a:ext>
                </a:extLst>
              </p:cNvPr>
              <p:cNvSpPr/>
              <p:nvPr/>
            </p:nvSpPr>
            <p:spPr>
              <a:xfrm>
                <a:off x="45073769" y="1780448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大郷町</a:t>
                </a:r>
              </a:p>
            </p:txBody>
          </p:sp>
          <p:sp>
            <p:nvSpPr>
              <p:cNvPr id="613" name="正方形/長方形 612">
                <a:extLst>
                  <a:ext uri="{FF2B5EF4-FFF2-40B4-BE49-F238E27FC236}">
                    <a16:creationId xmlns:a16="http://schemas.microsoft.com/office/drawing/2014/main" id="{4BAD6014-6C3D-4829-A860-3267E5EDF6EB}"/>
                  </a:ext>
                </a:extLst>
              </p:cNvPr>
              <p:cNvSpPr/>
              <p:nvPr/>
            </p:nvSpPr>
            <p:spPr>
              <a:xfrm>
                <a:off x="44336685" y="1781300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大和町</a:t>
                </a:r>
              </a:p>
            </p:txBody>
          </p:sp>
          <p:sp>
            <p:nvSpPr>
              <p:cNvPr id="614" name="正方形/長方形 613">
                <a:extLst>
                  <a:ext uri="{FF2B5EF4-FFF2-40B4-BE49-F238E27FC236}">
                    <a16:creationId xmlns:a16="http://schemas.microsoft.com/office/drawing/2014/main" id="{19E3F301-27CE-4907-833E-60F7D5CA58BD}"/>
                  </a:ext>
                </a:extLst>
              </p:cNvPr>
              <p:cNvSpPr/>
              <p:nvPr/>
            </p:nvSpPr>
            <p:spPr>
              <a:xfrm>
                <a:off x="45394047" y="18399354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七ヶ浜町</a:t>
                </a:r>
              </a:p>
            </p:txBody>
          </p:sp>
          <p:sp>
            <p:nvSpPr>
              <p:cNvPr id="615" name="正方形/長方形 614">
                <a:extLst>
                  <a:ext uri="{FF2B5EF4-FFF2-40B4-BE49-F238E27FC236}">
                    <a16:creationId xmlns:a16="http://schemas.microsoft.com/office/drawing/2014/main" id="{8A356605-4ABE-4AB5-A79C-924BEF9C5037}"/>
                  </a:ext>
                </a:extLst>
              </p:cNvPr>
              <p:cNvSpPr/>
              <p:nvPr/>
            </p:nvSpPr>
            <p:spPr>
              <a:xfrm>
                <a:off x="45325444" y="1796595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松島町</a:t>
                </a:r>
              </a:p>
            </p:txBody>
          </p:sp>
          <p:sp>
            <p:nvSpPr>
              <p:cNvPr id="616" name="正方形/長方形 615">
                <a:extLst>
                  <a:ext uri="{FF2B5EF4-FFF2-40B4-BE49-F238E27FC236}">
                    <a16:creationId xmlns:a16="http://schemas.microsoft.com/office/drawing/2014/main" id="{8E8B9824-7618-4D83-941A-D7318BF27F85}"/>
                  </a:ext>
                </a:extLst>
              </p:cNvPr>
              <p:cNvSpPr/>
              <p:nvPr/>
            </p:nvSpPr>
            <p:spPr>
              <a:xfrm>
                <a:off x="44864449" y="1825705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利府町</a:t>
                </a:r>
              </a:p>
            </p:txBody>
          </p:sp>
          <p:sp>
            <p:nvSpPr>
              <p:cNvPr id="617" name="正方形/長方形 616">
                <a:extLst>
                  <a:ext uri="{FF2B5EF4-FFF2-40B4-BE49-F238E27FC236}">
                    <a16:creationId xmlns:a16="http://schemas.microsoft.com/office/drawing/2014/main" id="{AADD3C87-6D37-4800-ADF1-64930353E840}"/>
                  </a:ext>
                </a:extLst>
              </p:cNvPr>
              <p:cNvSpPr/>
              <p:nvPr/>
            </p:nvSpPr>
            <p:spPr>
              <a:xfrm>
                <a:off x="44831046" y="1975846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山元町</a:t>
                </a:r>
              </a:p>
            </p:txBody>
          </p:sp>
          <p:sp>
            <p:nvSpPr>
              <p:cNvPr id="618" name="正方形/長方形 617">
                <a:extLst>
                  <a:ext uri="{FF2B5EF4-FFF2-40B4-BE49-F238E27FC236}">
                    <a16:creationId xmlns:a16="http://schemas.microsoft.com/office/drawing/2014/main" id="{3F3337E5-DA9E-4CB8-818E-738E72DAB946}"/>
                  </a:ext>
                </a:extLst>
              </p:cNvPr>
              <p:cNvSpPr/>
              <p:nvPr/>
            </p:nvSpPr>
            <p:spPr>
              <a:xfrm>
                <a:off x="44375251" y="2008144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丸森町</a:t>
                </a:r>
              </a:p>
            </p:txBody>
          </p:sp>
          <p:sp>
            <p:nvSpPr>
              <p:cNvPr id="619" name="正方形/長方形 618">
                <a:extLst>
                  <a:ext uri="{FF2B5EF4-FFF2-40B4-BE49-F238E27FC236}">
                    <a16:creationId xmlns:a16="http://schemas.microsoft.com/office/drawing/2014/main" id="{BBF0126A-C6E1-4E88-B7A9-E96B0437114A}"/>
                  </a:ext>
                </a:extLst>
              </p:cNvPr>
              <p:cNvSpPr/>
              <p:nvPr/>
            </p:nvSpPr>
            <p:spPr>
              <a:xfrm>
                <a:off x="44783580" y="1944028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亘理町</a:t>
                </a:r>
              </a:p>
            </p:txBody>
          </p:sp>
          <p:sp>
            <p:nvSpPr>
              <p:cNvPr id="620" name="正方形/長方形 619">
                <a:extLst>
                  <a:ext uri="{FF2B5EF4-FFF2-40B4-BE49-F238E27FC236}">
                    <a16:creationId xmlns:a16="http://schemas.microsoft.com/office/drawing/2014/main" id="{33728488-036F-4725-B1B7-80AC457BC27B}"/>
                  </a:ext>
                </a:extLst>
              </p:cNvPr>
              <p:cNvSpPr/>
              <p:nvPr/>
            </p:nvSpPr>
            <p:spPr>
              <a:xfrm>
                <a:off x="43768450" y="1875628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川崎町</a:t>
                </a:r>
              </a:p>
            </p:txBody>
          </p:sp>
          <p:sp>
            <p:nvSpPr>
              <p:cNvPr id="621" name="正方形/長方形 620">
                <a:extLst>
                  <a:ext uri="{FF2B5EF4-FFF2-40B4-BE49-F238E27FC236}">
                    <a16:creationId xmlns:a16="http://schemas.microsoft.com/office/drawing/2014/main" id="{9ACE30DA-4D89-4226-B98D-1C086A46AB3D}"/>
                  </a:ext>
                </a:extLst>
              </p:cNvPr>
              <p:cNvSpPr/>
              <p:nvPr/>
            </p:nvSpPr>
            <p:spPr>
              <a:xfrm>
                <a:off x="44263472" y="1902281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村田町</a:t>
                </a:r>
              </a:p>
            </p:txBody>
          </p:sp>
          <p:sp>
            <p:nvSpPr>
              <p:cNvPr id="622" name="正方形/長方形 621">
                <a:extLst>
                  <a:ext uri="{FF2B5EF4-FFF2-40B4-BE49-F238E27FC236}">
                    <a16:creationId xmlns:a16="http://schemas.microsoft.com/office/drawing/2014/main" id="{D4C63A51-B9A5-40D9-9EBE-142BEE0890FD}"/>
                  </a:ext>
                </a:extLst>
              </p:cNvPr>
              <p:cNvSpPr/>
              <p:nvPr/>
            </p:nvSpPr>
            <p:spPr>
              <a:xfrm>
                <a:off x="44433142" y="1917014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柴田町</a:t>
                </a:r>
              </a:p>
            </p:txBody>
          </p:sp>
          <p:sp>
            <p:nvSpPr>
              <p:cNvPr id="623" name="正方形/長方形 622">
                <a:extLst>
                  <a:ext uri="{FF2B5EF4-FFF2-40B4-BE49-F238E27FC236}">
                    <a16:creationId xmlns:a16="http://schemas.microsoft.com/office/drawing/2014/main" id="{0F1A08A3-7498-415C-95FF-BBE8BEF9CB4F}"/>
                  </a:ext>
                </a:extLst>
              </p:cNvPr>
              <p:cNvSpPr/>
              <p:nvPr/>
            </p:nvSpPr>
            <p:spPr>
              <a:xfrm>
                <a:off x="44155537" y="1935107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大河原町</a:t>
                </a:r>
              </a:p>
            </p:txBody>
          </p:sp>
          <p:sp>
            <p:nvSpPr>
              <p:cNvPr id="624" name="正方形/長方形 623">
                <a:extLst>
                  <a:ext uri="{FF2B5EF4-FFF2-40B4-BE49-F238E27FC236}">
                    <a16:creationId xmlns:a16="http://schemas.microsoft.com/office/drawing/2014/main" id="{A0C9DC59-9D75-4F00-B05E-8C5DBBF286E3}"/>
                  </a:ext>
                </a:extLst>
              </p:cNvPr>
              <p:cNvSpPr/>
              <p:nvPr/>
            </p:nvSpPr>
            <p:spPr>
              <a:xfrm>
                <a:off x="43147520" y="1951176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七ヶ宿町</a:t>
                </a:r>
              </a:p>
            </p:txBody>
          </p:sp>
          <p:sp>
            <p:nvSpPr>
              <p:cNvPr id="625" name="正方形/長方形 624">
                <a:extLst>
                  <a:ext uri="{FF2B5EF4-FFF2-40B4-BE49-F238E27FC236}">
                    <a16:creationId xmlns:a16="http://schemas.microsoft.com/office/drawing/2014/main" id="{0015B030-E321-4890-9C71-B961B3A02758}"/>
                  </a:ext>
                </a:extLst>
              </p:cNvPr>
              <p:cNvSpPr/>
              <p:nvPr/>
            </p:nvSpPr>
            <p:spPr>
              <a:xfrm>
                <a:off x="45632665" y="1790267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東松島市</a:t>
                </a:r>
              </a:p>
            </p:txBody>
          </p:sp>
          <p:sp>
            <p:nvSpPr>
              <p:cNvPr id="626" name="正方形/長方形 625">
                <a:extLst>
                  <a:ext uri="{FF2B5EF4-FFF2-40B4-BE49-F238E27FC236}">
                    <a16:creationId xmlns:a16="http://schemas.microsoft.com/office/drawing/2014/main" id="{8C2323CF-AF3C-4705-8958-D59179A2674B}"/>
                  </a:ext>
                </a:extLst>
              </p:cNvPr>
              <p:cNvSpPr/>
              <p:nvPr/>
            </p:nvSpPr>
            <p:spPr>
              <a:xfrm>
                <a:off x="44926248" y="1635950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栗原市</a:t>
                </a:r>
              </a:p>
            </p:txBody>
          </p:sp>
          <p:sp>
            <p:nvSpPr>
              <p:cNvPr id="627" name="正方形/長方形 626">
                <a:extLst>
                  <a:ext uri="{FF2B5EF4-FFF2-40B4-BE49-F238E27FC236}">
                    <a16:creationId xmlns:a16="http://schemas.microsoft.com/office/drawing/2014/main" id="{91F27196-1368-459D-81B4-4B9A1422F497}"/>
                  </a:ext>
                </a:extLst>
              </p:cNvPr>
              <p:cNvSpPr/>
              <p:nvPr/>
            </p:nvSpPr>
            <p:spPr>
              <a:xfrm>
                <a:off x="44670408" y="1688071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大崎市</a:t>
                </a:r>
              </a:p>
            </p:txBody>
          </p:sp>
          <p:sp>
            <p:nvSpPr>
              <p:cNvPr id="628" name="正方形/長方形 627">
                <a:extLst>
                  <a:ext uri="{FF2B5EF4-FFF2-40B4-BE49-F238E27FC236}">
                    <a16:creationId xmlns:a16="http://schemas.microsoft.com/office/drawing/2014/main" id="{F70A40A8-EA35-4206-BC1A-938A5AC24838}"/>
                  </a:ext>
                </a:extLst>
              </p:cNvPr>
              <p:cNvSpPr/>
              <p:nvPr/>
            </p:nvSpPr>
            <p:spPr>
              <a:xfrm>
                <a:off x="45889657" y="1690374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登米市</a:t>
                </a:r>
              </a:p>
            </p:txBody>
          </p:sp>
          <p:sp>
            <p:nvSpPr>
              <p:cNvPr id="629" name="正方形/長方形 628">
                <a:extLst>
                  <a:ext uri="{FF2B5EF4-FFF2-40B4-BE49-F238E27FC236}">
                    <a16:creationId xmlns:a16="http://schemas.microsoft.com/office/drawing/2014/main" id="{2C09CBA3-A875-4575-9350-8B0D60C97281}"/>
                  </a:ext>
                </a:extLst>
              </p:cNvPr>
              <p:cNvSpPr/>
              <p:nvPr/>
            </p:nvSpPr>
            <p:spPr>
              <a:xfrm>
                <a:off x="44789536" y="1911641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岩沼市</a:t>
                </a:r>
              </a:p>
            </p:txBody>
          </p:sp>
          <p:sp>
            <p:nvSpPr>
              <p:cNvPr id="630" name="正方形/長方形 629">
                <a:extLst>
                  <a:ext uri="{FF2B5EF4-FFF2-40B4-BE49-F238E27FC236}">
                    <a16:creationId xmlns:a16="http://schemas.microsoft.com/office/drawing/2014/main" id="{969477FA-9680-4C3C-8487-4D00A8403175}"/>
                  </a:ext>
                </a:extLst>
              </p:cNvPr>
              <p:cNvSpPr/>
              <p:nvPr/>
            </p:nvSpPr>
            <p:spPr>
              <a:xfrm>
                <a:off x="44414647" y="1959832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角田市</a:t>
                </a:r>
              </a:p>
            </p:txBody>
          </p:sp>
          <p:sp>
            <p:nvSpPr>
              <p:cNvPr id="631" name="正方形/長方形 630">
                <a:extLst>
                  <a:ext uri="{FF2B5EF4-FFF2-40B4-BE49-F238E27FC236}">
                    <a16:creationId xmlns:a16="http://schemas.microsoft.com/office/drawing/2014/main" id="{B7822492-84DD-45EE-8EA0-EFFA552E6804}"/>
                  </a:ext>
                </a:extLst>
              </p:cNvPr>
              <p:cNvSpPr/>
              <p:nvPr/>
            </p:nvSpPr>
            <p:spPr>
              <a:xfrm>
                <a:off x="43870465" y="1956483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白石市</a:t>
                </a:r>
              </a:p>
            </p:txBody>
          </p:sp>
          <p:sp>
            <p:nvSpPr>
              <p:cNvPr id="632" name="正方形/長方形 631">
                <a:extLst>
                  <a:ext uri="{FF2B5EF4-FFF2-40B4-BE49-F238E27FC236}">
                    <a16:creationId xmlns:a16="http://schemas.microsoft.com/office/drawing/2014/main" id="{867092FE-5F35-4E0A-9FBF-D8DC5535C1CB}"/>
                  </a:ext>
                </a:extLst>
              </p:cNvPr>
              <p:cNvSpPr/>
              <p:nvPr/>
            </p:nvSpPr>
            <p:spPr>
              <a:xfrm>
                <a:off x="45003772" y="1841807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多賀城市</a:t>
                </a:r>
              </a:p>
            </p:txBody>
          </p:sp>
          <p:sp>
            <p:nvSpPr>
              <p:cNvPr id="633" name="正方形/長方形 632">
                <a:extLst>
                  <a:ext uri="{FF2B5EF4-FFF2-40B4-BE49-F238E27FC236}">
                    <a16:creationId xmlns:a16="http://schemas.microsoft.com/office/drawing/2014/main" id="{EE05B438-127C-4FF1-9937-A183252715AA}"/>
                  </a:ext>
                </a:extLst>
              </p:cNvPr>
              <p:cNvSpPr/>
              <p:nvPr/>
            </p:nvSpPr>
            <p:spPr>
              <a:xfrm>
                <a:off x="46721712" y="1603701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気仙沼市</a:t>
                </a:r>
              </a:p>
            </p:txBody>
          </p:sp>
          <p:sp>
            <p:nvSpPr>
              <p:cNvPr id="634" name="正方形/長方形 633">
                <a:extLst>
                  <a:ext uri="{FF2B5EF4-FFF2-40B4-BE49-F238E27FC236}">
                    <a16:creationId xmlns:a16="http://schemas.microsoft.com/office/drawing/2014/main" id="{B78809D5-4C56-4F70-B245-75FA878A1150}"/>
                  </a:ext>
                </a:extLst>
              </p:cNvPr>
              <p:cNvSpPr/>
              <p:nvPr/>
            </p:nvSpPr>
            <p:spPr>
              <a:xfrm>
                <a:off x="45311723" y="1819231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塩竃市</a:t>
                </a:r>
              </a:p>
            </p:txBody>
          </p:sp>
        </p:grpSp>
      </p:grpSp>
      <p:grpSp>
        <p:nvGrpSpPr>
          <p:cNvPr id="682" name="グループ化 681">
            <a:extLst>
              <a:ext uri="{FF2B5EF4-FFF2-40B4-BE49-F238E27FC236}">
                <a16:creationId xmlns:a16="http://schemas.microsoft.com/office/drawing/2014/main" id="{5B0D0F11-2573-4DA4-A221-953F5165DFF9}"/>
              </a:ext>
            </a:extLst>
          </p:cNvPr>
          <p:cNvGrpSpPr/>
          <p:nvPr/>
        </p:nvGrpSpPr>
        <p:grpSpPr>
          <a:xfrm>
            <a:off x="10431780" y="6422707"/>
            <a:ext cx="4338320" cy="6719933"/>
            <a:chOff x="44264580" y="9967868"/>
            <a:chExt cx="4338320" cy="6719933"/>
          </a:xfrm>
        </p:grpSpPr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DBB22B03-B815-434F-9907-FAD6A3327F96}"/>
                </a:ext>
              </a:extLst>
            </p:cNvPr>
            <p:cNvGrpSpPr/>
            <p:nvPr/>
          </p:nvGrpSpPr>
          <p:grpSpPr>
            <a:xfrm>
              <a:off x="44264580" y="9967868"/>
              <a:ext cx="4338320" cy="6719933"/>
              <a:chOff x="44264580" y="9967868"/>
              <a:chExt cx="4338320" cy="6719933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6E154EE1-AD02-4E8E-B881-3DFF41C80652}"/>
                  </a:ext>
                </a:extLst>
              </p:cNvPr>
              <p:cNvSpPr/>
              <p:nvPr/>
            </p:nvSpPr>
            <p:spPr>
              <a:xfrm>
                <a:off x="47586900" y="11214103"/>
                <a:ext cx="368192" cy="483131"/>
              </a:xfrm>
              <a:custGeom>
                <a:avLst/>
                <a:gdLst>
                  <a:gd name="connsiteX0" fmla="*/ 282576 w 368192"/>
                  <a:gd name="connsiteY0" fmla="*/ 0 h 483131"/>
                  <a:gd name="connsiteX1" fmla="*/ 327252 w 368192"/>
                  <a:gd name="connsiteY1" fmla="*/ 44678 h 483131"/>
                  <a:gd name="connsiteX2" fmla="*/ 304800 w 368192"/>
                  <a:gd name="connsiteY2" fmla="*/ 50801 h 483131"/>
                  <a:gd name="connsiteX3" fmla="*/ 292100 w 368192"/>
                  <a:gd name="connsiteY3" fmla="*/ 203201 h 483131"/>
                  <a:gd name="connsiteX4" fmla="*/ 342900 w 368192"/>
                  <a:gd name="connsiteY4" fmla="*/ 330201 h 483131"/>
                  <a:gd name="connsiteX5" fmla="*/ 368192 w 368192"/>
                  <a:gd name="connsiteY5" fmla="*/ 342847 h 483131"/>
                  <a:gd name="connsiteX6" fmla="*/ 323852 w 368192"/>
                  <a:gd name="connsiteY6" fmla="*/ 363539 h 483131"/>
                  <a:gd name="connsiteX7" fmla="*/ 309564 w 368192"/>
                  <a:gd name="connsiteY7" fmla="*/ 434976 h 483131"/>
                  <a:gd name="connsiteX8" fmla="*/ 225288 w 368192"/>
                  <a:gd name="connsiteY8" fmla="*/ 483131 h 483131"/>
                  <a:gd name="connsiteX9" fmla="*/ 171452 w 368192"/>
                  <a:gd name="connsiteY9" fmla="*/ 425447 h 483131"/>
                  <a:gd name="connsiteX10" fmla="*/ 76200 w 368192"/>
                  <a:gd name="connsiteY10" fmla="*/ 425447 h 483131"/>
                  <a:gd name="connsiteX11" fmla="*/ 73024 w 368192"/>
                  <a:gd name="connsiteY11" fmla="*/ 423405 h 483131"/>
                  <a:gd name="connsiteX12" fmla="*/ 73024 w 368192"/>
                  <a:gd name="connsiteY12" fmla="*/ 365125 h 483131"/>
                  <a:gd name="connsiteX13" fmla="*/ 3176 w 368192"/>
                  <a:gd name="connsiteY13" fmla="*/ 282575 h 483131"/>
                  <a:gd name="connsiteX14" fmla="*/ 0 w 368192"/>
                  <a:gd name="connsiteY14" fmla="*/ 209550 h 483131"/>
                  <a:gd name="connsiteX15" fmla="*/ 76200 w 368192"/>
                  <a:gd name="connsiteY15" fmla="*/ 85725 h 483131"/>
                  <a:gd name="connsiteX16" fmla="*/ 136524 w 368192"/>
                  <a:gd name="connsiteY16" fmla="*/ 111125 h 483131"/>
                  <a:gd name="connsiteX17" fmla="*/ 158748 w 368192"/>
                  <a:gd name="connsiteY17" fmla="*/ 79375 h 483131"/>
                  <a:gd name="connsiteX18" fmla="*/ 231776 w 368192"/>
                  <a:gd name="connsiteY18" fmla="*/ 69850 h 483131"/>
                  <a:gd name="connsiteX19" fmla="*/ 250824 w 368192"/>
                  <a:gd name="connsiteY19" fmla="*/ 22225 h 483131"/>
                  <a:gd name="connsiteX20" fmla="*/ 282576 w 368192"/>
                  <a:gd name="connsiteY20" fmla="*/ 0 h 483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68192" h="483131">
                    <a:moveTo>
                      <a:pt x="282576" y="0"/>
                    </a:moveTo>
                    <a:lnTo>
                      <a:pt x="327252" y="44678"/>
                    </a:lnTo>
                    <a:lnTo>
                      <a:pt x="304800" y="50801"/>
                    </a:lnTo>
                    <a:lnTo>
                      <a:pt x="292100" y="203201"/>
                    </a:lnTo>
                    <a:lnTo>
                      <a:pt x="342900" y="330201"/>
                    </a:lnTo>
                    <a:lnTo>
                      <a:pt x="368192" y="342847"/>
                    </a:lnTo>
                    <a:lnTo>
                      <a:pt x="323852" y="363539"/>
                    </a:lnTo>
                    <a:lnTo>
                      <a:pt x="309564" y="434976"/>
                    </a:lnTo>
                    <a:lnTo>
                      <a:pt x="225288" y="483131"/>
                    </a:lnTo>
                    <a:lnTo>
                      <a:pt x="171452" y="425447"/>
                    </a:lnTo>
                    <a:lnTo>
                      <a:pt x="76200" y="425447"/>
                    </a:lnTo>
                    <a:lnTo>
                      <a:pt x="73024" y="423405"/>
                    </a:lnTo>
                    <a:lnTo>
                      <a:pt x="73024" y="365125"/>
                    </a:lnTo>
                    <a:lnTo>
                      <a:pt x="3176" y="282575"/>
                    </a:lnTo>
                    <a:lnTo>
                      <a:pt x="0" y="209550"/>
                    </a:lnTo>
                    <a:lnTo>
                      <a:pt x="76200" y="85725"/>
                    </a:lnTo>
                    <a:lnTo>
                      <a:pt x="136524" y="111125"/>
                    </a:lnTo>
                    <a:lnTo>
                      <a:pt x="158748" y="79375"/>
                    </a:lnTo>
                    <a:lnTo>
                      <a:pt x="231776" y="69850"/>
                    </a:lnTo>
                    <a:lnTo>
                      <a:pt x="250824" y="22225"/>
                    </a:lnTo>
                    <a:lnTo>
                      <a:pt x="28257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フリーフォーム: 図形 718">
                <a:extLst>
                  <a:ext uri="{FF2B5EF4-FFF2-40B4-BE49-F238E27FC236}">
                    <a16:creationId xmlns:a16="http://schemas.microsoft.com/office/drawing/2014/main" id="{270C6FCB-E7CC-4B2D-B29B-AAC93C912AAB}"/>
                  </a:ext>
                </a:extLst>
              </p:cNvPr>
              <p:cNvSpPr/>
              <p:nvPr/>
            </p:nvSpPr>
            <p:spPr>
              <a:xfrm>
                <a:off x="46539152" y="11557353"/>
                <a:ext cx="1822556" cy="1472851"/>
              </a:xfrm>
              <a:custGeom>
                <a:avLst/>
                <a:gdLst>
                  <a:gd name="connsiteX0" fmla="*/ 456472 w 1822556"/>
                  <a:gd name="connsiteY0" fmla="*/ 0 h 1472851"/>
                  <a:gd name="connsiteX1" fmla="*/ 520696 w 1822556"/>
                  <a:gd name="connsiteY1" fmla="*/ 9175 h 1472851"/>
                  <a:gd name="connsiteX2" fmla="*/ 638172 w 1822556"/>
                  <a:gd name="connsiteY2" fmla="*/ 91725 h 1472851"/>
                  <a:gd name="connsiteX3" fmla="*/ 717548 w 1822556"/>
                  <a:gd name="connsiteY3" fmla="*/ 88550 h 1472851"/>
                  <a:gd name="connsiteX4" fmla="*/ 828672 w 1822556"/>
                  <a:gd name="connsiteY4" fmla="*/ 174275 h 1472851"/>
                  <a:gd name="connsiteX5" fmla="*/ 869948 w 1822556"/>
                  <a:gd name="connsiteY5" fmla="*/ 139350 h 1472851"/>
                  <a:gd name="connsiteX6" fmla="*/ 996948 w 1822556"/>
                  <a:gd name="connsiteY6" fmla="*/ 148875 h 1472851"/>
                  <a:gd name="connsiteX7" fmla="*/ 1120772 w 1822556"/>
                  <a:gd name="connsiteY7" fmla="*/ 88550 h 1472851"/>
                  <a:gd name="connsiteX8" fmla="*/ 1120772 w 1822556"/>
                  <a:gd name="connsiteY8" fmla="*/ 80155 h 1472851"/>
                  <a:gd name="connsiteX9" fmla="*/ 1123948 w 1822556"/>
                  <a:gd name="connsiteY9" fmla="*/ 82197 h 1472851"/>
                  <a:gd name="connsiteX10" fmla="*/ 1219200 w 1822556"/>
                  <a:gd name="connsiteY10" fmla="*/ 82197 h 1472851"/>
                  <a:gd name="connsiteX11" fmla="*/ 1273036 w 1822556"/>
                  <a:gd name="connsiteY11" fmla="*/ 139881 h 1472851"/>
                  <a:gd name="connsiteX12" fmla="*/ 1257296 w 1822556"/>
                  <a:gd name="connsiteY12" fmla="*/ 148876 h 1472851"/>
                  <a:gd name="connsiteX13" fmla="*/ 1223960 w 1822556"/>
                  <a:gd name="connsiteY13" fmla="*/ 191739 h 1472851"/>
                  <a:gd name="connsiteX14" fmla="*/ 1259196 w 1822556"/>
                  <a:gd name="connsiteY14" fmla="*/ 271016 h 1472851"/>
                  <a:gd name="connsiteX15" fmla="*/ 1222372 w 1822556"/>
                  <a:gd name="connsiteY15" fmla="*/ 313975 h 1472851"/>
                  <a:gd name="connsiteX16" fmla="*/ 1228724 w 1822556"/>
                  <a:gd name="connsiteY16" fmla="*/ 361600 h 1472851"/>
                  <a:gd name="connsiteX17" fmla="*/ 1203324 w 1822556"/>
                  <a:gd name="connsiteY17" fmla="*/ 393350 h 1472851"/>
                  <a:gd name="connsiteX18" fmla="*/ 1200148 w 1822556"/>
                  <a:gd name="connsiteY18" fmla="*/ 469550 h 1472851"/>
                  <a:gd name="connsiteX19" fmla="*/ 1139824 w 1822556"/>
                  <a:gd name="connsiteY19" fmla="*/ 602900 h 1472851"/>
                  <a:gd name="connsiteX20" fmla="*/ 1235072 w 1822556"/>
                  <a:gd name="connsiteY20" fmla="*/ 628300 h 1472851"/>
                  <a:gd name="connsiteX21" fmla="*/ 1304924 w 1822556"/>
                  <a:gd name="connsiteY21" fmla="*/ 596550 h 1472851"/>
                  <a:gd name="connsiteX22" fmla="*/ 1349372 w 1822556"/>
                  <a:gd name="connsiteY22" fmla="*/ 656875 h 1472851"/>
                  <a:gd name="connsiteX23" fmla="*/ 1438272 w 1822556"/>
                  <a:gd name="connsiteY23" fmla="*/ 726725 h 1472851"/>
                  <a:gd name="connsiteX24" fmla="*/ 1590672 w 1822556"/>
                  <a:gd name="connsiteY24" fmla="*/ 764825 h 1472851"/>
                  <a:gd name="connsiteX25" fmla="*/ 1743176 w 1822556"/>
                  <a:gd name="connsiteY25" fmla="*/ 629504 h 1472851"/>
                  <a:gd name="connsiteX26" fmla="*/ 1771648 w 1822556"/>
                  <a:gd name="connsiteY26" fmla="*/ 710851 h 1472851"/>
                  <a:gd name="connsiteX27" fmla="*/ 1822556 w 1822556"/>
                  <a:gd name="connsiteY27" fmla="*/ 882662 h 1472851"/>
                  <a:gd name="connsiteX28" fmla="*/ 1781172 w 1822556"/>
                  <a:gd name="connsiteY28" fmla="*/ 887064 h 1472851"/>
                  <a:gd name="connsiteX29" fmla="*/ 1543048 w 1822556"/>
                  <a:gd name="connsiteY29" fmla="*/ 977551 h 1472851"/>
                  <a:gd name="connsiteX30" fmla="*/ 1524000 w 1822556"/>
                  <a:gd name="connsiteY30" fmla="*/ 1044226 h 1472851"/>
                  <a:gd name="connsiteX31" fmla="*/ 1585912 w 1822556"/>
                  <a:gd name="connsiteY31" fmla="*/ 1077564 h 1472851"/>
                  <a:gd name="connsiteX32" fmla="*/ 1509712 w 1822556"/>
                  <a:gd name="connsiteY32" fmla="*/ 1187101 h 1472851"/>
                  <a:gd name="connsiteX33" fmla="*/ 1376360 w 1822556"/>
                  <a:gd name="connsiteY33" fmla="*/ 1215676 h 1472851"/>
                  <a:gd name="connsiteX34" fmla="*/ 1257296 w 1822556"/>
                  <a:gd name="connsiteY34" fmla="*/ 1310926 h 1472851"/>
                  <a:gd name="connsiteX35" fmla="*/ 1143000 w 1822556"/>
                  <a:gd name="connsiteY35" fmla="*/ 1234726 h 1472851"/>
                  <a:gd name="connsiteX36" fmla="*/ 1104896 w 1822556"/>
                  <a:gd name="connsiteY36" fmla="*/ 1249014 h 1472851"/>
                  <a:gd name="connsiteX37" fmla="*/ 1028696 w 1822556"/>
                  <a:gd name="connsiteY37" fmla="*/ 1201389 h 1472851"/>
                  <a:gd name="connsiteX38" fmla="*/ 947736 w 1822556"/>
                  <a:gd name="connsiteY38" fmla="*/ 1182339 h 1472851"/>
                  <a:gd name="connsiteX39" fmla="*/ 909636 w 1822556"/>
                  <a:gd name="connsiteY39" fmla="*/ 1225201 h 1472851"/>
                  <a:gd name="connsiteX40" fmla="*/ 795336 w 1822556"/>
                  <a:gd name="connsiteY40" fmla="*/ 1149001 h 1472851"/>
                  <a:gd name="connsiteX41" fmla="*/ 723896 w 1822556"/>
                  <a:gd name="connsiteY41" fmla="*/ 1153764 h 1472851"/>
                  <a:gd name="connsiteX42" fmla="*/ 714372 w 1822556"/>
                  <a:gd name="connsiteY42" fmla="*/ 1258539 h 1472851"/>
                  <a:gd name="connsiteX43" fmla="*/ 666748 w 1822556"/>
                  <a:gd name="connsiteY43" fmla="*/ 1287114 h 1472851"/>
                  <a:gd name="connsiteX44" fmla="*/ 661984 w 1822556"/>
                  <a:gd name="connsiteY44" fmla="*/ 1363314 h 1472851"/>
                  <a:gd name="connsiteX45" fmla="*/ 533400 w 1822556"/>
                  <a:gd name="connsiteY45" fmla="*/ 1296639 h 1472851"/>
                  <a:gd name="connsiteX46" fmla="*/ 442912 w 1822556"/>
                  <a:gd name="connsiteY46" fmla="*/ 1372839 h 1472851"/>
                  <a:gd name="connsiteX47" fmla="*/ 338136 w 1822556"/>
                  <a:gd name="connsiteY47" fmla="*/ 1358551 h 1472851"/>
                  <a:gd name="connsiteX48" fmla="*/ 209548 w 1822556"/>
                  <a:gd name="connsiteY48" fmla="*/ 1472851 h 1472851"/>
                  <a:gd name="connsiteX49" fmla="*/ 114296 w 1822556"/>
                  <a:gd name="connsiteY49" fmla="*/ 1472851 h 1472851"/>
                  <a:gd name="connsiteX50" fmla="*/ 61912 w 1822556"/>
                  <a:gd name="connsiteY50" fmla="*/ 1449039 h 1472851"/>
                  <a:gd name="connsiteX51" fmla="*/ 60992 w 1822556"/>
                  <a:gd name="connsiteY51" fmla="*/ 1449665 h 1472851"/>
                  <a:gd name="connsiteX52" fmla="*/ 57148 w 1822556"/>
                  <a:gd name="connsiteY52" fmla="*/ 1382361 h 1472851"/>
                  <a:gd name="connsiteX53" fmla="*/ 0 w 1822556"/>
                  <a:gd name="connsiteY53" fmla="*/ 1310923 h 1472851"/>
                  <a:gd name="connsiteX54" fmla="*/ 28572 w 1822556"/>
                  <a:gd name="connsiteY54" fmla="*/ 1258536 h 1472851"/>
                  <a:gd name="connsiteX55" fmla="*/ 28572 w 1822556"/>
                  <a:gd name="connsiteY55" fmla="*/ 1168048 h 1472851"/>
                  <a:gd name="connsiteX56" fmla="*/ 242888 w 1822556"/>
                  <a:gd name="connsiteY56" fmla="*/ 1139473 h 1472851"/>
                  <a:gd name="connsiteX57" fmla="*/ 333372 w 1822556"/>
                  <a:gd name="connsiteY57" fmla="*/ 968023 h 1472851"/>
                  <a:gd name="connsiteX58" fmla="*/ 409572 w 1822556"/>
                  <a:gd name="connsiteY58" fmla="*/ 915636 h 1472851"/>
                  <a:gd name="connsiteX59" fmla="*/ 361948 w 1822556"/>
                  <a:gd name="connsiteY59" fmla="*/ 829911 h 1472851"/>
                  <a:gd name="connsiteX60" fmla="*/ 319088 w 1822556"/>
                  <a:gd name="connsiteY60" fmla="*/ 687036 h 1472851"/>
                  <a:gd name="connsiteX61" fmla="*/ 275124 w 1822556"/>
                  <a:gd name="connsiteY61" fmla="*/ 665055 h 1472851"/>
                  <a:gd name="connsiteX62" fmla="*/ 271460 w 1822556"/>
                  <a:gd name="connsiteY62" fmla="*/ 591786 h 1472851"/>
                  <a:gd name="connsiteX63" fmla="*/ 357184 w 1822556"/>
                  <a:gd name="connsiteY63" fmla="*/ 553686 h 1472851"/>
                  <a:gd name="connsiteX64" fmla="*/ 471488 w 1822556"/>
                  <a:gd name="connsiteY64" fmla="*/ 591786 h 1472851"/>
                  <a:gd name="connsiteX65" fmla="*/ 528636 w 1822556"/>
                  <a:gd name="connsiteY65" fmla="*/ 558448 h 1472851"/>
                  <a:gd name="connsiteX66" fmla="*/ 514348 w 1822556"/>
                  <a:gd name="connsiteY66" fmla="*/ 534636 h 1472851"/>
                  <a:gd name="connsiteX67" fmla="*/ 490536 w 1822556"/>
                  <a:gd name="connsiteY67" fmla="*/ 487011 h 1472851"/>
                  <a:gd name="connsiteX68" fmla="*/ 547688 w 1822556"/>
                  <a:gd name="connsiteY68" fmla="*/ 448911 h 1472851"/>
                  <a:gd name="connsiteX69" fmla="*/ 604836 w 1822556"/>
                  <a:gd name="connsiteY69" fmla="*/ 353661 h 1472851"/>
                  <a:gd name="connsiteX70" fmla="*/ 509584 w 1822556"/>
                  <a:gd name="connsiteY70" fmla="*/ 215548 h 1472851"/>
                  <a:gd name="connsiteX71" fmla="*/ 495296 w 1822556"/>
                  <a:gd name="connsiteY71" fmla="*/ 125061 h 1472851"/>
                  <a:gd name="connsiteX72" fmla="*/ 419096 w 1822556"/>
                  <a:gd name="connsiteY72" fmla="*/ 53623 h 1472851"/>
                  <a:gd name="connsiteX73" fmla="*/ 456472 w 1822556"/>
                  <a:gd name="connsiteY73" fmla="*/ 0 h 1472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822556" h="1472851">
                    <a:moveTo>
                      <a:pt x="456472" y="0"/>
                    </a:moveTo>
                    <a:lnTo>
                      <a:pt x="520696" y="9175"/>
                    </a:lnTo>
                    <a:lnTo>
                      <a:pt x="638172" y="91725"/>
                    </a:lnTo>
                    <a:lnTo>
                      <a:pt x="717548" y="88550"/>
                    </a:lnTo>
                    <a:lnTo>
                      <a:pt x="828672" y="174275"/>
                    </a:lnTo>
                    <a:lnTo>
                      <a:pt x="869948" y="139350"/>
                    </a:lnTo>
                    <a:lnTo>
                      <a:pt x="996948" y="148875"/>
                    </a:lnTo>
                    <a:lnTo>
                      <a:pt x="1120772" y="88550"/>
                    </a:lnTo>
                    <a:lnTo>
                      <a:pt x="1120772" y="80155"/>
                    </a:lnTo>
                    <a:lnTo>
                      <a:pt x="1123948" y="82197"/>
                    </a:lnTo>
                    <a:lnTo>
                      <a:pt x="1219200" y="82197"/>
                    </a:lnTo>
                    <a:lnTo>
                      <a:pt x="1273036" y="139881"/>
                    </a:lnTo>
                    <a:lnTo>
                      <a:pt x="1257296" y="148876"/>
                    </a:lnTo>
                    <a:lnTo>
                      <a:pt x="1223960" y="191739"/>
                    </a:lnTo>
                    <a:lnTo>
                      <a:pt x="1259196" y="271016"/>
                    </a:lnTo>
                    <a:lnTo>
                      <a:pt x="1222372" y="313975"/>
                    </a:lnTo>
                    <a:lnTo>
                      <a:pt x="1228724" y="361600"/>
                    </a:lnTo>
                    <a:lnTo>
                      <a:pt x="1203324" y="393350"/>
                    </a:lnTo>
                    <a:lnTo>
                      <a:pt x="1200148" y="469550"/>
                    </a:lnTo>
                    <a:lnTo>
                      <a:pt x="1139824" y="602900"/>
                    </a:lnTo>
                    <a:lnTo>
                      <a:pt x="1235072" y="628300"/>
                    </a:lnTo>
                    <a:lnTo>
                      <a:pt x="1304924" y="596550"/>
                    </a:lnTo>
                    <a:lnTo>
                      <a:pt x="1349372" y="656875"/>
                    </a:lnTo>
                    <a:lnTo>
                      <a:pt x="1438272" y="726725"/>
                    </a:lnTo>
                    <a:lnTo>
                      <a:pt x="1590672" y="764825"/>
                    </a:lnTo>
                    <a:lnTo>
                      <a:pt x="1743176" y="629504"/>
                    </a:lnTo>
                    <a:lnTo>
                      <a:pt x="1771648" y="710851"/>
                    </a:lnTo>
                    <a:lnTo>
                      <a:pt x="1822556" y="882662"/>
                    </a:lnTo>
                    <a:lnTo>
                      <a:pt x="1781172" y="887064"/>
                    </a:lnTo>
                    <a:lnTo>
                      <a:pt x="1543048" y="977551"/>
                    </a:lnTo>
                    <a:lnTo>
                      <a:pt x="1524000" y="1044226"/>
                    </a:lnTo>
                    <a:lnTo>
                      <a:pt x="1585912" y="1077564"/>
                    </a:lnTo>
                    <a:lnTo>
                      <a:pt x="1509712" y="1187101"/>
                    </a:lnTo>
                    <a:lnTo>
                      <a:pt x="1376360" y="1215676"/>
                    </a:lnTo>
                    <a:lnTo>
                      <a:pt x="1257296" y="1310926"/>
                    </a:lnTo>
                    <a:lnTo>
                      <a:pt x="1143000" y="1234726"/>
                    </a:lnTo>
                    <a:lnTo>
                      <a:pt x="1104896" y="1249014"/>
                    </a:lnTo>
                    <a:lnTo>
                      <a:pt x="1028696" y="1201389"/>
                    </a:lnTo>
                    <a:lnTo>
                      <a:pt x="947736" y="1182339"/>
                    </a:lnTo>
                    <a:lnTo>
                      <a:pt x="909636" y="1225201"/>
                    </a:lnTo>
                    <a:lnTo>
                      <a:pt x="795336" y="1149001"/>
                    </a:lnTo>
                    <a:lnTo>
                      <a:pt x="723896" y="1153764"/>
                    </a:lnTo>
                    <a:lnTo>
                      <a:pt x="714372" y="1258539"/>
                    </a:lnTo>
                    <a:lnTo>
                      <a:pt x="666748" y="1287114"/>
                    </a:lnTo>
                    <a:lnTo>
                      <a:pt x="661984" y="1363314"/>
                    </a:lnTo>
                    <a:lnTo>
                      <a:pt x="533400" y="1296639"/>
                    </a:lnTo>
                    <a:lnTo>
                      <a:pt x="442912" y="1372839"/>
                    </a:lnTo>
                    <a:lnTo>
                      <a:pt x="338136" y="1358551"/>
                    </a:lnTo>
                    <a:lnTo>
                      <a:pt x="209548" y="1472851"/>
                    </a:lnTo>
                    <a:lnTo>
                      <a:pt x="114296" y="1472851"/>
                    </a:lnTo>
                    <a:lnTo>
                      <a:pt x="61912" y="1449039"/>
                    </a:lnTo>
                    <a:lnTo>
                      <a:pt x="60992" y="1449665"/>
                    </a:lnTo>
                    <a:lnTo>
                      <a:pt x="57148" y="1382361"/>
                    </a:lnTo>
                    <a:lnTo>
                      <a:pt x="0" y="1310923"/>
                    </a:lnTo>
                    <a:lnTo>
                      <a:pt x="28572" y="1258536"/>
                    </a:lnTo>
                    <a:lnTo>
                      <a:pt x="28572" y="1168048"/>
                    </a:lnTo>
                    <a:lnTo>
                      <a:pt x="242888" y="1139473"/>
                    </a:lnTo>
                    <a:lnTo>
                      <a:pt x="333372" y="968023"/>
                    </a:lnTo>
                    <a:lnTo>
                      <a:pt x="409572" y="915636"/>
                    </a:lnTo>
                    <a:lnTo>
                      <a:pt x="361948" y="829911"/>
                    </a:lnTo>
                    <a:lnTo>
                      <a:pt x="319088" y="687036"/>
                    </a:lnTo>
                    <a:lnTo>
                      <a:pt x="275124" y="665055"/>
                    </a:lnTo>
                    <a:lnTo>
                      <a:pt x="271460" y="591786"/>
                    </a:lnTo>
                    <a:lnTo>
                      <a:pt x="357184" y="553686"/>
                    </a:lnTo>
                    <a:lnTo>
                      <a:pt x="471488" y="591786"/>
                    </a:lnTo>
                    <a:lnTo>
                      <a:pt x="528636" y="558448"/>
                    </a:lnTo>
                    <a:lnTo>
                      <a:pt x="514348" y="534636"/>
                    </a:lnTo>
                    <a:lnTo>
                      <a:pt x="490536" y="487011"/>
                    </a:lnTo>
                    <a:lnTo>
                      <a:pt x="547688" y="448911"/>
                    </a:lnTo>
                    <a:lnTo>
                      <a:pt x="604836" y="353661"/>
                    </a:lnTo>
                    <a:lnTo>
                      <a:pt x="509584" y="215548"/>
                    </a:lnTo>
                    <a:lnTo>
                      <a:pt x="495296" y="125061"/>
                    </a:lnTo>
                    <a:lnTo>
                      <a:pt x="419096" y="53623"/>
                    </a:lnTo>
                    <a:lnTo>
                      <a:pt x="45647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7A512A8F-EA97-47CF-A59B-56FD5E4ED824}"/>
                  </a:ext>
                </a:extLst>
              </p:cNvPr>
              <p:cNvGrpSpPr/>
              <p:nvPr/>
            </p:nvGrpSpPr>
            <p:grpSpPr>
              <a:xfrm>
                <a:off x="44264580" y="9967868"/>
                <a:ext cx="4338320" cy="6719933"/>
                <a:chOff x="44264580" y="9967868"/>
                <a:chExt cx="4338320" cy="6719933"/>
              </a:xfrm>
              <a:grpFill/>
            </p:grpSpPr>
            <p:grpSp>
              <p:nvGrpSpPr>
                <p:cNvPr id="721" name="グループ化 720">
                  <a:extLst>
                    <a:ext uri="{FF2B5EF4-FFF2-40B4-BE49-F238E27FC236}">
                      <a16:creationId xmlns:a16="http://schemas.microsoft.com/office/drawing/2014/main" id="{5A1EC289-1480-497B-8EA9-7D1AAF4B16FE}"/>
                    </a:ext>
                  </a:extLst>
                </p:cNvPr>
                <p:cNvGrpSpPr/>
                <p:nvPr/>
              </p:nvGrpSpPr>
              <p:grpSpPr>
                <a:xfrm>
                  <a:off x="44264580" y="9967869"/>
                  <a:ext cx="4338320" cy="6719932"/>
                  <a:chOff x="44264580" y="9967869"/>
                  <a:chExt cx="4338320" cy="6719932"/>
                </a:xfrm>
                <a:grpFill/>
              </p:grpSpPr>
              <p:sp>
                <p:nvSpPr>
                  <p:cNvPr id="723" name="フリーフォーム: 図形 722">
                    <a:extLst>
                      <a:ext uri="{FF2B5EF4-FFF2-40B4-BE49-F238E27FC236}">
                        <a16:creationId xmlns:a16="http://schemas.microsoft.com/office/drawing/2014/main" id="{E331F0D8-E50E-4556-9C59-9E13F3C43D97}"/>
                      </a:ext>
                    </a:extLst>
                  </p:cNvPr>
                  <p:cNvSpPr/>
                  <p:nvPr/>
                </p:nvSpPr>
                <p:spPr>
                  <a:xfrm>
                    <a:off x="47091600" y="9967869"/>
                    <a:ext cx="676632" cy="933495"/>
                  </a:xfrm>
                  <a:custGeom>
                    <a:avLst/>
                    <a:gdLst>
                      <a:gd name="connsiteX0" fmla="*/ 321384 w 676632"/>
                      <a:gd name="connsiteY0" fmla="*/ 0 h 933495"/>
                      <a:gd name="connsiteX1" fmla="*/ 330200 w 676632"/>
                      <a:gd name="connsiteY1" fmla="*/ 1632 h 933495"/>
                      <a:gd name="connsiteX2" fmla="*/ 469900 w 676632"/>
                      <a:gd name="connsiteY2" fmla="*/ 217532 h 933495"/>
                      <a:gd name="connsiteX3" fmla="*/ 609600 w 676632"/>
                      <a:gd name="connsiteY3" fmla="*/ 458832 h 933495"/>
                      <a:gd name="connsiteX4" fmla="*/ 676632 w 676632"/>
                      <a:gd name="connsiteY4" fmla="*/ 588956 h 933495"/>
                      <a:gd name="connsiteX5" fmla="*/ 595312 w 676632"/>
                      <a:gd name="connsiteY5" fmla="*/ 690607 h 933495"/>
                      <a:gd name="connsiteX6" fmla="*/ 466724 w 676632"/>
                      <a:gd name="connsiteY6" fmla="*/ 690607 h 933495"/>
                      <a:gd name="connsiteX7" fmla="*/ 481012 w 676632"/>
                      <a:gd name="connsiteY7" fmla="*/ 790620 h 933495"/>
                      <a:gd name="connsiteX8" fmla="*/ 433388 w 676632"/>
                      <a:gd name="connsiteY8" fmla="*/ 828720 h 933495"/>
                      <a:gd name="connsiteX9" fmla="*/ 338136 w 676632"/>
                      <a:gd name="connsiteY9" fmla="*/ 823957 h 933495"/>
                      <a:gd name="connsiteX10" fmla="*/ 319088 w 676632"/>
                      <a:gd name="connsiteY10" fmla="*/ 852532 h 933495"/>
                      <a:gd name="connsiteX11" fmla="*/ 371476 w 676632"/>
                      <a:gd name="connsiteY11" fmla="*/ 919207 h 933495"/>
                      <a:gd name="connsiteX12" fmla="*/ 152400 w 676632"/>
                      <a:gd name="connsiteY12" fmla="*/ 933495 h 933495"/>
                      <a:gd name="connsiteX13" fmla="*/ 14288 w 676632"/>
                      <a:gd name="connsiteY13" fmla="*/ 852532 h 933495"/>
                      <a:gd name="connsiteX14" fmla="*/ 104776 w 676632"/>
                      <a:gd name="connsiteY14" fmla="*/ 795382 h 933495"/>
                      <a:gd name="connsiteX15" fmla="*/ 100012 w 676632"/>
                      <a:gd name="connsiteY15" fmla="*/ 714420 h 933495"/>
                      <a:gd name="connsiteX16" fmla="*/ 9524 w 676632"/>
                      <a:gd name="connsiteY16" fmla="*/ 642982 h 933495"/>
                      <a:gd name="connsiteX17" fmla="*/ 38100 w 676632"/>
                      <a:gd name="connsiteY17" fmla="*/ 576307 h 933495"/>
                      <a:gd name="connsiteX18" fmla="*/ 9524 w 676632"/>
                      <a:gd name="connsiteY18" fmla="*/ 523920 h 933495"/>
                      <a:gd name="connsiteX19" fmla="*/ 28576 w 676632"/>
                      <a:gd name="connsiteY19" fmla="*/ 433432 h 933495"/>
                      <a:gd name="connsiteX20" fmla="*/ 71440 w 676632"/>
                      <a:gd name="connsiteY20" fmla="*/ 409620 h 933495"/>
                      <a:gd name="connsiteX21" fmla="*/ 90488 w 676632"/>
                      <a:gd name="connsiteY21" fmla="*/ 371520 h 933495"/>
                      <a:gd name="connsiteX22" fmla="*/ 10292 w 676632"/>
                      <a:gd name="connsiteY22" fmla="*/ 260477 h 933495"/>
                      <a:gd name="connsiteX23" fmla="*/ 0 w 676632"/>
                      <a:gd name="connsiteY23" fmla="*/ 212452 h 933495"/>
                      <a:gd name="connsiteX24" fmla="*/ 15240 w 676632"/>
                      <a:gd name="connsiteY24" fmla="*/ 159112 h 933495"/>
                      <a:gd name="connsiteX25" fmla="*/ 198120 w 676632"/>
                      <a:gd name="connsiteY25" fmla="*/ 98152 h 933495"/>
                      <a:gd name="connsiteX26" fmla="*/ 327660 w 676632"/>
                      <a:gd name="connsiteY26" fmla="*/ 6712 h 933495"/>
                      <a:gd name="connsiteX27" fmla="*/ 321384 w 676632"/>
                      <a:gd name="connsiteY27" fmla="*/ 0 h 933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676632" h="933495">
                        <a:moveTo>
                          <a:pt x="321384" y="0"/>
                        </a:moveTo>
                        <a:lnTo>
                          <a:pt x="330200" y="1632"/>
                        </a:lnTo>
                        <a:lnTo>
                          <a:pt x="469900" y="217532"/>
                        </a:lnTo>
                        <a:lnTo>
                          <a:pt x="609600" y="458832"/>
                        </a:lnTo>
                        <a:lnTo>
                          <a:pt x="676632" y="588956"/>
                        </a:lnTo>
                        <a:lnTo>
                          <a:pt x="595312" y="690607"/>
                        </a:lnTo>
                        <a:lnTo>
                          <a:pt x="466724" y="690607"/>
                        </a:lnTo>
                        <a:lnTo>
                          <a:pt x="481012" y="790620"/>
                        </a:lnTo>
                        <a:lnTo>
                          <a:pt x="433388" y="828720"/>
                        </a:lnTo>
                        <a:lnTo>
                          <a:pt x="338136" y="823957"/>
                        </a:lnTo>
                        <a:lnTo>
                          <a:pt x="319088" y="852532"/>
                        </a:lnTo>
                        <a:lnTo>
                          <a:pt x="371476" y="919207"/>
                        </a:lnTo>
                        <a:lnTo>
                          <a:pt x="152400" y="933495"/>
                        </a:lnTo>
                        <a:lnTo>
                          <a:pt x="14288" y="852532"/>
                        </a:lnTo>
                        <a:lnTo>
                          <a:pt x="104776" y="795382"/>
                        </a:lnTo>
                        <a:lnTo>
                          <a:pt x="100012" y="714420"/>
                        </a:lnTo>
                        <a:lnTo>
                          <a:pt x="9524" y="642982"/>
                        </a:lnTo>
                        <a:lnTo>
                          <a:pt x="38100" y="576307"/>
                        </a:lnTo>
                        <a:lnTo>
                          <a:pt x="9524" y="523920"/>
                        </a:lnTo>
                        <a:lnTo>
                          <a:pt x="28576" y="433432"/>
                        </a:lnTo>
                        <a:lnTo>
                          <a:pt x="71440" y="409620"/>
                        </a:lnTo>
                        <a:lnTo>
                          <a:pt x="90488" y="371520"/>
                        </a:lnTo>
                        <a:lnTo>
                          <a:pt x="10292" y="260477"/>
                        </a:lnTo>
                        <a:lnTo>
                          <a:pt x="0" y="212452"/>
                        </a:lnTo>
                        <a:lnTo>
                          <a:pt x="15240" y="159112"/>
                        </a:lnTo>
                        <a:lnTo>
                          <a:pt x="198120" y="98152"/>
                        </a:lnTo>
                        <a:lnTo>
                          <a:pt x="327660" y="6712"/>
                        </a:lnTo>
                        <a:lnTo>
                          <a:pt x="32138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4" name="フリーフォーム: 図形 723">
                    <a:extLst>
                      <a:ext uri="{FF2B5EF4-FFF2-40B4-BE49-F238E27FC236}">
                        <a16:creationId xmlns:a16="http://schemas.microsoft.com/office/drawing/2014/main" id="{7ABBB041-0FCE-4A18-8455-071B38538708}"/>
                      </a:ext>
                    </a:extLst>
                  </p:cNvPr>
                  <p:cNvSpPr/>
                  <p:nvPr/>
                </p:nvSpPr>
                <p:spPr>
                  <a:xfrm>
                    <a:off x="45405676" y="10287000"/>
                    <a:ext cx="1109660" cy="1100138"/>
                  </a:xfrm>
                  <a:custGeom>
                    <a:avLst/>
                    <a:gdLst>
                      <a:gd name="connsiteX0" fmla="*/ 893444 w 1109660"/>
                      <a:gd name="connsiteY0" fmla="*/ 0 h 1100138"/>
                      <a:gd name="connsiteX1" fmla="*/ 954404 w 1109660"/>
                      <a:gd name="connsiteY1" fmla="*/ 30480 h 1100138"/>
                      <a:gd name="connsiteX2" fmla="*/ 954404 w 1109660"/>
                      <a:gd name="connsiteY2" fmla="*/ 76200 h 1100138"/>
                      <a:gd name="connsiteX3" fmla="*/ 992504 w 1109660"/>
                      <a:gd name="connsiteY3" fmla="*/ 152400 h 1100138"/>
                      <a:gd name="connsiteX4" fmla="*/ 1002208 w 1109660"/>
                      <a:gd name="connsiteY4" fmla="*/ 144934 h 1100138"/>
                      <a:gd name="connsiteX5" fmla="*/ 1000124 w 1109660"/>
                      <a:gd name="connsiteY5" fmla="*/ 166688 h 1100138"/>
                      <a:gd name="connsiteX6" fmla="*/ 1109660 w 1109660"/>
                      <a:gd name="connsiteY6" fmla="*/ 533400 h 1100138"/>
                      <a:gd name="connsiteX7" fmla="*/ 1014412 w 1109660"/>
                      <a:gd name="connsiteY7" fmla="*/ 571500 h 1100138"/>
                      <a:gd name="connsiteX8" fmla="*/ 823912 w 1109660"/>
                      <a:gd name="connsiteY8" fmla="*/ 485775 h 1100138"/>
                      <a:gd name="connsiteX9" fmla="*/ 757236 w 1109660"/>
                      <a:gd name="connsiteY9" fmla="*/ 485775 h 1100138"/>
                      <a:gd name="connsiteX10" fmla="*/ 728660 w 1109660"/>
                      <a:gd name="connsiteY10" fmla="*/ 585788 h 1100138"/>
                      <a:gd name="connsiteX11" fmla="*/ 642936 w 1109660"/>
                      <a:gd name="connsiteY11" fmla="*/ 661988 h 1100138"/>
                      <a:gd name="connsiteX12" fmla="*/ 590548 w 1109660"/>
                      <a:gd name="connsiteY12" fmla="*/ 661988 h 1100138"/>
                      <a:gd name="connsiteX13" fmla="*/ 500060 w 1109660"/>
                      <a:gd name="connsiteY13" fmla="*/ 781050 h 1100138"/>
                      <a:gd name="connsiteX14" fmla="*/ 504824 w 1109660"/>
                      <a:gd name="connsiteY14" fmla="*/ 1000125 h 1100138"/>
                      <a:gd name="connsiteX15" fmla="*/ 438148 w 1109660"/>
                      <a:gd name="connsiteY15" fmla="*/ 1052513 h 1100138"/>
                      <a:gd name="connsiteX16" fmla="*/ 428624 w 1109660"/>
                      <a:gd name="connsiteY16" fmla="*/ 1100138 h 1100138"/>
                      <a:gd name="connsiteX17" fmla="*/ 300036 w 1109660"/>
                      <a:gd name="connsiteY17" fmla="*/ 1066800 h 1100138"/>
                      <a:gd name="connsiteX18" fmla="*/ 295276 w 1109660"/>
                      <a:gd name="connsiteY18" fmla="*/ 1023938 h 1100138"/>
                      <a:gd name="connsiteX19" fmla="*/ 247648 w 1109660"/>
                      <a:gd name="connsiteY19" fmla="*/ 928688 h 1100138"/>
                      <a:gd name="connsiteX20" fmla="*/ 133348 w 1109660"/>
                      <a:gd name="connsiteY20" fmla="*/ 928688 h 1100138"/>
                      <a:gd name="connsiteX21" fmla="*/ 0 w 1109660"/>
                      <a:gd name="connsiteY21" fmla="*/ 776288 h 1100138"/>
                      <a:gd name="connsiteX22" fmla="*/ 42860 w 1109660"/>
                      <a:gd name="connsiteY22" fmla="*/ 704850 h 1100138"/>
                      <a:gd name="connsiteX23" fmla="*/ 19648 w 1109660"/>
                      <a:gd name="connsiteY23" fmla="*/ 558610 h 1100138"/>
                      <a:gd name="connsiteX24" fmla="*/ 154304 w 1109660"/>
                      <a:gd name="connsiteY24" fmla="*/ 480060 h 1100138"/>
                      <a:gd name="connsiteX25" fmla="*/ 253364 w 1109660"/>
                      <a:gd name="connsiteY25" fmla="*/ 480060 h 1100138"/>
                      <a:gd name="connsiteX26" fmla="*/ 253364 w 1109660"/>
                      <a:gd name="connsiteY26" fmla="*/ 365760 h 1100138"/>
                      <a:gd name="connsiteX27" fmla="*/ 413384 w 1109660"/>
                      <a:gd name="connsiteY27" fmla="*/ 243840 h 1100138"/>
                      <a:gd name="connsiteX28" fmla="*/ 550544 w 1109660"/>
                      <a:gd name="connsiteY28" fmla="*/ 220980 h 1100138"/>
                      <a:gd name="connsiteX29" fmla="*/ 725804 w 1109660"/>
                      <a:gd name="connsiteY29" fmla="*/ 83820 h 1100138"/>
                      <a:gd name="connsiteX30" fmla="*/ 809624 w 1109660"/>
                      <a:gd name="connsiteY30" fmla="*/ 83820 h 1100138"/>
                      <a:gd name="connsiteX31" fmla="*/ 832484 w 1109660"/>
                      <a:gd name="connsiteY31" fmla="*/ 30480 h 1100138"/>
                      <a:gd name="connsiteX32" fmla="*/ 893444 w 1109660"/>
                      <a:gd name="connsiteY32" fmla="*/ 0 h 1100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109660" h="1100138">
                        <a:moveTo>
                          <a:pt x="893444" y="0"/>
                        </a:moveTo>
                        <a:lnTo>
                          <a:pt x="954404" y="30480"/>
                        </a:lnTo>
                        <a:lnTo>
                          <a:pt x="954404" y="76200"/>
                        </a:lnTo>
                        <a:lnTo>
                          <a:pt x="992504" y="152400"/>
                        </a:lnTo>
                        <a:lnTo>
                          <a:pt x="1002208" y="144934"/>
                        </a:lnTo>
                        <a:lnTo>
                          <a:pt x="1000124" y="166688"/>
                        </a:lnTo>
                        <a:lnTo>
                          <a:pt x="1109660" y="533400"/>
                        </a:lnTo>
                        <a:lnTo>
                          <a:pt x="1014412" y="571500"/>
                        </a:lnTo>
                        <a:lnTo>
                          <a:pt x="823912" y="485775"/>
                        </a:lnTo>
                        <a:lnTo>
                          <a:pt x="757236" y="485775"/>
                        </a:lnTo>
                        <a:lnTo>
                          <a:pt x="728660" y="585788"/>
                        </a:lnTo>
                        <a:lnTo>
                          <a:pt x="642936" y="661988"/>
                        </a:lnTo>
                        <a:lnTo>
                          <a:pt x="590548" y="661988"/>
                        </a:lnTo>
                        <a:lnTo>
                          <a:pt x="500060" y="781050"/>
                        </a:lnTo>
                        <a:lnTo>
                          <a:pt x="504824" y="1000125"/>
                        </a:lnTo>
                        <a:lnTo>
                          <a:pt x="438148" y="1052513"/>
                        </a:lnTo>
                        <a:lnTo>
                          <a:pt x="428624" y="1100138"/>
                        </a:lnTo>
                        <a:lnTo>
                          <a:pt x="300036" y="1066800"/>
                        </a:lnTo>
                        <a:lnTo>
                          <a:pt x="295276" y="1023938"/>
                        </a:lnTo>
                        <a:lnTo>
                          <a:pt x="247648" y="928688"/>
                        </a:lnTo>
                        <a:lnTo>
                          <a:pt x="133348" y="928688"/>
                        </a:lnTo>
                        <a:lnTo>
                          <a:pt x="0" y="776288"/>
                        </a:lnTo>
                        <a:lnTo>
                          <a:pt x="42860" y="704850"/>
                        </a:lnTo>
                        <a:lnTo>
                          <a:pt x="19648" y="558610"/>
                        </a:lnTo>
                        <a:lnTo>
                          <a:pt x="154304" y="480060"/>
                        </a:lnTo>
                        <a:lnTo>
                          <a:pt x="253364" y="480060"/>
                        </a:lnTo>
                        <a:lnTo>
                          <a:pt x="253364" y="365760"/>
                        </a:lnTo>
                        <a:lnTo>
                          <a:pt x="413384" y="243840"/>
                        </a:lnTo>
                        <a:lnTo>
                          <a:pt x="550544" y="220980"/>
                        </a:lnTo>
                        <a:lnTo>
                          <a:pt x="725804" y="83820"/>
                        </a:lnTo>
                        <a:lnTo>
                          <a:pt x="809624" y="83820"/>
                        </a:lnTo>
                        <a:lnTo>
                          <a:pt x="832484" y="30480"/>
                        </a:lnTo>
                        <a:lnTo>
                          <a:pt x="89344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5" name="フリーフォーム: 図形 724">
                    <a:extLst>
                      <a:ext uri="{FF2B5EF4-FFF2-40B4-BE49-F238E27FC236}">
                        <a16:creationId xmlns:a16="http://schemas.microsoft.com/office/drawing/2014/main" id="{311FB35D-8921-46C2-A895-8DEB8829621C}"/>
                      </a:ext>
                    </a:extLst>
                  </p:cNvPr>
                  <p:cNvSpPr/>
                  <p:nvPr/>
                </p:nvSpPr>
                <p:spPr>
                  <a:xfrm>
                    <a:off x="47763112" y="11556946"/>
                    <a:ext cx="453700" cy="325492"/>
                  </a:xfrm>
                  <a:custGeom>
                    <a:avLst/>
                    <a:gdLst>
                      <a:gd name="connsiteX0" fmla="*/ 191980 w 453700"/>
                      <a:gd name="connsiteY0" fmla="*/ 0 h 325492"/>
                      <a:gd name="connsiteX1" fmla="*/ 242888 w 453700"/>
                      <a:gd name="connsiteY1" fmla="*/ 25454 h 325492"/>
                      <a:gd name="connsiteX2" fmla="*/ 357188 w 453700"/>
                      <a:gd name="connsiteY2" fmla="*/ 152454 h 325492"/>
                      <a:gd name="connsiteX3" fmla="*/ 433388 w 453700"/>
                      <a:gd name="connsiteY3" fmla="*/ 203254 h 325492"/>
                      <a:gd name="connsiteX4" fmla="*/ 453700 w 453700"/>
                      <a:gd name="connsiteY4" fmla="*/ 246780 h 325492"/>
                      <a:gd name="connsiteX5" fmla="*/ 333376 w 453700"/>
                      <a:gd name="connsiteY5" fmla="*/ 315967 h 325492"/>
                      <a:gd name="connsiteX6" fmla="*/ 271464 w 453700"/>
                      <a:gd name="connsiteY6" fmla="*/ 325492 h 325492"/>
                      <a:gd name="connsiteX7" fmla="*/ 223840 w 453700"/>
                      <a:gd name="connsiteY7" fmla="*/ 287392 h 325492"/>
                      <a:gd name="connsiteX8" fmla="*/ 38100 w 453700"/>
                      <a:gd name="connsiteY8" fmla="*/ 277867 h 325492"/>
                      <a:gd name="connsiteX9" fmla="*/ 0 w 453700"/>
                      <a:gd name="connsiteY9" fmla="*/ 192142 h 325492"/>
                      <a:gd name="connsiteX10" fmla="*/ 33336 w 453700"/>
                      <a:gd name="connsiteY10" fmla="*/ 149279 h 325492"/>
                      <a:gd name="connsiteX11" fmla="*/ 133352 w 453700"/>
                      <a:gd name="connsiteY11" fmla="*/ 92129 h 325492"/>
                      <a:gd name="connsiteX12" fmla="*/ 147640 w 453700"/>
                      <a:gd name="connsiteY12" fmla="*/ 20692 h 325492"/>
                      <a:gd name="connsiteX13" fmla="*/ 191980 w 453700"/>
                      <a:gd name="connsiteY13" fmla="*/ 0 h 325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53700" h="325492">
                        <a:moveTo>
                          <a:pt x="191980" y="0"/>
                        </a:moveTo>
                        <a:lnTo>
                          <a:pt x="242888" y="25454"/>
                        </a:lnTo>
                        <a:lnTo>
                          <a:pt x="357188" y="152454"/>
                        </a:lnTo>
                        <a:lnTo>
                          <a:pt x="433388" y="203254"/>
                        </a:lnTo>
                        <a:lnTo>
                          <a:pt x="453700" y="246780"/>
                        </a:lnTo>
                        <a:lnTo>
                          <a:pt x="333376" y="315967"/>
                        </a:lnTo>
                        <a:lnTo>
                          <a:pt x="271464" y="325492"/>
                        </a:lnTo>
                        <a:lnTo>
                          <a:pt x="223840" y="287392"/>
                        </a:lnTo>
                        <a:lnTo>
                          <a:pt x="38100" y="277867"/>
                        </a:lnTo>
                        <a:lnTo>
                          <a:pt x="0" y="192142"/>
                        </a:lnTo>
                        <a:lnTo>
                          <a:pt x="33336" y="149279"/>
                        </a:lnTo>
                        <a:lnTo>
                          <a:pt x="133352" y="92129"/>
                        </a:lnTo>
                        <a:lnTo>
                          <a:pt x="147640" y="20692"/>
                        </a:lnTo>
                        <a:lnTo>
                          <a:pt x="19198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6" name="フリーフォーム: 図形 725">
                    <a:extLst>
                      <a:ext uri="{FF2B5EF4-FFF2-40B4-BE49-F238E27FC236}">
                        <a16:creationId xmlns:a16="http://schemas.microsoft.com/office/drawing/2014/main" id="{A15D215D-D79B-4484-B858-2EE9FB305F8C}"/>
                      </a:ext>
                    </a:extLst>
                  </p:cNvPr>
                  <p:cNvSpPr/>
                  <p:nvPr/>
                </p:nvSpPr>
                <p:spPr>
                  <a:xfrm>
                    <a:off x="44660820" y="12230101"/>
                    <a:ext cx="854392" cy="1395413"/>
                  </a:xfrm>
                  <a:custGeom>
                    <a:avLst/>
                    <a:gdLst>
                      <a:gd name="connsiteX0" fmla="*/ 144780 w 854392"/>
                      <a:gd name="connsiteY0" fmla="*/ 0 h 1395413"/>
                      <a:gd name="connsiteX1" fmla="*/ 243840 w 854392"/>
                      <a:gd name="connsiteY1" fmla="*/ 76200 h 1395413"/>
                      <a:gd name="connsiteX2" fmla="*/ 304800 w 854392"/>
                      <a:gd name="connsiteY2" fmla="*/ 30480 h 1395413"/>
                      <a:gd name="connsiteX3" fmla="*/ 302668 w 854392"/>
                      <a:gd name="connsiteY3" fmla="*/ 23279 h 1395413"/>
                      <a:gd name="connsiteX4" fmla="*/ 311468 w 854392"/>
                      <a:gd name="connsiteY4" fmla="*/ 33338 h 1395413"/>
                      <a:gd name="connsiteX5" fmla="*/ 340044 w 854392"/>
                      <a:gd name="connsiteY5" fmla="*/ 123825 h 1395413"/>
                      <a:gd name="connsiteX6" fmla="*/ 521020 w 854392"/>
                      <a:gd name="connsiteY6" fmla="*/ 157163 h 1395413"/>
                      <a:gd name="connsiteX7" fmla="*/ 563880 w 854392"/>
                      <a:gd name="connsiteY7" fmla="*/ 133350 h 1395413"/>
                      <a:gd name="connsiteX8" fmla="*/ 644844 w 854392"/>
                      <a:gd name="connsiteY8" fmla="*/ 176213 h 1395413"/>
                      <a:gd name="connsiteX9" fmla="*/ 682944 w 854392"/>
                      <a:gd name="connsiteY9" fmla="*/ 180975 h 1395413"/>
                      <a:gd name="connsiteX10" fmla="*/ 668656 w 854392"/>
                      <a:gd name="connsiteY10" fmla="*/ 414338 h 1395413"/>
                      <a:gd name="connsiteX11" fmla="*/ 730568 w 854392"/>
                      <a:gd name="connsiteY11" fmla="*/ 452438 h 1395413"/>
                      <a:gd name="connsiteX12" fmla="*/ 711516 w 854392"/>
                      <a:gd name="connsiteY12" fmla="*/ 566738 h 1395413"/>
                      <a:gd name="connsiteX13" fmla="*/ 725804 w 854392"/>
                      <a:gd name="connsiteY13" fmla="*/ 690563 h 1395413"/>
                      <a:gd name="connsiteX14" fmla="*/ 768668 w 854392"/>
                      <a:gd name="connsiteY14" fmla="*/ 719138 h 1395413"/>
                      <a:gd name="connsiteX15" fmla="*/ 673420 w 854392"/>
                      <a:gd name="connsiteY15" fmla="*/ 881063 h 1395413"/>
                      <a:gd name="connsiteX16" fmla="*/ 716280 w 854392"/>
                      <a:gd name="connsiteY16" fmla="*/ 909638 h 1395413"/>
                      <a:gd name="connsiteX17" fmla="*/ 797244 w 854392"/>
                      <a:gd name="connsiteY17" fmla="*/ 909638 h 1395413"/>
                      <a:gd name="connsiteX18" fmla="*/ 854392 w 854392"/>
                      <a:gd name="connsiteY18" fmla="*/ 1019175 h 1395413"/>
                      <a:gd name="connsiteX19" fmla="*/ 825820 w 854392"/>
                      <a:gd name="connsiteY19" fmla="*/ 1052513 h 1395413"/>
                      <a:gd name="connsiteX20" fmla="*/ 840104 w 854392"/>
                      <a:gd name="connsiteY20" fmla="*/ 1143000 h 1395413"/>
                      <a:gd name="connsiteX21" fmla="*/ 806768 w 854392"/>
                      <a:gd name="connsiteY21" fmla="*/ 1181100 h 1395413"/>
                      <a:gd name="connsiteX22" fmla="*/ 782956 w 854392"/>
                      <a:gd name="connsiteY22" fmla="*/ 1228725 h 1395413"/>
                      <a:gd name="connsiteX23" fmla="*/ 582932 w 854392"/>
                      <a:gd name="connsiteY23" fmla="*/ 1214438 h 1395413"/>
                      <a:gd name="connsiteX24" fmla="*/ 573404 w 854392"/>
                      <a:gd name="connsiteY24" fmla="*/ 1357313 h 1395413"/>
                      <a:gd name="connsiteX25" fmla="*/ 492444 w 854392"/>
                      <a:gd name="connsiteY25" fmla="*/ 1385888 h 1395413"/>
                      <a:gd name="connsiteX26" fmla="*/ 430532 w 854392"/>
                      <a:gd name="connsiteY26" fmla="*/ 1357313 h 1395413"/>
                      <a:gd name="connsiteX27" fmla="*/ 311468 w 854392"/>
                      <a:gd name="connsiteY27" fmla="*/ 1395413 h 1395413"/>
                      <a:gd name="connsiteX28" fmla="*/ 216220 w 854392"/>
                      <a:gd name="connsiteY28" fmla="*/ 1185863 h 1395413"/>
                      <a:gd name="connsiteX29" fmla="*/ 173356 w 854392"/>
                      <a:gd name="connsiteY29" fmla="*/ 1143000 h 1395413"/>
                      <a:gd name="connsiteX30" fmla="*/ 44768 w 854392"/>
                      <a:gd name="connsiteY30" fmla="*/ 1128713 h 1395413"/>
                      <a:gd name="connsiteX31" fmla="*/ 23676 w 854392"/>
                      <a:gd name="connsiteY31" fmla="*/ 1111137 h 1395413"/>
                      <a:gd name="connsiteX32" fmla="*/ 30480 w 854392"/>
                      <a:gd name="connsiteY32" fmla="*/ 1104900 h 1395413"/>
                      <a:gd name="connsiteX33" fmla="*/ 144780 w 854392"/>
                      <a:gd name="connsiteY33" fmla="*/ 899160 h 1395413"/>
                      <a:gd name="connsiteX34" fmla="*/ 106680 w 854392"/>
                      <a:gd name="connsiteY34" fmla="*/ 708660 h 1395413"/>
                      <a:gd name="connsiteX35" fmla="*/ 0 w 854392"/>
                      <a:gd name="connsiteY35" fmla="*/ 601980 h 1395413"/>
                      <a:gd name="connsiteX36" fmla="*/ 76200 w 854392"/>
                      <a:gd name="connsiteY36" fmla="*/ 541020 h 1395413"/>
                      <a:gd name="connsiteX37" fmla="*/ 198120 w 854392"/>
                      <a:gd name="connsiteY37" fmla="*/ 335280 h 1395413"/>
                      <a:gd name="connsiteX38" fmla="*/ 38100 w 854392"/>
                      <a:gd name="connsiteY38" fmla="*/ 243840 h 1395413"/>
                      <a:gd name="connsiteX39" fmla="*/ 30480 w 854392"/>
                      <a:gd name="connsiteY39" fmla="*/ 68580 h 1395413"/>
                      <a:gd name="connsiteX40" fmla="*/ 144780 w 854392"/>
                      <a:gd name="connsiteY40" fmla="*/ 0 h 13954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854392" h="1395413">
                        <a:moveTo>
                          <a:pt x="144780" y="0"/>
                        </a:moveTo>
                        <a:lnTo>
                          <a:pt x="243840" y="76200"/>
                        </a:lnTo>
                        <a:lnTo>
                          <a:pt x="304800" y="30480"/>
                        </a:lnTo>
                        <a:lnTo>
                          <a:pt x="302668" y="23279"/>
                        </a:lnTo>
                        <a:lnTo>
                          <a:pt x="311468" y="33338"/>
                        </a:lnTo>
                        <a:lnTo>
                          <a:pt x="340044" y="123825"/>
                        </a:lnTo>
                        <a:lnTo>
                          <a:pt x="521020" y="157163"/>
                        </a:lnTo>
                        <a:lnTo>
                          <a:pt x="563880" y="133350"/>
                        </a:lnTo>
                        <a:lnTo>
                          <a:pt x="644844" y="176213"/>
                        </a:lnTo>
                        <a:lnTo>
                          <a:pt x="682944" y="180975"/>
                        </a:lnTo>
                        <a:lnTo>
                          <a:pt x="668656" y="414338"/>
                        </a:lnTo>
                        <a:lnTo>
                          <a:pt x="730568" y="452438"/>
                        </a:lnTo>
                        <a:lnTo>
                          <a:pt x="711516" y="566738"/>
                        </a:lnTo>
                        <a:lnTo>
                          <a:pt x="725804" y="690563"/>
                        </a:lnTo>
                        <a:lnTo>
                          <a:pt x="768668" y="719138"/>
                        </a:lnTo>
                        <a:lnTo>
                          <a:pt x="673420" y="881063"/>
                        </a:lnTo>
                        <a:lnTo>
                          <a:pt x="716280" y="909638"/>
                        </a:lnTo>
                        <a:lnTo>
                          <a:pt x="797244" y="909638"/>
                        </a:lnTo>
                        <a:lnTo>
                          <a:pt x="854392" y="1019175"/>
                        </a:lnTo>
                        <a:lnTo>
                          <a:pt x="825820" y="1052513"/>
                        </a:lnTo>
                        <a:lnTo>
                          <a:pt x="840104" y="1143000"/>
                        </a:lnTo>
                        <a:lnTo>
                          <a:pt x="806768" y="1181100"/>
                        </a:lnTo>
                        <a:lnTo>
                          <a:pt x="782956" y="1228725"/>
                        </a:lnTo>
                        <a:lnTo>
                          <a:pt x="582932" y="1214438"/>
                        </a:lnTo>
                        <a:lnTo>
                          <a:pt x="573404" y="1357313"/>
                        </a:lnTo>
                        <a:lnTo>
                          <a:pt x="492444" y="1385888"/>
                        </a:lnTo>
                        <a:lnTo>
                          <a:pt x="430532" y="1357313"/>
                        </a:lnTo>
                        <a:lnTo>
                          <a:pt x="311468" y="1395413"/>
                        </a:lnTo>
                        <a:lnTo>
                          <a:pt x="216220" y="1185863"/>
                        </a:lnTo>
                        <a:lnTo>
                          <a:pt x="173356" y="1143000"/>
                        </a:lnTo>
                        <a:lnTo>
                          <a:pt x="44768" y="1128713"/>
                        </a:lnTo>
                        <a:lnTo>
                          <a:pt x="23676" y="1111137"/>
                        </a:lnTo>
                        <a:lnTo>
                          <a:pt x="30480" y="1104900"/>
                        </a:lnTo>
                        <a:lnTo>
                          <a:pt x="144780" y="899160"/>
                        </a:lnTo>
                        <a:lnTo>
                          <a:pt x="106680" y="708660"/>
                        </a:lnTo>
                        <a:lnTo>
                          <a:pt x="0" y="601980"/>
                        </a:lnTo>
                        <a:lnTo>
                          <a:pt x="76200" y="541020"/>
                        </a:lnTo>
                        <a:lnTo>
                          <a:pt x="198120" y="335280"/>
                        </a:lnTo>
                        <a:lnTo>
                          <a:pt x="38100" y="243840"/>
                        </a:lnTo>
                        <a:lnTo>
                          <a:pt x="30480" y="68580"/>
                        </a:lnTo>
                        <a:lnTo>
                          <a:pt x="14478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7" name="フリーフォーム: 図形 726">
                    <a:extLst>
                      <a:ext uri="{FF2B5EF4-FFF2-40B4-BE49-F238E27FC236}">
                        <a16:creationId xmlns:a16="http://schemas.microsoft.com/office/drawing/2014/main" id="{A5327F48-808F-490E-8658-34960B9BAFFF}"/>
                      </a:ext>
                    </a:extLst>
                  </p:cNvPr>
                  <p:cNvSpPr/>
                  <p:nvPr/>
                </p:nvSpPr>
                <p:spPr>
                  <a:xfrm>
                    <a:off x="46401040" y="12440012"/>
                    <a:ext cx="2201860" cy="1537927"/>
                  </a:xfrm>
                  <a:custGeom>
                    <a:avLst/>
                    <a:gdLst>
                      <a:gd name="connsiteX0" fmla="*/ 1960668 w 2201860"/>
                      <a:gd name="connsiteY0" fmla="*/ 0 h 1537927"/>
                      <a:gd name="connsiteX1" fmla="*/ 2011360 w 2201860"/>
                      <a:gd name="connsiteY1" fmla="*/ 171089 h 1537927"/>
                      <a:gd name="connsiteX2" fmla="*/ 2011360 w 2201860"/>
                      <a:gd name="connsiteY2" fmla="*/ 247289 h 1537927"/>
                      <a:gd name="connsiteX3" fmla="*/ 2036760 w 2201860"/>
                      <a:gd name="connsiteY3" fmla="*/ 361589 h 1537927"/>
                      <a:gd name="connsiteX4" fmla="*/ 1909760 w 2201860"/>
                      <a:gd name="connsiteY4" fmla="*/ 539389 h 1537927"/>
                      <a:gd name="connsiteX5" fmla="*/ 1909760 w 2201860"/>
                      <a:gd name="connsiteY5" fmla="*/ 780689 h 1537927"/>
                      <a:gd name="connsiteX6" fmla="*/ 1846260 w 2201860"/>
                      <a:gd name="connsiteY6" fmla="*/ 945789 h 1537927"/>
                      <a:gd name="connsiteX7" fmla="*/ 2074860 w 2201860"/>
                      <a:gd name="connsiteY7" fmla="*/ 729889 h 1537927"/>
                      <a:gd name="connsiteX8" fmla="*/ 2100260 w 2201860"/>
                      <a:gd name="connsiteY8" fmla="*/ 1047389 h 1537927"/>
                      <a:gd name="connsiteX9" fmla="*/ 2201860 w 2201860"/>
                      <a:gd name="connsiteY9" fmla="*/ 1047389 h 1537927"/>
                      <a:gd name="connsiteX10" fmla="*/ 2201860 w 2201860"/>
                      <a:gd name="connsiteY10" fmla="*/ 1148989 h 1537927"/>
                      <a:gd name="connsiteX11" fmla="*/ 2049460 w 2201860"/>
                      <a:gd name="connsiteY11" fmla="*/ 1199789 h 1537927"/>
                      <a:gd name="connsiteX12" fmla="*/ 2020956 w 2201860"/>
                      <a:gd name="connsiteY12" fmla="*/ 1279595 h 1537927"/>
                      <a:gd name="connsiteX13" fmla="*/ 1952624 w 2201860"/>
                      <a:gd name="connsiteY13" fmla="*/ 1233127 h 1537927"/>
                      <a:gd name="connsiteX14" fmla="*/ 1905000 w 2201860"/>
                      <a:gd name="connsiteY14" fmla="*/ 1137877 h 1537927"/>
                      <a:gd name="connsiteX15" fmla="*/ 1757360 w 2201860"/>
                      <a:gd name="connsiteY15" fmla="*/ 1085489 h 1537927"/>
                      <a:gd name="connsiteX16" fmla="*/ 1681160 w 2201860"/>
                      <a:gd name="connsiteY16" fmla="*/ 1123589 h 1537927"/>
                      <a:gd name="connsiteX17" fmla="*/ 1609724 w 2201860"/>
                      <a:gd name="connsiteY17" fmla="*/ 1052152 h 1537927"/>
                      <a:gd name="connsiteX18" fmla="*/ 1519236 w 2201860"/>
                      <a:gd name="connsiteY18" fmla="*/ 1095014 h 1537927"/>
                      <a:gd name="connsiteX19" fmla="*/ 1238248 w 2201860"/>
                      <a:gd name="connsiteY19" fmla="*/ 1137877 h 1537927"/>
                      <a:gd name="connsiteX20" fmla="*/ 1204912 w 2201860"/>
                      <a:gd name="connsiteY20" fmla="*/ 1199789 h 1537927"/>
                      <a:gd name="connsiteX21" fmla="*/ 1181096 w 2201860"/>
                      <a:gd name="connsiteY21" fmla="*/ 1261702 h 1537927"/>
                      <a:gd name="connsiteX22" fmla="*/ 1090608 w 2201860"/>
                      <a:gd name="connsiteY22" fmla="*/ 1295039 h 1537927"/>
                      <a:gd name="connsiteX23" fmla="*/ 1081084 w 2201860"/>
                      <a:gd name="connsiteY23" fmla="*/ 1380764 h 1537927"/>
                      <a:gd name="connsiteX24" fmla="*/ 1157284 w 2201860"/>
                      <a:gd name="connsiteY24" fmla="*/ 1528402 h 1537927"/>
                      <a:gd name="connsiteX25" fmla="*/ 1038224 w 2201860"/>
                      <a:gd name="connsiteY25" fmla="*/ 1537927 h 1537927"/>
                      <a:gd name="connsiteX26" fmla="*/ 900112 w 2201860"/>
                      <a:gd name="connsiteY26" fmla="*/ 1471252 h 1537927"/>
                      <a:gd name="connsiteX27" fmla="*/ 661984 w 2201860"/>
                      <a:gd name="connsiteY27" fmla="*/ 1233127 h 1537927"/>
                      <a:gd name="connsiteX28" fmla="*/ 481008 w 2201860"/>
                      <a:gd name="connsiteY28" fmla="*/ 1171214 h 1537927"/>
                      <a:gd name="connsiteX29" fmla="*/ 442912 w 2201860"/>
                      <a:gd name="connsiteY29" fmla="*/ 1075964 h 1537927"/>
                      <a:gd name="connsiteX30" fmla="*/ 257172 w 2201860"/>
                      <a:gd name="connsiteY30" fmla="*/ 1071202 h 1537927"/>
                      <a:gd name="connsiteX31" fmla="*/ 261936 w 2201860"/>
                      <a:gd name="connsiteY31" fmla="*/ 985477 h 1537927"/>
                      <a:gd name="connsiteX32" fmla="*/ 190496 w 2201860"/>
                      <a:gd name="connsiteY32" fmla="*/ 894989 h 1537927"/>
                      <a:gd name="connsiteX33" fmla="*/ 28572 w 2201860"/>
                      <a:gd name="connsiteY33" fmla="*/ 823552 h 1537927"/>
                      <a:gd name="connsiteX34" fmla="*/ 0 w 2201860"/>
                      <a:gd name="connsiteY34" fmla="*/ 747352 h 1537927"/>
                      <a:gd name="connsiteX35" fmla="*/ 23808 w 2201860"/>
                      <a:gd name="connsiteY35" fmla="*/ 675914 h 1537927"/>
                      <a:gd name="connsiteX36" fmla="*/ 95248 w 2201860"/>
                      <a:gd name="connsiteY36" fmla="*/ 637814 h 1537927"/>
                      <a:gd name="connsiteX37" fmla="*/ 200024 w 2201860"/>
                      <a:gd name="connsiteY37" fmla="*/ 566377 h 1537927"/>
                      <a:gd name="connsiteX38" fmla="*/ 252408 w 2201860"/>
                      <a:gd name="connsiteY38" fmla="*/ 590189 h 1537927"/>
                      <a:gd name="connsiteX39" fmla="*/ 347660 w 2201860"/>
                      <a:gd name="connsiteY39" fmla="*/ 590189 h 1537927"/>
                      <a:gd name="connsiteX40" fmla="*/ 476248 w 2201860"/>
                      <a:gd name="connsiteY40" fmla="*/ 475889 h 1537927"/>
                      <a:gd name="connsiteX41" fmla="*/ 581024 w 2201860"/>
                      <a:gd name="connsiteY41" fmla="*/ 490177 h 1537927"/>
                      <a:gd name="connsiteX42" fmla="*/ 671512 w 2201860"/>
                      <a:gd name="connsiteY42" fmla="*/ 413977 h 1537927"/>
                      <a:gd name="connsiteX43" fmla="*/ 800096 w 2201860"/>
                      <a:gd name="connsiteY43" fmla="*/ 480652 h 1537927"/>
                      <a:gd name="connsiteX44" fmla="*/ 804860 w 2201860"/>
                      <a:gd name="connsiteY44" fmla="*/ 404452 h 1537927"/>
                      <a:gd name="connsiteX45" fmla="*/ 852484 w 2201860"/>
                      <a:gd name="connsiteY45" fmla="*/ 375877 h 1537927"/>
                      <a:gd name="connsiteX46" fmla="*/ 862008 w 2201860"/>
                      <a:gd name="connsiteY46" fmla="*/ 271102 h 1537927"/>
                      <a:gd name="connsiteX47" fmla="*/ 933448 w 2201860"/>
                      <a:gd name="connsiteY47" fmla="*/ 266339 h 1537927"/>
                      <a:gd name="connsiteX48" fmla="*/ 1047748 w 2201860"/>
                      <a:gd name="connsiteY48" fmla="*/ 342539 h 1537927"/>
                      <a:gd name="connsiteX49" fmla="*/ 1085848 w 2201860"/>
                      <a:gd name="connsiteY49" fmla="*/ 299677 h 1537927"/>
                      <a:gd name="connsiteX50" fmla="*/ 1166808 w 2201860"/>
                      <a:gd name="connsiteY50" fmla="*/ 318727 h 1537927"/>
                      <a:gd name="connsiteX51" fmla="*/ 1243008 w 2201860"/>
                      <a:gd name="connsiteY51" fmla="*/ 366352 h 1537927"/>
                      <a:gd name="connsiteX52" fmla="*/ 1281112 w 2201860"/>
                      <a:gd name="connsiteY52" fmla="*/ 352064 h 1537927"/>
                      <a:gd name="connsiteX53" fmla="*/ 1395408 w 2201860"/>
                      <a:gd name="connsiteY53" fmla="*/ 428264 h 1537927"/>
                      <a:gd name="connsiteX54" fmla="*/ 1514472 w 2201860"/>
                      <a:gd name="connsiteY54" fmla="*/ 333014 h 1537927"/>
                      <a:gd name="connsiteX55" fmla="*/ 1647824 w 2201860"/>
                      <a:gd name="connsiteY55" fmla="*/ 304439 h 1537927"/>
                      <a:gd name="connsiteX56" fmla="*/ 1724024 w 2201860"/>
                      <a:gd name="connsiteY56" fmla="*/ 194902 h 1537927"/>
                      <a:gd name="connsiteX57" fmla="*/ 1662112 w 2201860"/>
                      <a:gd name="connsiteY57" fmla="*/ 161564 h 1537927"/>
                      <a:gd name="connsiteX58" fmla="*/ 1681160 w 2201860"/>
                      <a:gd name="connsiteY58" fmla="*/ 94889 h 1537927"/>
                      <a:gd name="connsiteX59" fmla="*/ 1919284 w 2201860"/>
                      <a:gd name="connsiteY59" fmla="*/ 4402 h 1537927"/>
                      <a:gd name="connsiteX60" fmla="*/ 1960668 w 2201860"/>
                      <a:gd name="connsiteY60" fmla="*/ 0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</a:cxnLst>
                    <a:rect l="l" t="t" r="r" b="b"/>
                    <a:pathLst>
                      <a:path w="2201860" h="1537927">
                        <a:moveTo>
                          <a:pt x="1960668" y="0"/>
                        </a:moveTo>
                        <a:lnTo>
                          <a:pt x="2011360" y="171089"/>
                        </a:lnTo>
                        <a:lnTo>
                          <a:pt x="2011360" y="247289"/>
                        </a:lnTo>
                        <a:lnTo>
                          <a:pt x="2036760" y="361589"/>
                        </a:lnTo>
                        <a:lnTo>
                          <a:pt x="1909760" y="539389"/>
                        </a:lnTo>
                        <a:lnTo>
                          <a:pt x="1909760" y="780689"/>
                        </a:lnTo>
                        <a:lnTo>
                          <a:pt x="1846260" y="945789"/>
                        </a:lnTo>
                        <a:lnTo>
                          <a:pt x="2074860" y="729889"/>
                        </a:lnTo>
                        <a:lnTo>
                          <a:pt x="2100260" y="1047389"/>
                        </a:lnTo>
                        <a:lnTo>
                          <a:pt x="2201860" y="1047389"/>
                        </a:lnTo>
                        <a:lnTo>
                          <a:pt x="2201860" y="1148989"/>
                        </a:lnTo>
                        <a:lnTo>
                          <a:pt x="2049460" y="1199789"/>
                        </a:lnTo>
                        <a:lnTo>
                          <a:pt x="2020956" y="1279595"/>
                        </a:lnTo>
                        <a:lnTo>
                          <a:pt x="1952624" y="1233127"/>
                        </a:lnTo>
                        <a:lnTo>
                          <a:pt x="1905000" y="1137877"/>
                        </a:lnTo>
                        <a:lnTo>
                          <a:pt x="1757360" y="1085489"/>
                        </a:lnTo>
                        <a:lnTo>
                          <a:pt x="1681160" y="1123589"/>
                        </a:lnTo>
                        <a:lnTo>
                          <a:pt x="1609724" y="1052152"/>
                        </a:lnTo>
                        <a:lnTo>
                          <a:pt x="1519236" y="1095014"/>
                        </a:lnTo>
                        <a:lnTo>
                          <a:pt x="1238248" y="1137877"/>
                        </a:lnTo>
                        <a:lnTo>
                          <a:pt x="1204912" y="1199789"/>
                        </a:lnTo>
                        <a:lnTo>
                          <a:pt x="1181096" y="1261702"/>
                        </a:lnTo>
                        <a:lnTo>
                          <a:pt x="1090608" y="1295039"/>
                        </a:lnTo>
                        <a:lnTo>
                          <a:pt x="1081084" y="1380764"/>
                        </a:lnTo>
                        <a:lnTo>
                          <a:pt x="1157284" y="1528402"/>
                        </a:lnTo>
                        <a:lnTo>
                          <a:pt x="1038224" y="1537927"/>
                        </a:lnTo>
                        <a:lnTo>
                          <a:pt x="900112" y="1471252"/>
                        </a:lnTo>
                        <a:lnTo>
                          <a:pt x="661984" y="1233127"/>
                        </a:lnTo>
                        <a:lnTo>
                          <a:pt x="481008" y="1171214"/>
                        </a:lnTo>
                        <a:lnTo>
                          <a:pt x="442912" y="1075964"/>
                        </a:lnTo>
                        <a:lnTo>
                          <a:pt x="257172" y="1071202"/>
                        </a:lnTo>
                        <a:lnTo>
                          <a:pt x="261936" y="985477"/>
                        </a:lnTo>
                        <a:lnTo>
                          <a:pt x="190496" y="894989"/>
                        </a:lnTo>
                        <a:lnTo>
                          <a:pt x="28572" y="823552"/>
                        </a:lnTo>
                        <a:lnTo>
                          <a:pt x="0" y="747352"/>
                        </a:lnTo>
                        <a:lnTo>
                          <a:pt x="23808" y="675914"/>
                        </a:lnTo>
                        <a:lnTo>
                          <a:pt x="95248" y="637814"/>
                        </a:lnTo>
                        <a:lnTo>
                          <a:pt x="200024" y="566377"/>
                        </a:lnTo>
                        <a:lnTo>
                          <a:pt x="252408" y="590189"/>
                        </a:lnTo>
                        <a:lnTo>
                          <a:pt x="347660" y="590189"/>
                        </a:lnTo>
                        <a:lnTo>
                          <a:pt x="476248" y="475889"/>
                        </a:lnTo>
                        <a:lnTo>
                          <a:pt x="581024" y="490177"/>
                        </a:lnTo>
                        <a:lnTo>
                          <a:pt x="671512" y="413977"/>
                        </a:lnTo>
                        <a:lnTo>
                          <a:pt x="800096" y="480652"/>
                        </a:lnTo>
                        <a:lnTo>
                          <a:pt x="804860" y="404452"/>
                        </a:lnTo>
                        <a:lnTo>
                          <a:pt x="852484" y="375877"/>
                        </a:lnTo>
                        <a:lnTo>
                          <a:pt x="862008" y="271102"/>
                        </a:lnTo>
                        <a:lnTo>
                          <a:pt x="933448" y="266339"/>
                        </a:lnTo>
                        <a:lnTo>
                          <a:pt x="1047748" y="342539"/>
                        </a:lnTo>
                        <a:lnTo>
                          <a:pt x="1085848" y="299677"/>
                        </a:lnTo>
                        <a:lnTo>
                          <a:pt x="1166808" y="318727"/>
                        </a:lnTo>
                        <a:lnTo>
                          <a:pt x="1243008" y="366352"/>
                        </a:lnTo>
                        <a:lnTo>
                          <a:pt x="1281112" y="352064"/>
                        </a:lnTo>
                        <a:lnTo>
                          <a:pt x="1395408" y="428264"/>
                        </a:lnTo>
                        <a:lnTo>
                          <a:pt x="1514472" y="333014"/>
                        </a:lnTo>
                        <a:lnTo>
                          <a:pt x="1647824" y="304439"/>
                        </a:lnTo>
                        <a:lnTo>
                          <a:pt x="1724024" y="194902"/>
                        </a:lnTo>
                        <a:lnTo>
                          <a:pt x="1662112" y="161564"/>
                        </a:lnTo>
                        <a:lnTo>
                          <a:pt x="1681160" y="94889"/>
                        </a:lnTo>
                        <a:lnTo>
                          <a:pt x="1919284" y="4402"/>
                        </a:lnTo>
                        <a:lnTo>
                          <a:pt x="196066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8" name="フリーフォーム: 図形 727">
                    <a:extLst>
                      <a:ext uri="{FF2B5EF4-FFF2-40B4-BE49-F238E27FC236}">
                        <a16:creationId xmlns:a16="http://schemas.microsoft.com/office/drawing/2014/main" id="{2E71DE66-0A63-4035-B036-4AD63DC97838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3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9" name="フリーフォーム: 図形 728">
                    <a:extLst>
                      <a:ext uri="{FF2B5EF4-FFF2-40B4-BE49-F238E27FC236}">
                        <a16:creationId xmlns:a16="http://schemas.microsoft.com/office/drawing/2014/main" id="{41A5939D-60C4-4BE6-9AB5-B4ED8DB849C9}"/>
                      </a:ext>
                    </a:extLst>
                  </p:cNvPr>
                  <p:cNvSpPr/>
                  <p:nvPr/>
                </p:nvSpPr>
                <p:spPr>
                  <a:xfrm>
                    <a:off x="44622720" y="15111414"/>
                    <a:ext cx="2227580" cy="1576387"/>
                  </a:xfrm>
                  <a:custGeom>
                    <a:avLst/>
                    <a:gdLst>
                      <a:gd name="connsiteX0" fmla="*/ 1844992 w 2227580"/>
                      <a:gd name="connsiteY0" fmla="*/ 0 h 1576387"/>
                      <a:gd name="connsiteX1" fmla="*/ 1949768 w 2227580"/>
                      <a:gd name="connsiteY1" fmla="*/ 80962 h 1576387"/>
                      <a:gd name="connsiteX2" fmla="*/ 1949768 w 2227580"/>
                      <a:gd name="connsiteY2" fmla="*/ 157162 h 1576387"/>
                      <a:gd name="connsiteX3" fmla="*/ 2140268 w 2227580"/>
                      <a:gd name="connsiteY3" fmla="*/ 185737 h 1576387"/>
                      <a:gd name="connsiteX4" fmla="*/ 2154556 w 2227580"/>
                      <a:gd name="connsiteY4" fmla="*/ 242887 h 1576387"/>
                      <a:gd name="connsiteX5" fmla="*/ 2211704 w 2227580"/>
                      <a:gd name="connsiteY5" fmla="*/ 295275 h 1576387"/>
                      <a:gd name="connsiteX6" fmla="*/ 2140268 w 2227580"/>
                      <a:gd name="connsiteY6" fmla="*/ 452437 h 1576387"/>
                      <a:gd name="connsiteX7" fmla="*/ 2199720 w 2227580"/>
                      <a:gd name="connsiteY7" fmla="*/ 609558 h 1576387"/>
                      <a:gd name="connsiteX8" fmla="*/ 2176780 w 2227580"/>
                      <a:gd name="connsiteY8" fmla="*/ 712787 h 1576387"/>
                      <a:gd name="connsiteX9" fmla="*/ 2227580 w 2227580"/>
                      <a:gd name="connsiteY9" fmla="*/ 801687 h 1576387"/>
                      <a:gd name="connsiteX10" fmla="*/ 2202180 w 2227580"/>
                      <a:gd name="connsiteY10" fmla="*/ 966787 h 1576387"/>
                      <a:gd name="connsiteX11" fmla="*/ 2100580 w 2227580"/>
                      <a:gd name="connsiteY11" fmla="*/ 1131887 h 1576387"/>
                      <a:gd name="connsiteX12" fmla="*/ 2151380 w 2227580"/>
                      <a:gd name="connsiteY12" fmla="*/ 1195387 h 1576387"/>
                      <a:gd name="connsiteX13" fmla="*/ 2075180 w 2227580"/>
                      <a:gd name="connsiteY13" fmla="*/ 1335087 h 1576387"/>
                      <a:gd name="connsiteX14" fmla="*/ 1998980 w 2227580"/>
                      <a:gd name="connsiteY14" fmla="*/ 1373187 h 1576387"/>
                      <a:gd name="connsiteX15" fmla="*/ 1973580 w 2227580"/>
                      <a:gd name="connsiteY15" fmla="*/ 1449387 h 1576387"/>
                      <a:gd name="connsiteX16" fmla="*/ 1935480 w 2227580"/>
                      <a:gd name="connsiteY16" fmla="*/ 1449387 h 1576387"/>
                      <a:gd name="connsiteX17" fmla="*/ 1808480 w 2227580"/>
                      <a:gd name="connsiteY17" fmla="*/ 1373187 h 1576387"/>
                      <a:gd name="connsiteX18" fmla="*/ 1732280 w 2227580"/>
                      <a:gd name="connsiteY18" fmla="*/ 1373187 h 1576387"/>
                      <a:gd name="connsiteX19" fmla="*/ 1668780 w 2227580"/>
                      <a:gd name="connsiteY19" fmla="*/ 1322387 h 1576387"/>
                      <a:gd name="connsiteX20" fmla="*/ 1643380 w 2227580"/>
                      <a:gd name="connsiteY20" fmla="*/ 1423987 h 1576387"/>
                      <a:gd name="connsiteX21" fmla="*/ 1541780 w 2227580"/>
                      <a:gd name="connsiteY21" fmla="*/ 1436687 h 1576387"/>
                      <a:gd name="connsiteX22" fmla="*/ 1478280 w 2227580"/>
                      <a:gd name="connsiteY22" fmla="*/ 1576387 h 1576387"/>
                      <a:gd name="connsiteX23" fmla="*/ 1414780 w 2227580"/>
                      <a:gd name="connsiteY23" fmla="*/ 1576387 h 1576387"/>
                      <a:gd name="connsiteX24" fmla="*/ 1351280 w 2227580"/>
                      <a:gd name="connsiteY24" fmla="*/ 1563687 h 1576387"/>
                      <a:gd name="connsiteX25" fmla="*/ 1338580 w 2227580"/>
                      <a:gd name="connsiteY25" fmla="*/ 1487487 h 1576387"/>
                      <a:gd name="connsiteX26" fmla="*/ 1148080 w 2227580"/>
                      <a:gd name="connsiteY26" fmla="*/ 1411287 h 1576387"/>
                      <a:gd name="connsiteX27" fmla="*/ 1148080 w 2227580"/>
                      <a:gd name="connsiteY27" fmla="*/ 1335087 h 1576387"/>
                      <a:gd name="connsiteX28" fmla="*/ 1033780 w 2227580"/>
                      <a:gd name="connsiteY28" fmla="*/ 1309687 h 1576387"/>
                      <a:gd name="connsiteX29" fmla="*/ 1173480 w 2227580"/>
                      <a:gd name="connsiteY29" fmla="*/ 1208087 h 1576387"/>
                      <a:gd name="connsiteX30" fmla="*/ 1148080 w 2227580"/>
                      <a:gd name="connsiteY30" fmla="*/ 1081087 h 1576387"/>
                      <a:gd name="connsiteX31" fmla="*/ 995680 w 2227580"/>
                      <a:gd name="connsiteY31" fmla="*/ 1055687 h 1576387"/>
                      <a:gd name="connsiteX32" fmla="*/ 665480 w 2227580"/>
                      <a:gd name="connsiteY32" fmla="*/ 1093787 h 1576387"/>
                      <a:gd name="connsiteX33" fmla="*/ 614680 w 2227580"/>
                      <a:gd name="connsiteY33" fmla="*/ 979487 h 1576387"/>
                      <a:gd name="connsiteX34" fmla="*/ 462280 w 2227580"/>
                      <a:gd name="connsiteY34" fmla="*/ 890587 h 1576387"/>
                      <a:gd name="connsiteX35" fmla="*/ 373380 w 2227580"/>
                      <a:gd name="connsiteY35" fmla="*/ 915987 h 1576387"/>
                      <a:gd name="connsiteX36" fmla="*/ 195580 w 2227580"/>
                      <a:gd name="connsiteY36" fmla="*/ 776287 h 1576387"/>
                      <a:gd name="connsiteX37" fmla="*/ 7620 w 2227580"/>
                      <a:gd name="connsiteY37" fmla="*/ 776287 h 1576387"/>
                      <a:gd name="connsiteX38" fmla="*/ 0 w 2227580"/>
                      <a:gd name="connsiteY38" fmla="*/ 623887 h 1576387"/>
                      <a:gd name="connsiteX39" fmla="*/ 15248 w 2227580"/>
                      <a:gd name="connsiteY39" fmla="*/ 598472 h 1576387"/>
                      <a:gd name="connsiteX40" fmla="*/ 116204 w 2227580"/>
                      <a:gd name="connsiteY40" fmla="*/ 600075 h 1576387"/>
                      <a:gd name="connsiteX41" fmla="*/ 349568 w 2227580"/>
                      <a:gd name="connsiteY41" fmla="*/ 414337 h 1576387"/>
                      <a:gd name="connsiteX42" fmla="*/ 411480 w 2227580"/>
                      <a:gd name="connsiteY42" fmla="*/ 423862 h 1576387"/>
                      <a:gd name="connsiteX43" fmla="*/ 473392 w 2227580"/>
                      <a:gd name="connsiteY43" fmla="*/ 638175 h 1576387"/>
                      <a:gd name="connsiteX44" fmla="*/ 601980 w 2227580"/>
                      <a:gd name="connsiteY44" fmla="*/ 609600 h 1576387"/>
                      <a:gd name="connsiteX45" fmla="*/ 725804 w 2227580"/>
                      <a:gd name="connsiteY45" fmla="*/ 647700 h 1576387"/>
                      <a:gd name="connsiteX46" fmla="*/ 749616 w 2227580"/>
                      <a:gd name="connsiteY46" fmla="*/ 700087 h 1576387"/>
                      <a:gd name="connsiteX47" fmla="*/ 949644 w 2227580"/>
                      <a:gd name="connsiteY47" fmla="*/ 781050 h 1576387"/>
                      <a:gd name="connsiteX48" fmla="*/ 1030604 w 2227580"/>
                      <a:gd name="connsiteY48" fmla="*/ 738187 h 1576387"/>
                      <a:gd name="connsiteX49" fmla="*/ 1087756 w 2227580"/>
                      <a:gd name="connsiteY49" fmla="*/ 781050 h 1576387"/>
                      <a:gd name="connsiteX50" fmla="*/ 1125856 w 2227580"/>
                      <a:gd name="connsiteY50" fmla="*/ 714375 h 1576387"/>
                      <a:gd name="connsiteX51" fmla="*/ 1273492 w 2227580"/>
                      <a:gd name="connsiteY51" fmla="*/ 657225 h 1576387"/>
                      <a:gd name="connsiteX52" fmla="*/ 1306832 w 2227580"/>
                      <a:gd name="connsiteY52" fmla="*/ 600075 h 1576387"/>
                      <a:gd name="connsiteX53" fmla="*/ 1283016 w 2227580"/>
                      <a:gd name="connsiteY53" fmla="*/ 538162 h 1576387"/>
                      <a:gd name="connsiteX54" fmla="*/ 1340168 w 2227580"/>
                      <a:gd name="connsiteY54" fmla="*/ 485775 h 1576387"/>
                      <a:gd name="connsiteX55" fmla="*/ 1363980 w 2227580"/>
                      <a:gd name="connsiteY55" fmla="*/ 400050 h 1576387"/>
                      <a:gd name="connsiteX56" fmla="*/ 1440180 w 2227580"/>
                      <a:gd name="connsiteY56" fmla="*/ 366712 h 1576387"/>
                      <a:gd name="connsiteX57" fmla="*/ 1559244 w 2227580"/>
                      <a:gd name="connsiteY57" fmla="*/ 257175 h 1576387"/>
                      <a:gd name="connsiteX58" fmla="*/ 1659256 w 2227580"/>
                      <a:gd name="connsiteY58" fmla="*/ 261937 h 1576387"/>
                      <a:gd name="connsiteX59" fmla="*/ 1664016 w 2227580"/>
                      <a:gd name="connsiteY59" fmla="*/ 95250 h 1576387"/>
                      <a:gd name="connsiteX60" fmla="*/ 1744980 w 2227580"/>
                      <a:gd name="connsiteY60" fmla="*/ 90487 h 1576387"/>
                      <a:gd name="connsiteX61" fmla="*/ 1844992 w 2227580"/>
                      <a:gd name="connsiteY61" fmla="*/ 0 h 15763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</a:cxnLst>
                    <a:rect l="l" t="t" r="r" b="b"/>
                    <a:pathLst>
                      <a:path w="2227580" h="1576387">
                        <a:moveTo>
                          <a:pt x="1844992" y="0"/>
                        </a:moveTo>
                        <a:lnTo>
                          <a:pt x="1949768" y="80962"/>
                        </a:lnTo>
                        <a:lnTo>
                          <a:pt x="1949768" y="157162"/>
                        </a:lnTo>
                        <a:lnTo>
                          <a:pt x="2140268" y="185737"/>
                        </a:lnTo>
                        <a:lnTo>
                          <a:pt x="2154556" y="242887"/>
                        </a:lnTo>
                        <a:lnTo>
                          <a:pt x="2211704" y="295275"/>
                        </a:lnTo>
                        <a:lnTo>
                          <a:pt x="2140268" y="452437"/>
                        </a:lnTo>
                        <a:lnTo>
                          <a:pt x="2199720" y="609558"/>
                        </a:lnTo>
                        <a:lnTo>
                          <a:pt x="2176780" y="712787"/>
                        </a:lnTo>
                        <a:lnTo>
                          <a:pt x="2227580" y="801687"/>
                        </a:lnTo>
                        <a:lnTo>
                          <a:pt x="2202180" y="966787"/>
                        </a:lnTo>
                        <a:lnTo>
                          <a:pt x="2100580" y="1131887"/>
                        </a:lnTo>
                        <a:lnTo>
                          <a:pt x="2151380" y="1195387"/>
                        </a:lnTo>
                        <a:lnTo>
                          <a:pt x="2075180" y="1335087"/>
                        </a:lnTo>
                        <a:lnTo>
                          <a:pt x="1998980" y="1373187"/>
                        </a:lnTo>
                        <a:lnTo>
                          <a:pt x="1973580" y="1449387"/>
                        </a:lnTo>
                        <a:lnTo>
                          <a:pt x="1935480" y="1449387"/>
                        </a:lnTo>
                        <a:lnTo>
                          <a:pt x="1808480" y="1373187"/>
                        </a:lnTo>
                        <a:lnTo>
                          <a:pt x="1732280" y="1373187"/>
                        </a:lnTo>
                        <a:lnTo>
                          <a:pt x="1668780" y="1322387"/>
                        </a:lnTo>
                        <a:lnTo>
                          <a:pt x="1643380" y="1423987"/>
                        </a:lnTo>
                        <a:lnTo>
                          <a:pt x="1541780" y="1436687"/>
                        </a:lnTo>
                        <a:lnTo>
                          <a:pt x="1478280" y="1576387"/>
                        </a:lnTo>
                        <a:lnTo>
                          <a:pt x="1414780" y="1576387"/>
                        </a:lnTo>
                        <a:lnTo>
                          <a:pt x="1351280" y="1563687"/>
                        </a:lnTo>
                        <a:lnTo>
                          <a:pt x="1338580" y="1487487"/>
                        </a:lnTo>
                        <a:lnTo>
                          <a:pt x="1148080" y="1411287"/>
                        </a:lnTo>
                        <a:lnTo>
                          <a:pt x="1148080" y="1335087"/>
                        </a:lnTo>
                        <a:lnTo>
                          <a:pt x="1033780" y="1309687"/>
                        </a:lnTo>
                        <a:lnTo>
                          <a:pt x="1173480" y="1208087"/>
                        </a:lnTo>
                        <a:lnTo>
                          <a:pt x="1148080" y="1081087"/>
                        </a:lnTo>
                        <a:lnTo>
                          <a:pt x="995680" y="1055687"/>
                        </a:lnTo>
                        <a:lnTo>
                          <a:pt x="665480" y="1093787"/>
                        </a:lnTo>
                        <a:lnTo>
                          <a:pt x="614680" y="979487"/>
                        </a:lnTo>
                        <a:lnTo>
                          <a:pt x="462280" y="890587"/>
                        </a:lnTo>
                        <a:lnTo>
                          <a:pt x="373380" y="915987"/>
                        </a:lnTo>
                        <a:lnTo>
                          <a:pt x="195580" y="776287"/>
                        </a:lnTo>
                        <a:lnTo>
                          <a:pt x="7620" y="776287"/>
                        </a:lnTo>
                        <a:lnTo>
                          <a:pt x="0" y="623887"/>
                        </a:lnTo>
                        <a:lnTo>
                          <a:pt x="15248" y="598472"/>
                        </a:lnTo>
                        <a:lnTo>
                          <a:pt x="116204" y="600075"/>
                        </a:lnTo>
                        <a:lnTo>
                          <a:pt x="349568" y="414337"/>
                        </a:lnTo>
                        <a:lnTo>
                          <a:pt x="411480" y="423862"/>
                        </a:lnTo>
                        <a:lnTo>
                          <a:pt x="473392" y="638175"/>
                        </a:lnTo>
                        <a:lnTo>
                          <a:pt x="601980" y="609600"/>
                        </a:lnTo>
                        <a:lnTo>
                          <a:pt x="725804" y="647700"/>
                        </a:lnTo>
                        <a:lnTo>
                          <a:pt x="749616" y="700087"/>
                        </a:lnTo>
                        <a:lnTo>
                          <a:pt x="949644" y="781050"/>
                        </a:lnTo>
                        <a:lnTo>
                          <a:pt x="1030604" y="738187"/>
                        </a:lnTo>
                        <a:lnTo>
                          <a:pt x="1087756" y="781050"/>
                        </a:lnTo>
                        <a:lnTo>
                          <a:pt x="1125856" y="714375"/>
                        </a:lnTo>
                        <a:lnTo>
                          <a:pt x="1273492" y="657225"/>
                        </a:lnTo>
                        <a:lnTo>
                          <a:pt x="1306832" y="600075"/>
                        </a:lnTo>
                        <a:lnTo>
                          <a:pt x="1283016" y="538162"/>
                        </a:lnTo>
                        <a:lnTo>
                          <a:pt x="1340168" y="485775"/>
                        </a:lnTo>
                        <a:lnTo>
                          <a:pt x="1363980" y="400050"/>
                        </a:lnTo>
                        <a:lnTo>
                          <a:pt x="1440180" y="366712"/>
                        </a:lnTo>
                        <a:lnTo>
                          <a:pt x="1559244" y="257175"/>
                        </a:lnTo>
                        <a:lnTo>
                          <a:pt x="1659256" y="261937"/>
                        </a:lnTo>
                        <a:lnTo>
                          <a:pt x="1664016" y="95250"/>
                        </a:lnTo>
                        <a:lnTo>
                          <a:pt x="1744980" y="90487"/>
                        </a:lnTo>
                        <a:lnTo>
                          <a:pt x="184499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0" name="フリーフォーム: 図形 729">
                    <a:extLst>
                      <a:ext uri="{FF2B5EF4-FFF2-40B4-BE49-F238E27FC236}">
                        <a16:creationId xmlns:a16="http://schemas.microsoft.com/office/drawing/2014/main" id="{21419C17-AFAF-40F8-9ACE-7FBADDF2EF5F}"/>
                      </a:ext>
                    </a:extLst>
                  </p:cNvPr>
                  <p:cNvSpPr/>
                  <p:nvPr/>
                </p:nvSpPr>
                <p:spPr>
                  <a:xfrm>
                    <a:off x="46405800" y="10228346"/>
                    <a:ext cx="790576" cy="655554"/>
                  </a:xfrm>
                  <a:custGeom>
                    <a:avLst/>
                    <a:gdLst>
                      <a:gd name="connsiteX0" fmla="*/ 696092 w 790576"/>
                      <a:gd name="connsiteY0" fmla="*/ 0 h 655554"/>
                      <a:gd name="connsiteX1" fmla="*/ 776288 w 790576"/>
                      <a:gd name="connsiteY1" fmla="*/ 111043 h 655554"/>
                      <a:gd name="connsiteX2" fmla="*/ 757240 w 790576"/>
                      <a:gd name="connsiteY2" fmla="*/ 149143 h 655554"/>
                      <a:gd name="connsiteX3" fmla="*/ 714376 w 790576"/>
                      <a:gd name="connsiteY3" fmla="*/ 172955 h 655554"/>
                      <a:gd name="connsiteX4" fmla="*/ 695324 w 790576"/>
                      <a:gd name="connsiteY4" fmla="*/ 263443 h 655554"/>
                      <a:gd name="connsiteX5" fmla="*/ 723900 w 790576"/>
                      <a:gd name="connsiteY5" fmla="*/ 315830 h 655554"/>
                      <a:gd name="connsiteX6" fmla="*/ 695324 w 790576"/>
                      <a:gd name="connsiteY6" fmla="*/ 382505 h 655554"/>
                      <a:gd name="connsiteX7" fmla="*/ 785812 w 790576"/>
                      <a:gd name="connsiteY7" fmla="*/ 453943 h 655554"/>
                      <a:gd name="connsiteX8" fmla="*/ 790576 w 790576"/>
                      <a:gd name="connsiteY8" fmla="*/ 534905 h 655554"/>
                      <a:gd name="connsiteX9" fmla="*/ 700088 w 790576"/>
                      <a:gd name="connsiteY9" fmla="*/ 592055 h 655554"/>
                      <a:gd name="connsiteX10" fmla="*/ 709108 w 790576"/>
                      <a:gd name="connsiteY10" fmla="*/ 597342 h 655554"/>
                      <a:gd name="connsiteX11" fmla="*/ 568324 w 790576"/>
                      <a:gd name="connsiteY11" fmla="*/ 617454 h 655554"/>
                      <a:gd name="connsiteX12" fmla="*/ 539752 w 790576"/>
                      <a:gd name="connsiteY12" fmla="*/ 620629 h 655554"/>
                      <a:gd name="connsiteX13" fmla="*/ 498476 w 790576"/>
                      <a:gd name="connsiteY13" fmla="*/ 655554 h 655554"/>
                      <a:gd name="connsiteX14" fmla="*/ 342900 w 790576"/>
                      <a:gd name="connsiteY14" fmla="*/ 582529 h 655554"/>
                      <a:gd name="connsiteX15" fmla="*/ 333376 w 790576"/>
                      <a:gd name="connsiteY15" fmla="*/ 512679 h 655554"/>
                      <a:gd name="connsiteX16" fmla="*/ 187324 w 790576"/>
                      <a:gd name="connsiteY16" fmla="*/ 414254 h 655554"/>
                      <a:gd name="connsiteX17" fmla="*/ 64928 w 790576"/>
                      <a:gd name="connsiteY17" fmla="*/ 442718 h 655554"/>
                      <a:gd name="connsiteX18" fmla="*/ 0 w 790576"/>
                      <a:gd name="connsiteY18" fmla="*/ 225343 h 655554"/>
                      <a:gd name="connsiteX19" fmla="*/ 2084 w 790576"/>
                      <a:gd name="connsiteY19" fmla="*/ 203589 h 655554"/>
                      <a:gd name="connsiteX20" fmla="*/ 91440 w 790576"/>
                      <a:gd name="connsiteY20" fmla="*/ 134855 h 655554"/>
                      <a:gd name="connsiteX21" fmla="*/ 121920 w 790576"/>
                      <a:gd name="connsiteY21" fmla="*/ 89135 h 655554"/>
                      <a:gd name="connsiteX22" fmla="*/ 220980 w 790576"/>
                      <a:gd name="connsiteY22" fmla="*/ 89135 h 655554"/>
                      <a:gd name="connsiteX23" fmla="*/ 251460 w 790576"/>
                      <a:gd name="connsiteY23" fmla="*/ 58655 h 655554"/>
                      <a:gd name="connsiteX24" fmla="*/ 396240 w 790576"/>
                      <a:gd name="connsiteY24" fmla="*/ 51035 h 655554"/>
                      <a:gd name="connsiteX25" fmla="*/ 548640 w 790576"/>
                      <a:gd name="connsiteY25" fmla="*/ 134855 h 655554"/>
                      <a:gd name="connsiteX26" fmla="*/ 708660 w 790576"/>
                      <a:gd name="connsiteY26" fmla="*/ 58655 h 655554"/>
                      <a:gd name="connsiteX27" fmla="*/ 696092 w 790576"/>
                      <a:gd name="connsiteY27" fmla="*/ 0 h 655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790576" h="655554">
                        <a:moveTo>
                          <a:pt x="696092" y="0"/>
                        </a:moveTo>
                        <a:lnTo>
                          <a:pt x="776288" y="111043"/>
                        </a:lnTo>
                        <a:lnTo>
                          <a:pt x="757240" y="149143"/>
                        </a:lnTo>
                        <a:lnTo>
                          <a:pt x="714376" y="172955"/>
                        </a:lnTo>
                        <a:lnTo>
                          <a:pt x="695324" y="263443"/>
                        </a:lnTo>
                        <a:lnTo>
                          <a:pt x="723900" y="315830"/>
                        </a:lnTo>
                        <a:lnTo>
                          <a:pt x="695324" y="382505"/>
                        </a:lnTo>
                        <a:lnTo>
                          <a:pt x="785812" y="453943"/>
                        </a:lnTo>
                        <a:lnTo>
                          <a:pt x="790576" y="534905"/>
                        </a:lnTo>
                        <a:lnTo>
                          <a:pt x="700088" y="592055"/>
                        </a:lnTo>
                        <a:lnTo>
                          <a:pt x="709108" y="597342"/>
                        </a:lnTo>
                        <a:lnTo>
                          <a:pt x="568324" y="617454"/>
                        </a:lnTo>
                        <a:lnTo>
                          <a:pt x="539752" y="620629"/>
                        </a:lnTo>
                        <a:lnTo>
                          <a:pt x="498476" y="655554"/>
                        </a:lnTo>
                        <a:lnTo>
                          <a:pt x="342900" y="582529"/>
                        </a:lnTo>
                        <a:lnTo>
                          <a:pt x="333376" y="512679"/>
                        </a:lnTo>
                        <a:lnTo>
                          <a:pt x="187324" y="414254"/>
                        </a:lnTo>
                        <a:lnTo>
                          <a:pt x="64928" y="442718"/>
                        </a:lnTo>
                        <a:lnTo>
                          <a:pt x="0" y="225343"/>
                        </a:lnTo>
                        <a:lnTo>
                          <a:pt x="2084" y="203589"/>
                        </a:lnTo>
                        <a:lnTo>
                          <a:pt x="91440" y="134855"/>
                        </a:lnTo>
                        <a:lnTo>
                          <a:pt x="121920" y="89135"/>
                        </a:lnTo>
                        <a:lnTo>
                          <a:pt x="220980" y="89135"/>
                        </a:lnTo>
                        <a:lnTo>
                          <a:pt x="251460" y="58655"/>
                        </a:lnTo>
                        <a:lnTo>
                          <a:pt x="396240" y="51035"/>
                        </a:lnTo>
                        <a:lnTo>
                          <a:pt x="548640" y="134855"/>
                        </a:lnTo>
                        <a:lnTo>
                          <a:pt x="708660" y="58655"/>
                        </a:lnTo>
                        <a:lnTo>
                          <a:pt x="69609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1" name="フリーフォーム: 図形 730">
                    <a:extLst>
                      <a:ext uri="{FF2B5EF4-FFF2-40B4-BE49-F238E27FC236}">
                        <a16:creationId xmlns:a16="http://schemas.microsoft.com/office/drawing/2014/main" id="{71DAEB4D-D193-4D1C-A571-B8271F331A87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4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2" name="フリーフォーム: 図形 731">
                    <a:extLst>
                      <a:ext uri="{FF2B5EF4-FFF2-40B4-BE49-F238E27FC236}">
                        <a16:creationId xmlns:a16="http://schemas.microsoft.com/office/drawing/2014/main" id="{D8439978-D7A7-401D-B6C3-5C12B99ED12A}"/>
                      </a:ext>
                    </a:extLst>
                  </p:cNvPr>
                  <p:cNvSpPr/>
                  <p:nvPr/>
                </p:nvSpPr>
                <p:spPr>
                  <a:xfrm>
                    <a:off x="44858940" y="10751821"/>
                    <a:ext cx="978536" cy="1639948"/>
                  </a:xfrm>
                  <a:custGeom>
                    <a:avLst/>
                    <a:gdLst>
                      <a:gd name="connsiteX0" fmla="*/ 312420 w 978536"/>
                      <a:gd name="connsiteY0" fmla="*/ 0 h 1639948"/>
                      <a:gd name="connsiteX1" fmla="*/ 426720 w 978536"/>
                      <a:gd name="connsiteY1" fmla="*/ 121920 h 1639948"/>
                      <a:gd name="connsiteX2" fmla="*/ 518160 w 978536"/>
                      <a:gd name="connsiteY2" fmla="*/ 121920 h 1639948"/>
                      <a:gd name="connsiteX3" fmla="*/ 566384 w 978536"/>
                      <a:gd name="connsiteY3" fmla="*/ 93790 h 1639948"/>
                      <a:gd name="connsiteX4" fmla="*/ 589596 w 978536"/>
                      <a:gd name="connsiteY4" fmla="*/ 240030 h 1639948"/>
                      <a:gd name="connsiteX5" fmla="*/ 546736 w 978536"/>
                      <a:gd name="connsiteY5" fmla="*/ 311468 h 1639948"/>
                      <a:gd name="connsiteX6" fmla="*/ 680084 w 978536"/>
                      <a:gd name="connsiteY6" fmla="*/ 463868 h 1639948"/>
                      <a:gd name="connsiteX7" fmla="*/ 794384 w 978536"/>
                      <a:gd name="connsiteY7" fmla="*/ 463868 h 1639948"/>
                      <a:gd name="connsiteX8" fmla="*/ 842012 w 978536"/>
                      <a:gd name="connsiteY8" fmla="*/ 559118 h 1639948"/>
                      <a:gd name="connsiteX9" fmla="*/ 846772 w 978536"/>
                      <a:gd name="connsiteY9" fmla="*/ 601980 h 1639948"/>
                      <a:gd name="connsiteX10" fmla="*/ 943924 w 978536"/>
                      <a:gd name="connsiteY10" fmla="*/ 627167 h 1639948"/>
                      <a:gd name="connsiteX11" fmla="*/ 962660 w 978536"/>
                      <a:gd name="connsiteY11" fmla="*/ 687704 h 1639948"/>
                      <a:gd name="connsiteX12" fmla="*/ 921384 w 978536"/>
                      <a:gd name="connsiteY12" fmla="*/ 706754 h 1639948"/>
                      <a:gd name="connsiteX13" fmla="*/ 905508 w 978536"/>
                      <a:gd name="connsiteY13" fmla="*/ 795654 h 1639948"/>
                      <a:gd name="connsiteX14" fmla="*/ 861060 w 978536"/>
                      <a:gd name="connsiteY14" fmla="*/ 862329 h 1639948"/>
                      <a:gd name="connsiteX15" fmla="*/ 867412 w 978536"/>
                      <a:gd name="connsiteY15" fmla="*/ 1021079 h 1639948"/>
                      <a:gd name="connsiteX16" fmla="*/ 930908 w 978536"/>
                      <a:gd name="connsiteY16" fmla="*/ 1132204 h 1639948"/>
                      <a:gd name="connsiteX17" fmla="*/ 867412 w 978536"/>
                      <a:gd name="connsiteY17" fmla="*/ 1224279 h 1639948"/>
                      <a:gd name="connsiteX18" fmla="*/ 940436 w 978536"/>
                      <a:gd name="connsiteY18" fmla="*/ 1290954 h 1639948"/>
                      <a:gd name="connsiteX19" fmla="*/ 978536 w 978536"/>
                      <a:gd name="connsiteY19" fmla="*/ 1395729 h 1639948"/>
                      <a:gd name="connsiteX20" fmla="*/ 845184 w 978536"/>
                      <a:gd name="connsiteY20" fmla="*/ 1500504 h 1639948"/>
                      <a:gd name="connsiteX21" fmla="*/ 724536 w 978536"/>
                      <a:gd name="connsiteY21" fmla="*/ 1497329 h 1639948"/>
                      <a:gd name="connsiteX22" fmla="*/ 705484 w 978536"/>
                      <a:gd name="connsiteY22" fmla="*/ 1567179 h 1639948"/>
                      <a:gd name="connsiteX23" fmla="*/ 607060 w 978536"/>
                      <a:gd name="connsiteY23" fmla="*/ 1529079 h 1639948"/>
                      <a:gd name="connsiteX24" fmla="*/ 419736 w 978536"/>
                      <a:gd name="connsiteY24" fmla="*/ 1637029 h 1639948"/>
                      <a:gd name="connsiteX25" fmla="*/ 419248 w 978536"/>
                      <a:gd name="connsiteY25" fmla="*/ 1639948 h 1639948"/>
                      <a:gd name="connsiteX26" fmla="*/ 365760 w 978536"/>
                      <a:gd name="connsiteY26" fmla="*/ 1611630 h 1639948"/>
                      <a:gd name="connsiteX27" fmla="*/ 322900 w 978536"/>
                      <a:gd name="connsiteY27" fmla="*/ 1635443 h 1639948"/>
                      <a:gd name="connsiteX28" fmla="*/ 141924 w 978536"/>
                      <a:gd name="connsiteY28" fmla="*/ 1602105 h 1639948"/>
                      <a:gd name="connsiteX29" fmla="*/ 113348 w 978536"/>
                      <a:gd name="connsiteY29" fmla="*/ 1511618 h 1639948"/>
                      <a:gd name="connsiteX30" fmla="*/ 104548 w 978536"/>
                      <a:gd name="connsiteY30" fmla="*/ 1501559 h 1639948"/>
                      <a:gd name="connsiteX31" fmla="*/ 45720 w 978536"/>
                      <a:gd name="connsiteY31" fmla="*/ 1303020 h 1639948"/>
                      <a:gd name="connsiteX32" fmla="*/ 45720 w 978536"/>
                      <a:gd name="connsiteY32" fmla="*/ 1226820 h 1639948"/>
                      <a:gd name="connsiteX33" fmla="*/ 15240 w 978536"/>
                      <a:gd name="connsiteY33" fmla="*/ 1135380 h 1639948"/>
                      <a:gd name="connsiteX34" fmla="*/ 45720 w 978536"/>
                      <a:gd name="connsiteY34" fmla="*/ 800100 h 1639948"/>
                      <a:gd name="connsiteX35" fmla="*/ 0 w 978536"/>
                      <a:gd name="connsiteY35" fmla="*/ 693420 h 1639948"/>
                      <a:gd name="connsiteX36" fmla="*/ 114300 w 978536"/>
                      <a:gd name="connsiteY36" fmla="*/ 624840 h 1639948"/>
                      <a:gd name="connsiteX37" fmla="*/ 129540 w 978536"/>
                      <a:gd name="connsiteY37" fmla="*/ 579120 h 1639948"/>
                      <a:gd name="connsiteX38" fmla="*/ 68580 w 978536"/>
                      <a:gd name="connsiteY38" fmla="*/ 449580 h 1639948"/>
                      <a:gd name="connsiteX39" fmla="*/ 129540 w 978536"/>
                      <a:gd name="connsiteY39" fmla="*/ 388620 h 1639948"/>
                      <a:gd name="connsiteX40" fmla="*/ 60960 w 978536"/>
                      <a:gd name="connsiteY40" fmla="*/ 312420 h 1639948"/>
                      <a:gd name="connsiteX41" fmla="*/ 137160 w 978536"/>
                      <a:gd name="connsiteY41" fmla="*/ 266700 h 1639948"/>
                      <a:gd name="connsiteX42" fmla="*/ 190500 w 978536"/>
                      <a:gd name="connsiteY42" fmla="*/ 121920 h 1639948"/>
                      <a:gd name="connsiteX43" fmla="*/ 312420 w 978536"/>
                      <a:gd name="connsiteY43" fmla="*/ 83820 h 1639948"/>
                      <a:gd name="connsiteX44" fmla="*/ 312420 w 978536"/>
                      <a:gd name="connsiteY44" fmla="*/ 0 h 1639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978536" h="1639948">
                        <a:moveTo>
                          <a:pt x="312420" y="0"/>
                        </a:moveTo>
                        <a:lnTo>
                          <a:pt x="426720" y="121920"/>
                        </a:lnTo>
                        <a:lnTo>
                          <a:pt x="518160" y="121920"/>
                        </a:lnTo>
                        <a:lnTo>
                          <a:pt x="566384" y="93790"/>
                        </a:lnTo>
                        <a:lnTo>
                          <a:pt x="589596" y="240030"/>
                        </a:lnTo>
                        <a:lnTo>
                          <a:pt x="546736" y="311468"/>
                        </a:lnTo>
                        <a:lnTo>
                          <a:pt x="680084" y="463868"/>
                        </a:lnTo>
                        <a:lnTo>
                          <a:pt x="794384" y="463868"/>
                        </a:lnTo>
                        <a:lnTo>
                          <a:pt x="842012" y="559118"/>
                        </a:lnTo>
                        <a:lnTo>
                          <a:pt x="846772" y="601980"/>
                        </a:lnTo>
                        <a:lnTo>
                          <a:pt x="943924" y="627167"/>
                        </a:lnTo>
                        <a:lnTo>
                          <a:pt x="962660" y="687704"/>
                        </a:lnTo>
                        <a:lnTo>
                          <a:pt x="921384" y="706754"/>
                        </a:lnTo>
                        <a:lnTo>
                          <a:pt x="905508" y="795654"/>
                        </a:lnTo>
                        <a:lnTo>
                          <a:pt x="861060" y="862329"/>
                        </a:lnTo>
                        <a:lnTo>
                          <a:pt x="867412" y="1021079"/>
                        </a:lnTo>
                        <a:lnTo>
                          <a:pt x="930908" y="1132204"/>
                        </a:lnTo>
                        <a:lnTo>
                          <a:pt x="867412" y="1224279"/>
                        </a:lnTo>
                        <a:lnTo>
                          <a:pt x="940436" y="1290954"/>
                        </a:lnTo>
                        <a:lnTo>
                          <a:pt x="978536" y="1395729"/>
                        </a:lnTo>
                        <a:lnTo>
                          <a:pt x="845184" y="1500504"/>
                        </a:lnTo>
                        <a:lnTo>
                          <a:pt x="724536" y="1497329"/>
                        </a:lnTo>
                        <a:lnTo>
                          <a:pt x="705484" y="1567179"/>
                        </a:lnTo>
                        <a:lnTo>
                          <a:pt x="607060" y="1529079"/>
                        </a:lnTo>
                        <a:lnTo>
                          <a:pt x="419736" y="1637029"/>
                        </a:lnTo>
                        <a:lnTo>
                          <a:pt x="419248" y="1639948"/>
                        </a:lnTo>
                        <a:lnTo>
                          <a:pt x="365760" y="1611630"/>
                        </a:lnTo>
                        <a:lnTo>
                          <a:pt x="322900" y="1635443"/>
                        </a:lnTo>
                        <a:lnTo>
                          <a:pt x="141924" y="1602105"/>
                        </a:lnTo>
                        <a:lnTo>
                          <a:pt x="113348" y="1511618"/>
                        </a:lnTo>
                        <a:lnTo>
                          <a:pt x="104548" y="1501559"/>
                        </a:lnTo>
                        <a:lnTo>
                          <a:pt x="45720" y="1303020"/>
                        </a:lnTo>
                        <a:lnTo>
                          <a:pt x="45720" y="1226820"/>
                        </a:lnTo>
                        <a:lnTo>
                          <a:pt x="15240" y="1135380"/>
                        </a:lnTo>
                        <a:lnTo>
                          <a:pt x="45720" y="800100"/>
                        </a:lnTo>
                        <a:lnTo>
                          <a:pt x="0" y="693420"/>
                        </a:lnTo>
                        <a:lnTo>
                          <a:pt x="114300" y="624840"/>
                        </a:lnTo>
                        <a:lnTo>
                          <a:pt x="129540" y="579120"/>
                        </a:lnTo>
                        <a:lnTo>
                          <a:pt x="68580" y="449580"/>
                        </a:lnTo>
                        <a:lnTo>
                          <a:pt x="129540" y="388620"/>
                        </a:lnTo>
                        <a:lnTo>
                          <a:pt x="60960" y="312420"/>
                        </a:lnTo>
                        <a:lnTo>
                          <a:pt x="137160" y="266700"/>
                        </a:lnTo>
                        <a:lnTo>
                          <a:pt x="190500" y="121920"/>
                        </a:lnTo>
                        <a:lnTo>
                          <a:pt x="312420" y="83820"/>
                        </a:lnTo>
                        <a:lnTo>
                          <a:pt x="31242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3" name="フリーフォーム: 図形 732">
                    <a:extLst>
                      <a:ext uri="{FF2B5EF4-FFF2-40B4-BE49-F238E27FC236}">
                        <a16:creationId xmlns:a16="http://schemas.microsoft.com/office/drawing/2014/main" id="{88D1142D-7B2D-4982-9D17-718917262F23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4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4" name="フリーフォーム: 図形 733">
                    <a:extLst>
                      <a:ext uri="{FF2B5EF4-FFF2-40B4-BE49-F238E27FC236}">
                        <a16:creationId xmlns:a16="http://schemas.microsoft.com/office/drawing/2014/main" id="{5597607B-85C0-433A-8846-725937BDF72E}"/>
                      </a:ext>
                    </a:extLst>
                  </p:cNvPr>
                  <p:cNvSpPr/>
                  <p:nvPr/>
                </p:nvSpPr>
                <p:spPr>
                  <a:xfrm>
                    <a:off x="47624220" y="13492165"/>
                    <a:ext cx="953280" cy="647909"/>
                  </a:xfrm>
                  <a:custGeom>
                    <a:avLst/>
                    <a:gdLst>
                      <a:gd name="connsiteX0" fmla="*/ 386544 w 953280"/>
                      <a:gd name="connsiteY0" fmla="*/ 0 h 647909"/>
                      <a:gd name="connsiteX1" fmla="*/ 457980 w 953280"/>
                      <a:gd name="connsiteY1" fmla="*/ 71437 h 647909"/>
                      <a:gd name="connsiteX2" fmla="*/ 534180 w 953280"/>
                      <a:gd name="connsiteY2" fmla="*/ 33337 h 647909"/>
                      <a:gd name="connsiteX3" fmla="*/ 681820 w 953280"/>
                      <a:gd name="connsiteY3" fmla="*/ 85725 h 647909"/>
                      <a:gd name="connsiteX4" fmla="*/ 729444 w 953280"/>
                      <a:gd name="connsiteY4" fmla="*/ 180975 h 647909"/>
                      <a:gd name="connsiteX5" fmla="*/ 797776 w 953280"/>
                      <a:gd name="connsiteY5" fmla="*/ 227443 h 647909"/>
                      <a:gd name="connsiteX6" fmla="*/ 762780 w 953280"/>
                      <a:gd name="connsiteY6" fmla="*/ 325437 h 647909"/>
                      <a:gd name="connsiteX7" fmla="*/ 673880 w 953280"/>
                      <a:gd name="connsiteY7" fmla="*/ 350837 h 647909"/>
                      <a:gd name="connsiteX8" fmla="*/ 673880 w 953280"/>
                      <a:gd name="connsiteY8" fmla="*/ 401637 h 647909"/>
                      <a:gd name="connsiteX9" fmla="*/ 686580 w 953280"/>
                      <a:gd name="connsiteY9" fmla="*/ 465137 h 647909"/>
                      <a:gd name="connsiteX10" fmla="*/ 813580 w 953280"/>
                      <a:gd name="connsiteY10" fmla="*/ 452437 h 647909"/>
                      <a:gd name="connsiteX11" fmla="*/ 902480 w 953280"/>
                      <a:gd name="connsiteY11" fmla="*/ 350837 h 647909"/>
                      <a:gd name="connsiteX12" fmla="*/ 953280 w 953280"/>
                      <a:gd name="connsiteY12" fmla="*/ 388937 h 647909"/>
                      <a:gd name="connsiteX13" fmla="*/ 800880 w 953280"/>
                      <a:gd name="connsiteY13" fmla="*/ 617537 h 647909"/>
                      <a:gd name="connsiteX14" fmla="*/ 699280 w 953280"/>
                      <a:gd name="connsiteY14" fmla="*/ 579437 h 647909"/>
                      <a:gd name="connsiteX15" fmla="*/ 665044 w 953280"/>
                      <a:gd name="connsiteY15" fmla="*/ 647909 h 647909"/>
                      <a:gd name="connsiteX16" fmla="*/ 502428 w 953280"/>
                      <a:gd name="connsiteY16" fmla="*/ 623886 h 647909"/>
                      <a:gd name="connsiteX17" fmla="*/ 470680 w 953280"/>
                      <a:gd name="connsiteY17" fmla="*/ 630236 h 647909"/>
                      <a:gd name="connsiteX18" fmla="*/ 394480 w 953280"/>
                      <a:gd name="connsiteY18" fmla="*/ 614361 h 647909"/>
                      <a:gd name="connsiteX19" fmla="*/ 340504 w 953280"/>
                      <a:gd name="connsiteY19" fmla="*/ 560386 h 647909"/>
                      <a:gd name="connsiteX20" fmla="*/ 346856 w 953280"/>
                      <a:gd name="connsiteY20" fmla="*/ 509586 h 647909"/>
                      <a:gd name="connsiteX21" fmla="*/ 242080 w 953280"/>
                      <a:gd name="connsiteY21" fmla="*/ 401636 h 647909"/>
                      <a:gd name="connsiteX22" fmla="*/ 216680 w 953280"/>
                      <a:gd name="connsiteY22" fmla="*/ 382586 h 647909"/>
                      <a:gd name="connsiteX23" fmla="*/ 207156 w 953280"/>
                      <a:gd name="connsiteY23" fmla="*/ 347661 h 647909"/>
                      <a:gd name="connsiteX24" fmla="*/ 121428 w 953280"/>
                      <a:gd name="connsiteY24" fmla="*/ 242886 h 647909"/>
                      <a:gd name="connsiteX25" fmla="*/ 0 w 953280"/>
                      <a:gd name="connsiteY25" fmla="*/ 113708 h 647909"/>
                      <a:gd name="connsiteX26" fmla="*/ 15068 w 953280"/>
                      <a:gd name="connsiteY26" fmla="*/ 85725 h 647909"/>
                      <a:gd name="connsiteX27" fmla="*/ 296056 w 953280"/>
                      <a:gd name="connsiteY27" fmla="*/ 42862 h 647909"/>
                      <a:gd name="connsiteX28" fmla="*/ 386544 w 953280"/>
                      <a:gd name="connsiteY28" fmla="*/ 0 h 647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3280" h="647909">
                        <a:moveTo>
                          <a:pt x="386544" y="0"/>
                        </a:moveTo>
                        <a:lnTo>
                          <a:pt x="457980" y="71437"/>
                        </a:lnTo>
                        <a:lnTo>
                          <a:pt x="534180" y="33337"/>
                        </a:lnTo>
                        <a:lnTo>
                          <a:pt x="681820" y="85725"/>
                        </a:lnTo>
                        <a:lnTo>
                          <a:pt x="729444" y="180975"/>
                        </a:lnTo>
                        <a:lnTo>
                          <a:pt x="797776" y="227443"/>
                        </a:lnTo>
                        <a:lnTo>
                          <a:pt x="762780" y="325437"/>
                        </a:lnTo>
                        <a:lnTo>
                          <a:pt x="673880" y="350837"/>
                        </a:lnTo>
                        <a:lnTo>
                          <a:pt x="673880" y="401637"/>
                        </a:lnTo>
                        <a:lnTo>
                          <a:pt x="686580" y="465137"/>
                        </a:lnTo>
                        <a:lnTo>
                          <a:pt x="813580" y="452437"/>
                        </a:lnTo>
                        <a:lnTo>
                          <a:pt x="902480" y="350837"/>
                        </a:lnTo>
                        <a:lnTo>
                          <a:pt x="953280" y="388937"/>
                        </a:lnTo>
                        <a:lnTo>
                          <a:pt x="800880" y="617537"/>
                        </a:lnTo>
                        <a:lnTo>
                          <a:pt x="699280" y="579437"/>
                        </a:lnTo>
                        <a:lnTo>
                          <a:pt x="665044" y="647909"/>
                        </a:lnTo>
                        <a:lnTo>
                          <a:pt x="502428" y="623886"/>
                        </a:lnTo>
                        <a:lnTo>
                          <a:pt x="470680" y="630236"/>
                        </a:lnTo>
                        <a:lnTo>
                          <a:pt x="394480" y="614361"/>
                        </a:lnTo>
                        <a:lnTo>
                          <a:pt x="340504" y="560386"/>
                        </a:lnTo>
                        <a:lnTo>
                          <a:pt x="346856" y="509586"/>
                        </a:lnTo>
                        <a:lnTo>
                          <a:pt x="242080" y="401636"/>
                        </a:lnTo>
                        <a:lnTo>
                          <a:pt x="216680" y="382586"/>
                        </a:lnTo>
                        <a:lnTo>
                          <a:pt x="207156" y="347661"/>
                        </a:lnTo>
                        <a:lnTo>
                          <a:pt x="121428" y="242886"/>
                        </a:lnTo>
                        <a:lnTo>
                          <a:pt x="0" y="113708"/>
                        </a:lnTo>
                        <a:lnTo>
                          <a:pt x="15068" y="85725"/>
                        </a:lnTo>
                        <a:lnTo>
                          <a:pt x="296056" y="42862"/>
                        </a:lnTo>
                        <a:lnTo>
                          <a:pt x="38654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5" name="フリーフォーム: 図形 734">
                    <a:extLst>
                      <a:ext uri="{FF2B5EF4-FFF2-40B4-BE49-F238E27FC236}">
                        <a16:creationId xmlns:a16="http://schemas.microsoft.com/office/drawing/2014/main" id="{C7CBDEFB-7294-4145-A6BA-E5B8EBAE9F93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4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6" name="フリーフォーム: 図形 735">
                    <a:extLst>
                      <a:ext uri="{FF2B5EF4-FFF2-40B4-BE49-F238E27FC236}">
                        <a16:creationId xmlns:a16="http://schemas.microsoft.com/office/drawing/2014/main" id="{90C19ED9-1FB4-4767-9642-C6709452DD02}"/>
                      </a:ext>
                    </a:extLst>
                  </p:cNvPr>
                  <p:cNvSpPr/>
                  <p:nvPr/>
                </p:nvSpPr>
                <p:spPr>
                  <a:xfrm>
                    <a:off x="47336076" y="14125575"/>
                    <a:ext cx="1025524" cy="940858"/>
                  </a:xfrm>
                  <a:custGeom>
                    <a:avLst/>
                    <a:gdLst>
                      <a:gd name="connsiteX0" fmla="*/ 260348 w 1025524"/>
                      <a:gd name="connsiteY0" fmla="*/ 0 h 940858"/>
                      <a:gd name="connsiteX1" fmla="*/ 292100 w 1025524"/>
                      <a:gd name="connsiteY1" fmla="*/ 82550 h 940858"/>
                      <a:gd name="connsiteX2" fmla="*/ 406400 w 1025524"/>
                      <a:gd name="connsiteY2" fmla="*/ 98425 h 940858"/>
                      <a:gd name="connsiteX3" fmla="*/ 409572 w 1025524"/>
                      <a:gd name="connsiteY3" fmla="*/ 130175 h 940858"/>
                      <a:gd name="connsiteX4" fmla="*/ 555624 w 1025524"/>
                      <a:gd name="connsiteY4" fmla="*/ 133350 h 940858"/>
                      <a:gd name="connsiteX5" fmla="*/ 789516 w 1025524"/>
                      <a:gd name="connsiteY5" fmla="*/ 250297 h 940858"/>
                      <a:gd name="connsiteX6" fmla="*/ 784224 w 1025524"/>
                      <a:gd name="connsiteY6" fmla="*/ 250826 h 940858"/>
                      <a:gd name="connsiteX7" fmla="*/ 771524 w 1025524"/>
                      <a:gd name="connsiteY7" fmla="*/ 314326 h 940858"/>
                      <a:gd name="connsiteX8" fmla="*/ 1025524 w 1025524"/>
                      <a:gd name="connsiteY8" fmla="*/ 238126 h 940858"/>
                      <a:gd name="connsiteX9" fmla="*/ 962024 w 1025524"/>
                      <a:gd name="connsiteY9" fmla="*/ 365126 h 940858"/>
                      <a:gd name="connsiteX10" fmla="*/ 758824 w 1025524"/>
                      <a:gd name="connsiteY10" fmla="*/ 415926 h 940858"/>
                      <a:gd name="connsiteX11" fmla="*/ 822324 w 1025524"/>
                      <a:gd name="connsiteY11" fmla="*/ 530226 h 940858"/>
                      <a:gd name="connsiteX12" fmla="*/ 746124 w 1025524"/>
                      <a:gd name="connsiteY12" fmla="*/ 555626 h 940858"/>
                      <a:gd name="connsiteX13" fmla="*/ 746124 w 1025524"/>
                      <a:gd name="connsiteY13" fmla="*/ 619126 h 940858"/>
                      <a:gd name="connsiteX14" fmla="*/ 885824 w 1025524"/>
                      <a:gd name="connsiteY14" fmla="*/ 631826 h 940858"/>
                      <a:gd name="connsiteX15" fmla="*/ 885824 w 1025524"/>
                      <a:gd name="connsiteY15" fmla="*/ 771526 h 940858"/>
                      <a:gd name="connsiteX16" fmla="*/ 644524 w 1025524"/>
                      <a:gd name="connsiteY16" fmla="*/ 835026 h 940858"/>
                      <a:gd name="connsiteX17" fmla="*/ 809624 w 1025524"/>
                      <a:gd name="connsiteY17" fmla="*/ 898526 h 940858"/>
                      <a:gd name="connsiteX18" fmla="*/ 775760 w 1025524"/>
                      <a:gd name="connsiteY18" fmla="*/ 940858 h 940858"/>
                      <a:gd name="connsiteX19" fmla="*/ 523876 w 1025524"/>
                      <a:gd name="connsiteY19" fmla="*/ 911225 h 940858"/>
                      <a:gd name="connsiteX20" fmla="*/ 492124 w 1025524"/>
                      <a:gd name="connsiteY20" fmla="*/ 917575 h 940858"/>
                      <a:gd name="connsiteX21" fmla="*/ 396876 w 1025524"/>
                      <a:gd name="connsiteY21" fmla="*/ 879475 h 940858"/>
                      <a:gd name="connsiteX22" fmla="*/ 282572 w 1025524"/>
                      <a:gd name="connsiteY22" fmla="*/ 917575 h 940858"/>
                      <a:gd name="connsiteX23" fmla="*/ 225424 w 1025524"/>
                      <a:gd name="connsiteY23" fmla="*/ 860425 h 940858"/>
                      <a:gd name="connsiteX24" fmla="*/ 206372 w 1025524"/>
                      <a:gd name="connsiteY24" fmla="*/ 765175 h 940858"/>
                      <a:gd name="connsiteX25" fmla="*/ 152400 w 1025524"/>
                      <a:gd name="connsiteY25" fmla="*/ 717550 h 940858"/>
                      <a:gd name="connsiteX26" fmla="*/ 152400 w 1025524"/>
                      <a:gd name="connsiteY26" fmla="*/ 587375 h 940858"/>
                      <a:gd name="connsiteX27" fmla="*/ 127000 w 1025524"/>
                      <a:gd name="connsiteY27" fmla="*/ 555625 h 940858"/>
                      <a:gd name="connsiteX28" fmla="*/ 85724 w 1025524"/>
                      <a:gd name="connsiteY28" fmla="*/ 419100 h 940858"/>
                      <a:gd name="connsiteX29" fmla="*/ 104772 w 1025524"/>
                      <a:gd name="connsiteY29" fmla="*/ 352425 h 940858"/>
                      <a:gd name="connsiteX30" fmla="*/ 31748 w 1025524"/>
                      <a:gd name="connsiteY30" fmla="*/ 330200 h 940858"/>
                      <a:gd name="connsiteX31" fmla="*/ 0 w 1025524"/>
                      <a:gd name="connsiteY31" fmla="*/ 111125 h 940858"/>
                      <a:gd name="connsiteX32" fmla="*/ 60324 w 1025524"/>
                      <a:gd name="connsiteY32" fmla="*/ 9525 h 940858"/>
                      <a:gd name="connsiteX33" fmla="*/ 260348 w 1025524"/>
                      <a:gd name="connsiteY33" fmla="*/ 0 h 9408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025524" h="940858">
                        <a:moveTo>
                          <a:pt x="260348" y="0"/>
                        </a:moveTo>
                        <a:lnTo>
                          <a:pt x="292100" y="82550"/>
                        </a:lnTo>
                        <a:lnTo>
                          <a:pt x="406400" y="98425"/>
                        </a:lnTo>
                        <a:lnTo>
                          <a:pt x="409572" y="130175"/>
                        </a:lnTo>
                        <a:lnTo>
                          <a:pt x="555624" y="133350"/>
                        </a:lnTo>
                        <a:lnTo>
                          <a:pt x="789516" y="250297"/>
                        </a:lnTo>
                        <a:lnTo>
                          <a:pt x="784224" y="250826"/>
                        </a:lnTo>
                        <a:lnTo>
                          <a:pt x="771524" y="314326"/>
                        </a:lnTo>
                        <a:lnTo>
                          <a:pt x="1025524" y="238126"/>
                        </a:lnTo>
                        <a:lnTo>
                          <a:pt x="962024" y="365126"/>
                        </a:lnTo>
                        <a:lnTo>
                          <a:pt x="758824" y="415926"/>
                        </a:lnTo>
                        <a:lnTo>
                          <a:pt x="822324" y="530226"/>
                        </a:lnTo>
                        <a:lnTo>
                          <a:pt x="746124" y="555626"/>
                        </a:lnTo>
                        <a:lnTo>
                          <a:pt x="746124" y="619126"/>
                        </a:lnTo>
                        <a:lnTo>
                          <a:pt x="885824" y="631826"/>
                        </a:lnTo>
                        <a:lnTo>
                          <a:pt x="885824" y="771526"/>
                        </a:lnTo>
                        <a:lnTo>
                          <a:pt x="644524" y="835026"/>
                        </a:lnTo>
                        <a:lnTo>
                          <a:pt x="809624" y="898526"/>
                        </a:lnTo>
                        <a:lnTo>
                          <a:pt x="775760" y="940858"/>
                        </a:lnTo>
                        <a:lnTo>
                          <a:pt x="523876" y="911225"/>
                        </a:lnTo>
                        <a:lnTo>
                          <a:pt x="492124" y="917575"/>
                        </a:lnTo>
                        <a:lnTo>
                          <a:pt x="396876" y="879475"/>
                        </a:lnTo>
                        <a:lnTo>
                          <a:pt x="282572" y="917575"/>
                        </a:lnTo>
                        <a:lnTo>
                          <a:pt x="225424" y="860425"/>
                        </a:lnTo>
                        <a:lnTo>
                          <a:pt x="206372" y="765175"/>
                        </a:lnTo>
                        <a:lnTo>
                          <a:pt x="152400" y="717550"/>
                        </a:lnTo>
                        <a:lnTo>
                          <a:pt x="152400" y="587375"/>
                        </a:lnTo>
                        <a:lnTo>
                          <a:pt x="127000" y="555625"/>
                        </a:lnTo>
                        <a:lnTo>
                          <a:pt x="85724" y="419100"/>
                        </a:lnTo>
                        <a:lnTo>
                          <a:pt x="104772" y="352425"/>
                        </a:lnTo>
                        <a:lnTo>
                          <a:pt x="31748" y="330200"/>
                        </a:lnTo>
                        <a:lnTo>
                          <a:pt x="0" y="111125"/>
                        </a:lnTo>
                        <a:lnTo>
                          <a:pt x="60324" y="9525"/>
                        </a:lnTo>
                        <a:lnTo>
                          <a:pt x="26034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7" name="フリーフォーム: 図形 736">
                    <a:extLst>
                      <a:ext uri="{FF2B5EF4-FFF2-40B4-BE49-F238E27FC236}">
                        <a16:creationId xmlns:a16="http://schemas.microsoft.com/office/drawing/2014/main" id="{4D3B73A6-5581-46DD-ADE8-922F66E38495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4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8" name="フリーフォーム: 図形 737">
                    <a:extLst>
                      <a:ext uri="{FF2B5EF4-FFF2-40B4-BE49-F238E27FC236}">
                        <a16:creationId xmlns:a16="http://schemas.microsoft.com/office/drawing/2014/main" id="{8DDB370E-DF22-4CFA-8D4C-988B470B90F7}"/>
                      </a:ext>
                    </a:extLst>
                  </p:cNvPr>
                  <p:cNvSpPr/>
                  <p:nvPr/>
                </p:nvSpPr>
                <p:spPr>
                  <a:xfrm>
                    <a:off x="44264580" y="13341239"/>
                    <a:ext cx="744220" cy="1730487"/>
                  </a:xfrm>
                  <a:custGeom>
                    <a:avLst/>
                    <a:gdLst>
                      <a:gd name="connsiteX0" fmla="*/ 419916 w 744220"/>
                      <a:gd name="connsiteY0" fmla="*/ 0 h 1730487"/>
                      <a:gd name="connsiteX1" fmla="*/ 441008 w 744220"/>
                      <a:gd name="connsiteY1" fmla="*/ 17576 h 1730487"/>
                      <a:gd name="connsiteX2" fmla="*/ 569596 w 744220"/>
                      <a:gd name="connsiteY2" fmla="*/ 31863 h 1730487"/>
                      <a:gd name="connsiteX3" fmla="*/ 612460 w 744220"/>
                      <a:gd name="connsiteY3" fmla="*/ 74726 h 1730487"/>
                      <a:gd name="connsiteX4" fmla="*/ 687200 w 744220"/>
                      <a:gd name="connsiteY4" fmla="*/ 239153 h 1730487"/>
                      <a:gd name="connsiteX5" fmla="*/ 652144 w 744220"/>
                      <a:gd name="connsiteY5" fmla="*/ 289037 h 1730487"/>
                      <a:gd name="connsiteX6" fmla="*/ 699772 w 744220"/>
                      <a:gd name="connsiteY6" fmla="*/ 362062 h 1730487"/>
                      <a:gd name="connsiteX7" fmla="*/ 702944 w 744220"/>
                      <a:gd name="connsiteY7" fmla="*/ 482712 h 1730487"/>
                      <a:gd name="connsiteX8" fmla="*/ 671196 w 744220"/>
                      <a:gd name="connsiteY8" fmla="*/ 536687 h 1730487"/>
                      <a:gd name="connsiteX9" fmla="*/ 677544 w 744220"/>
                      <a:gd name="connsiteY9" fmla="*/ 612887 h 1730487"/>
                      <a:gd name="connsiteX10" fmla="*/ 629920 w 744220"/>
                      <a:gd name="connsiteY10" fmla="*/ 676387 h 1730487"/>
                      <a:gd name="connsiteX11" fmla="*/ 544196 w 744220"/>
                      <a:gd name="connsiteY11" fmla="*/ 660512 h 1730487"/>
                      <a:gd name="connsiteX12" fmla="*/ 518796 w 744220"/>
                      <a:gd name="connsiteY12" fmla="*/ 736712 h 1730487"/>
                      <a:gd name="connsiteX13" fmla="*/ 585468 w 744220"/>
                      <a:gd name="connsiteY13" fmla="*/ 812912 h 1730487"/>
                      <a:gd name="connsiteX14" fmla="*/ 614044 w 744220"/>
                      <a:gd name="connsiteY14" fmla="*/ 955787 h 1730487"/>
                      <a:gd name="connsiteX15" fmla="*/ 690244 w 744220"/>
                      <a:gd name="connsiteY15" fmla="*/ 1009762 h 1730487"/>
                      <a:gd name="connsiteX16" fmla="*/ 699772 w 744220"/>
                      <a:gd name="connsiteY16" fmla="*/ 1105012 h 1730487"/>
                      <a:gd name="connsiteX17" fmla="*/ 744220 w 744220"/>
                      <a:gd name="connsiteY17" fmla="*/ 1146287 h 1730487"/>
                      <a:gd name="connsiteX18" fmla="*/ 744220 w 744220"/>
                      <a:gd name="connsiteY18" fmla="*/ 1254237 h 1730487"/>
                      <a:gd name="connsiteX19" fmla="*/ 696596 w 744220"/>
                      <a:gd name="connsiteY19" fmla="*/ 1314562 h 1730487"/>
                      <a:gd name="connsiteX20" fmla="*/ 725172 w 744220"/>
                      <a:gd name="connsiteY20" fmla="*/ 1438387 h 1730487"/>
                      <a:gd name="connsiteX21" fmla="*/ 648972 w 744220"/>
                      <a:gd name="connsiteY21" fmla="*/ 1539987 h 1730487"/>
                      <a:gd name="connsiteX22" fmla="*/ 626744 w 744220"/>
                      <a:gd name="connsiteY22" fmla="*/ 1584437 h 1730487"/>
                      <a:gd name="connsiteX23" fmla="*/ 614044 w 744220"/>
                      <a:gd name="connsiteY23" fmla="*/ 1708262 h 1730487"/>
                      <a:gd name="connsiteX24" fmla="*/ 569596 w 744220"/>
                      <a:gd name="connsiteY24" fmla="*/ 1730487 h 1730487"/>
                      <a:gd name="connsiteX25" fmla="*/ 474344 w 744220"/>
                      <a:gd name="connsiteY25" fmla="*/ 1663812 h 1730487"/>
                      <a:gd name="connsiteX26" fmla="*/ 470628 w 744220"/>
                      <a:gd name="connsiteY26" fmla="*/ 1663812 h 1730487"/>
                      <a:gd name="connsiteX27" fmla="*/ 472440 w 744220"/>
                      <a:gd name="connsiteY27" fmla="*/ 1662543 h 1730487"/>
                      <a:gd name="connsiteX28" fmla="*/ 350520 w 744220"/>
                      <a:gd name="connsiteY28" fmla="*/ 1586343 h 1730487"/>
                      <a:gd name="connsiteX29" fmla="*/ 350520 w 744220"/>
                      <a:gd name="connsiteY29" fmla="*/ 1548243 h 1730487"/>
                      <a:gd name="connsiteX30" fmla="*/ 419100 w 744220"/>
                      <a:gd name="connsiteY30" fmla="*/ 1502523 h 1730487"/>
                      <a:gd name="connsiteX31" fmla="*/ 426720 w 744220"/>
                      <a:gd name="connsiteY31" fmla="*/ 1433943 h 1730487"/>
                      <a:gd name="connsiteX32" fmla="*/ 205740 w 744220"/>
                      <a:gd name="connsiteY32" fmla="*/ 1304403 h 1730487"/>
                      <a:gd name="connsiteX33" fmla="*/ 213360 w 744220"/>
                      <a:gd name="connsiteY33" fmla="*/ 1182483 h 1730487"/>
                      <a:gd name="connsiteX34" fmla="*/ 129540 w 744220"/>
                      <a:gd name="connsiteY34" fmla="*/ 1136763 h 1730487"/>
                      <a:gd name="connsiteX35" fmla="*/ 167640 w 744220"/>
                      <a:gd name="connsiteY35" fmla="*/ 1022463 h 1730487"/>
                      <a:gd name="connsiteX36" fmla="*/ 83820 w 744220"/>
                      <a:gd name="connsiteY36" fmla="*/ 961503 h 1730487"/>
                      <a:gd name="connsiteX37" fmla="*/ 83820 w 744220"/>
                      <a:gd name="connsiteY37" fmla="*/ 870063 h 1730487"/>
                      <a:gd name="connsiteX38" fmla="*/ 0 w 744220"/>
                      <a:gd name="connsiteY38" fmla="*/ 824343 h 1730487"/>
                      <a:gd name="connsiteX39" fmla="*/ 15240 w 744220"/>
                      <a:gd name="connsiteY39" fmla="*/ 771003 h 1730487"/>
                      <a:gd name="connsiteX40" fmla="*/ 121920 w 744220"/>
                      <a:gd name="connsiteY40" fmla="*/ 710043 h 1730487"/>
                      <a:gd name="connsiteX41" fmla="*/ 121920 w 744220"/>
                      <a:gd name="connsiteY41" fmla="*/ 656703 h 1730487"/>
                      <a:gd name="connsiteX42" fmla="*/ 83820 w 744220"/>
                      <a:gd name="connsiteY42" fmla="*/ 603363 h 1730487"/>
                      <a:gd name="connsiteX43" fmla="*/ 243840 w 744220"/>
                      <a:gd name="connsiteY43" fmla="*/ 458583 h 1730487"/>
                      <a:gd name="connsiteX44" fmla="*/ 205740 w 744220"/>
                      <a:gd name="connsiteY44" fmla="*/ 382383 h 1730487"/>
                      <a:gd name="connsiteX45" fmla="*/ 289560 w 744220"/>
                      <a:gd name="connsiteY45" fmla="*/ 222363 h 1730487"/>
                      <a:gd name="connsiteX46" fmla="*/ 243840 w 744220"/>
                      <a:gd name="connsiteY46" fmla="*/ 161403 h 1730487"/>
                      <a:gd name="connsiteX47" fmla="*/ 419916 w 744220"/>
                      <a:gd name="connsiteY47" fmla="*/ 0 h 1730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744220" h="1730487">
                        <a:moveTo>
                          <a:pt x="419916" y="0"/>
                        </a:moveTo>
                        <a:lnTo>
                          <a:pt x="441008" y="17576"/>
                        </a:lnTo>
                        <a:lnTo>
                          <a:pt x="569596" y="31863"/>
                        </a:lnTo>
                        <a:lnTo>
                          <a:pt x="612460" y="74726"/>
                        </a:lnTo>
                        <a:lnTo>
                          <a:pt x="687200" y="239153"/>
                        </a:lnTo>
                        <a:lnTo>
                          <a:pt x="652144" y="289037"/>
                        </a:lnTo>
                        <a:lnTo>
                          <a:pt x="699772" y="362062"/>
                        </a:lnTo>
                        <a:cubicBezTo>
                          <a:pt x="700828" y="402279"/>
                          <a:pt x="701888" y="442495"/>
                          <a:pt x="702944" y="482712"/>
                        </a:cubicBezTo>
                        <a:lnTo>
                          <a:pt x="671196" y="536687"/>
                        </a:lnTo>
                        <a:lnTo>
                          <a:pt x="677544" y="612887"/>
                        </a:lnTo>
                        <a:lnTo>
                          <a:pt x="629920" y="676387"/>
                        </a:lnTo>
                        <a:lnTo>
                          <a:pt x="544196" y="660512"/>
                        </a:lnTo>
                        <a:lnTo>
                          <a:pt x="518796" y="736712"/>
                        </a:lnTo>
                        <a:lnTo>
                          <a:pt x="585468" y="812912"/>
                        </a:lnTo>
                        <a:lnTo>
                          <a:pt x="614044" y="955787"/>
                        </a:lnTo>
                        <a:lnTo>
                          <a:pt x="690244" y="1009762"/>
                        </a:lnTo>
                        <a:lnTo>
                          <a:pt x="699772" y="1105012"/>
                        </a:lnTo>
                        <a:lnTo>
                          <a:pt x="744220" y="1146287"/>
                        </a:lnTo>
                        <a:lnTo>
                          <a:pt x="744220" y="1254237"/>
                        </a:lnTo>
                        <a:lnTo>
                          <a:pt x="696596" y="1314562"/>
                        </a:lnTo>
                        <a:lnTo>
                          <a:pt x="725172" y="1438387"/>
                        </a:lnTo>
                        <a:lnTo>
                          <a:pt x="648972" y="1539987"/>
                        </a:lnTo>
                        <a:lnTo>
                          <a:pt x="626744" y="1584437"/>
                        </a:lnTo>
                        <a:lnTo>
                          <a:pt x="614044" y="1708262"/>
                        </a:lnTo>
                        <a:lnTo>
                          <a:pt x="569596" y="1730487"/>
                        </a:lnTo>
                        <a:lnTo>
                          <a:pt x="474344" y="1663812"/>
                        </a:lnTo>
                        <a:lnTo>
                          <a:pt x="470628" y="1663812"/>
                        </a:lnTo>
                        <a:lnTo>
                          <a:pt x="472440" y="1662543"/>
                        </a:lnTo>
                        <a:lnTo>
                          <a:pt x="350520" y="1586343"/>
                        </a:lnTo>
                        <a:lnTo>
                          <a:pt x="350520" y="1548243"/>
                        </a:lnTo>
                        <a:lnTo>
                          <a:pt x="419100" y="1502523"/>
                        </a:lnTo>
                        <a:lnTo>
                          <a:pt x="426720" y="1433943"/>
                        </a:lnTo>
                        <a:lnTo>
                          <a:pt x="205740" y="1304403"/>
                        </a:lnTo>
                        <a:lnTo>
                          <a:pt x="213360" y="1182483"/>
                        </a:lnTo>
                        <a:lnTo>
                          <a:pt x="129540" y="1136763"/>
                        </a:lnTo>
                        <a:lnTo>
                          <a:pt x="167640" y="1022463"/>
                        </a:lnTo>
                        <a:lnTo>
                          <a:pt x="83820" y="961503"/>
                        </a:lnTo>
                        <a:lnTo>
                          <a:pt x="83820" y="870063"/>
                        </a:lnTo>
                        <a:lnTo>
                          <a:pt x="0" y="824343"/>
                        </a:lnTo>
                        <a:lnTo>
                          <a:pt x="15240" y="771003"/>
                        </a:lnTo>
                        <a:lnTo>
                          <a:pt x="121920" y="710043"/>
                        </a:lnTo>
                        <a:lnTo>
                          <a:pt x="121920" y="656703"/>
                        </a:lnTo>
                        <a:lnTo>
                          <a:pt x="83820" y="603363"/>
                        </a:lnTo>
                        <a:lnTo>
                          <a:pt x="243840" y="458583"/>
                        </a:lnTo>
                        <a:lnTo>
                          <a:pt x="205740" y="382383"/>
                        </a:lnTo>
                        <a:lnTo>
                          <a:pt x="289560" y="222363"/>
                        </a:lnTo>
                        <a:lnTo>
                          <a:pt x="243840" y="161403"/>
                        </a:lnTo>
                        <a:lnTo>
                          <a:pt x="41991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9" name="フリーフォーム: 図形 738">
                    <a:extLst>
                      <a:ext uri="{FF2B5EF4-FFF2-40B4-BE49-F238E27FC236}">
                        <a16:creationId xmlns:a16="http://schemas.microsoft.com/office/drawing/2014/main" id="{2E2ED763-2C36-48BB-A5D6-7C1E1A1C3AFF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4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0" name="フリーフォーム: 図形 739">
                    <a:extLst>
                      <a:ext uri="{FF2B5EF4-FFF2-40B4-BE49-F238E27FC236}">
                        <a16:creationId xmlns:a16="http://schemas.microsoft.com/office/drawing/2014/main" id="{FBCA5B48-0391-4829-A262-400AE40BE241}"/>
                      </a:ext>
                    </a:extLst>
                  </p:cNvPr>
                  <p:cNvSpPr/>
                  <p:nvPr/>
                </p:nvSpPr>
                <p:spPr>
                  <a:xfrm>
                    <a:off x="47678976" y="11803727"/>
                    <a:ext cx="606424" cy="518448"/>
                  </a:xfrm>
                  <a:custGeom>
                    <a:avLst/>
                    <a:gdLst>
                      <a:gd name="connsiteX0" fmla="*/ 537836 w 606424"/>
                      <a:gd name="connsiteY0" fmla="*/ 0 h 518448"/>
                      <a:gd name="connsiteX1" fmla="*/ 606424 w 606424"/>
                      <a:gd name="connsiteY1" fmla="*/ 146974 h 518448"/>
                      <a:gd name="connsiteX2" fmla="*/ 542924 w 606424"/>
                      <a:gd name="connsiteY2" fmla="*/ 210474 h 518448"/>
                      <a:gd name="connsiteX3" fmla="*/ 603352 w 606424"/>
                      <a:gd name="connsiteY3" fmla="*/ 383127 h 518448"/>
                      <a:gd name="connsiteX4" fmla="*/ 450848 w 606424"/>
                      <a:gd name="connsiteY4" fmla="*/ 518448 h 518448"/>
                      <a:gd name="connsiteX5" fmla="*/ 298448 w 606424"/>
                      <a:gd name="connsiteY5" fmla="*/ 480348 h 518448"/>
                      <a:gd name="connsiteX6" fmla="*/ 209548 w 606424"/>
                      <a:gd name="connsiteY6" fmla="*/ 410498 h 518448"/>
                      <a:gd name="connsiteX7" fmla="*/ 165100 w 606424"/>
                      <a:gd name="connsiteY7" fmla="*/ 350173 h 518448"/>
                      <a:gd name="connsiteX8" fmla="*/ 95248 w 606424"/>
                      <a:gd name="connsiteY8" fmla="*/ 381923 h 518448"/>
                      <a:gd name="connsiteX9" fmla="*/ 0 w 606424"/>
                      <a:gd name="connsiteY9" fmla="*/ 356523 h 518448"/>
                      <a:gd name="connsiteX10" fmla="*/ 60324 w 606424"/>
                      <a:gd name="connsiteY10" fmla="*/ 223173 h 518448"/>
                      <a:gd name="connsiteX11" fmla="*/ 63500 w 606424"/>
                      <a:gd name="connsiteY11" fmla="*/ 146973 h 518448"/>
                      <a:gd name="connsiteX12" fmla="*/ 88900 w 606424"/>
                      <a:gd name="connsiteY12" fmla="*/ 115223 h 518448"/>
                      <a:gd name="connsiteX13" fmla="*/ 82548 w 606424"/>
                      <a:gd name="connsiteY13" fmla="*/ 67598 h 518448"/>
                      <a:gd name="connsiteX14" fmla="*/ 119372 w 606424"/>
                      <a:gd name="connsiteY14" fmla="*/ 24639 h 518448"/>
                      <a:gd name="connsiteX15" fmla="*/ 122236 w 606424"/>
                      <a:gd name="connsiteY15" fmla="*/ 31087 h 518448"/>
                      <a:gd name="connsiteX16" fmla="*/ 307976 w 606424"/>
                      <a:gd name="connsiteY16" fmla="*/ 40612 h 518448"/>
                      <a:gd name="connsiteX17" fmla="*/ 355600 w 606424"/>
                      <a:gd name="connsiteY17" fmla="*/ 78712 h 518448"/>
                      <a:gd name="connsiteX18" fmla="*/ 417512 w 606424"/>
                      <a:gd name="connsiteY18" fmla="*/ 69187 h 518448"/>
                      <a:gd name="connsiteX19" fmla="*/ 537836 w 606424"/>
                      <a:gd name="connsiteY19" fmla="*/ 0 h 518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606424" h="518448">
                        <a:moveTo>
                          <a:pt x="537836" y="0"/>
                        </a:moveTo>
                        <a:lnTo>
                          <a:pt x="606424" y="146974"/>
                        </a:lnTo>
                        <a:lnTo>
                          <a:pt x="542924" y="210474"/>
                        </a:lnTo>
                        <a:lnTo>
                          <a:pt x="603352" y="383127"/>
                        </a:lnTo>
                        <a:lnTo>
                          <a:pt x="450848" y="518448"/>
                        </a:lnTo>
                        <a:lnTo>
                          <a:pt x="298448" y="480348"/>
                        </a:lnTo>
                        <a:lnTo>
                          <a:pt x="209548" y="410498"/>
                        </a:lnTo>
                        <a:lnTo>
                          <a:pt x="165100" y="350173"/>
                        </a:lnTo>
                        <a:lnTo>
                          <a:pt x="95248" y="381923"/>
                        </a:lnTo>
                        <a:lnTo>
                          <a:pt x="0" y="356523"/>
                        </a:lnTo>
                        <a:lnTo>
                          <a:pt x="60324" y="223173"/>
                        </a:lnTo>
                        <a:lnTo>
                          <a:pt x="63500" y="146973"/>
                        </a:lnTo>
                        <a:lnTo>
                          <a:pt x="88900" y="115223"/>
                        </a:lnTo>
                        <a:lnTo>
                          <a:pt x="82548" y="67598"/>
                        </a:lnTo>
                        <a:lnTo>
                          <a:pt x="119372" y="24639"/>
                        </a:lnTo>
                        <a:lnTo>
                          <a:pt x="122236" y="31087"/>
                        </a:lnTo>
                        <a:lnTo>
                          <a:pt x="307976" y="40612"/>
                        </a:lnTo>
                        <a:lnTo>
                          <a:pt x="355600" y="78712"/>
                        </a:lnTo>
                        <a:lnTo>
                          <a:pt x="417512" y="69187"/>
                        </a:lnTo>
                        <a:lnTo>
                          <a:pt x="53783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1" name="フリーフォーム: 図形 740">
                    <a:extLst>
                      <a:ext uri="{FF2B5EF4-FFF2-40B4-BE49-F238E27FC236}">
                        <a16:creationId xmlns:a16="http://schemas.microsoft.com/office/drawing/2014/main" id="{5CDA40FD-7454-41CD-B43A-2A12978D41BB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4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2" name="フリーフォーム: 図形 741">
                    <a:extLst>
                      <a:ext uri="{FF2B5EF4-FFF2-40B4-BE49-F238E27FC236}">
                        <a16:creationId xmlns:a16="http://schemas.microsoft.com/office/drawing/2014/main" id="{1DE9F8E9-0118-44F8-B750-590079A81224}"/>
                      </a:ext>
                    </a:extLst>
                  </p:cNvPr>
                  <p:cNvSpPr/>
                  <p:nvPr/>
                </p:nvSpPr>
                <p:spPr>
                  <a:xfrm>
                    <a:off x="45720000" y="11444838"/>
                    <a:ext cx="930276" cy="963063"/>
                  </a:xfrm>
                  <a:custGeom>
                    <a:avLst/>
                    <a:gdLst>
                      <a:gd name="connsiteX0" fmla="*/ 90092 w 930276"/>
                      <a:gd name="connsiteY0" fmla="*/ 0 h 963063"/>
                      <a:gd name="connsiteX1" fmla="*/ 158752 w 930276"/>
                      <a:gd name="connsiteY1" fmla="*/ 10563 h 963063"/>
                      <a:gd name="connsiteX2" fmla="*/ 184152 w 930276"/>
                      <a:gd name="connsiteY2" fmla="*/ 86763 h 963063"/>
                      <a:gd name="connsiteX3" fmla="*/ 346076 w 930276"/>
                      <a:gd name="connsiteY3" fmla="*/ 83588 h 963063"/>
                      <a:gd name="connsiteX4" fmla="*/ 396876 w 930276"/>
                      <a:gd name="connsiteY4" fmla="*/ 150263 h 963063"/>
                      <a:gd name="connsiteX5" fmla="*/ 454024 w 930276"/>
                      <a:gd name="connsiteY5" fmla="*/ 143913 h 963063"/>
                      <a:gd name="connsiteX6" fmla="*/ 561976 w 930276"/>
                      <a:gd name="connsiteY6" fmla="*/ 261388 h 963063"/>
                      <a:gd name="connsiteX7" fmla="*/ 561976 w 930276"/>
                      <a:gd name="connsiteY7" fmla="*/ 372513 h 963063"/>
                      <a:gd name="connsiteX8" fmla="*/ 644524 w 930276"/>
                      <a:gd name="connsiteY8" fmla="*/ 413788 h 963063"/>
                      <a:gd name="connsiteX9" fmla="*/ 714376 w 930276"/>
                      <a:gd name="connsiteY9" fmla="*/ 410613 h 963063"/>
                      <a:gd name="connsiteX10" fmla="*/ 765176 w 930276"/>
                      <a:gd name="connsiteY10" fmla="*/ 439188 h 963063"/>
                      <a:gd name="connsiteX11" fmla="*/ 762000 w 930276"/>
                      <a:gd name="connsiteY11" fmla="*/ 531263 h 963063"/>
                      <a:gd name="connsiteX12" fmla="*/ 857248 w 930276"/>
                      <a:gd name="connsiteY12" fmla="*/ 648738 h 963063"/>
                      <a:gd name="connsiteX13" fmla="*/ 835024 w 930276"/>
                      <a:gd name="connsiteY13" fmla="*/ 712238 h 963063"/>
                      <a:gd name="connsiteX14" fmla="*/ 860424 w 930276"/>
                      <a:gd name="connsiteY14" fmla="*/ 756688 h 963063"/>
                      <a:gd name="connsiteX15" fmla="*/ 914400 w 930276"/>
                      <a:gd name="connsiteY15" fmla="*/ 775738 h 963063"/>
                      <a:gd name="connsiteX16" fmla="*/ 930276 w 930276"/>
                      <a:gd name="connsiteY16" fmla="*/ 883688 h 963063"/>
                      <a:gd name="connsiteX17" fmla="*/ 923924 w 930276"/>
                      <a:gd name="connsiteY17" fmla="*/ 918613 h 963063"/>
                      <a:gd name="connsiteX18" fmla="*/ 650876 w 930276"/>
                      <a:gd name="connsiteY18" fmla="*/ 905913 h 963063"/>
                      <a:gd name="connsiteX19" fmla="*/ 631824 w 930276"/>
                      <a:gd name="connsiteY19" fmla="*/ 963063 h 963063"/>
                      <a:gd name="connsiteX20" fmla="*/ 511176 w 930276"/>
                      <a:gd name="connsiteY20" fmla="*/ 934488 h 963063"/>
                      <a:gd name="connsiteX21" fmla="*/ 511176 w 930276"/>
                      <a:gd name="connsiteY21" fmla="*/ 883688 h 963063"/>
                      <a:gd name="connsiteX22" fmla="*/ 447676 w 930276"/>
                      <a:gd name="connsiteY22" fmla="*/ 839238 h 963063"/>
                      <a:gd name="connsiteX23" fmla="*/ 441324 w 930276"/>
                      <a:gd name="connsiteY23" fmla="*/ 747163 h 963063"/>
                      <a:gd name="connsiteX24" fmla="*/ 409576 w 930276"/>
                      <a:gd name="connsiteY24" fmla="*/ 705888 h 963063"/>
                      <a:gd name="connsiteX25" fmla="*/ 212724 w 930276"/>
                      <a:gd name="connsiteY25" fmla="*/ 686838 h 963063"/>
                      <a:gd name="connsiteX26" fmla="*/ 174624 w 930276"/>
                      <a:gd name="connsiteY26" fmla="*/ 575713 h 963063"/>
                      <a:gd name="connsiteX27" fmla="*/ 79440 w 930276"/>
                      <a:gd name="connsiteY27" fmla="*/ 598110 h 963063"/>
                      <a:gd name="connsiteX28" fmla="*/ 79376 w 930276"/>
                      <a:gd name="connsiteY28" fmla="*/ 597938 h 963063"/>
                      <a:gd name="connsiteX29" fmla="*/ 6352 w 930276"/>
                      <a:gd name="connsiteY29" fmla="*/ 531263 h 963063"/>
                      <a:gd name="connsiteX30" fmla="*/ 69848 w 930276"/>
                      <a:gd name="connsiteY30" fmla="*/ 439188 h 963063"/>
                      <a:gd name="connsiteX31" fmla="*/ 6352 w 930276"/>
                      <a:gd name="connsiteY31" fmla="*/ 328063 h 963063"/>
                      <a:gd name="connsiteX32" fmla="*/ 0 w 930276"/>
                      <a:gd name="connsiteY32" fmla="*/ 169313 h 963063"/>
                      <a:gd name="connsiteX33" fmla="*/ 44448 w 930276"/>
                      <a:gd name="connsiteY33" fmla="*/ 102638 h 963063"/>
                      <a:gd name="connsiteX34" fmla="*/ 60324 w 930276"/>
                      <a:gd name="connsiteY34" fmla="*/ 13738 h 963063"/>
                      <a:gd name="connsiteX35" fmla="*/ 90092 w 930276"/>
                      <a:gd name="connsiteY35" fmla="*/ 0 h 9630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930276" h="963063">
                        <a:moveTo>
                          <a:pt x="90092" y="0"/>
                        </a:moveTo>
                        <a:lnTo>
                          <a:pt x="158752" y="10563"/>
                        </a:lnTo>
                        <a:lnTo>
                          <a:pt x="184152" y="86763"/>
                        </a:lnTo>
                        <a:lnTo>
                          <a:pt x="346076" y="83588"/>
                        </a:lnTo>
                        <a:lnTo>
                          <a:pt x="396876" y="150263"/>
                        </a:lnTo>
                        <a:lnTo>
                          <a:pt x="454024" y="143913"/>
                        </a:lnTo>
                        <a:lnTo>
                          <a:pt x="561976" y="261388"/>
                        </a:lnTo>
                        <a:lnTo>
                          <a:pt x="561976" y="372513"/>
                        </a:lnTo>
                        <a:lnTo>
                          <a:pt x="644524" y="413788"/>
                        </a:lnTo>
                        <a:lnTo>
                          <a:pt x="714376" y="410613"/>
                        </a:lnTo>
                        <a:lnTo>
                          <a:pt x="765176" y="439188"/>
                        </a:lnTo>
                        <a:lnTo>
                          <a:pt x="762000" y="531263"/>
                        </a:lnTo>
                        <a:lnTo>
                          <a:pt x="857248" y="648738"/>
                        </a:lnTo>
                        <a:lnTo>
                          <a:pt x="835024" y="712238"/>
                        </a:lnTo>
                        <a:lnTo>
                          <a:pt x="860424" y="756688"/>
                        </a:lnTo>
                        <a:lnTo>
                          <a:pt x="914400" y="775738"/>
                        </a:lnTo>
                        <a:lnTo>
                          <a:pt x="930276" y="883688"/>
                        </a:lnTo>
                        <a:lnTo>
                          <a:pt x="923924" y="918613"/>
                        </a:lnTo>
                        <a:lnTo>
                          <a:pt x="650876" y="905913"/>
                        </a:lnTo>
                        <a:lnTo>
                          <a:pt x="631824" y="963063"/>
                        </a:lnTo>
                        <a:lnTo>
                          <a:pt x="511176" y="934488"/>
                        </a:lnTo>
                        <a:lnTo>
                          <a:pt x="511176" y="883688"/>
                        </a:lnTo>
                        <a:lnTo>
                          <a:pt x="447676" y="839238"/>
                        </a:lnTo>
                        <a:lnTo>
                          <a:pt x="441324" y="747163"/>
                        </a:lnTo>
                        <a:lnTo>
                          <a:pt x="409576" y="705888"/>
                        </a:lnTo>
                        <a:lnTo>
                          <a:pt x="212724" y="686838"/>
                        </a:lnTo>
                        <a:lnTo>
                          <a:pt x="174624" y="575713"/>
                        </a:lnTo>
                        <a:lnTo>
                          <a:pt x="79440" y="598110"/>
                        </a:lnTo>
                        <a:lnTo>
                          <a:pt x="79376" y="597938"/>
                        </a:lnTo>
                        <a:lnTo>
                          <a:pt x="6352" y="531263"/>
                        </a:lnTo>
                        <a:lnTo>
                          <a:pt x="69848" y="439188"/>
                        </a:lnTo>
                        <a:lnTo>
                          <a:pt x="6352" y="328063"/>
                        </a:lnTo>
                        <a:lnTo>
                          <a:pt x="0" y="169313"/>
                        </a:lnTo>
                        <a:lnTo>
                          <a:pt x="44448" y="102638"/>
                        </a:lnTo>
                        <a:lnTo>
                          <a:pt x="60324" y="13738"/>
                        </a:lnTo>
                        <a:lnTo>
                          <a:pt x="9009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3" name="フリーフォーム: 図形 742">
                    <a:extLst>
                      <a:ext uri="{FF2B5EF4-FFF2-40B4-BE49-F238E27FC236}">
                        <a16:creationId xmlns:a16="http://schemas.microsoft.com/office/drawing/2014/main" id="{A0707CFD-11FF-4567-99DE-7003841D0C9A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4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4" name="フリーフォーム: 図形 743">
                    <a:extLst>
                      <a:ext uri="{FF2B5EF4-FFF2-40B4-BE49-F238E27FC236}">
                        <a16:creationId xmlns:a16="http://schemas.microsoft.com/office/drawing/2014/main" id="{C0F679D1-5FE3-4EAA-90E4-5B034F39CBE0}"/>
                      </a:ext>
                    </a:extLst>
                  </p:cNvPr>
                  <p:cNvSpPr/>
                  <p:nvPr/>
                </p:nvSpPr>
                <p:spPr>
                  <a:xfrm>
                    <a:off x="46739176" y="10556825"/>
                    <a:ext cx="1292224" cy="1174800"/>
                  </a:xfrm>
                  <a:custGeom>
                    <a:avLst/>
                    <a:gdLst>
                      <a:gd name="connsiteX0" fmla="*/ 1029056 w 1292224"/>
                      <a:gd name="connsiteY0" fmla="*/ 0 h 1174800"/>
                      <a:gd name="connsiteX1" fmla="*/ 1152544 w 1292224"/>
                      <a:gd name="connsiteY1" fmla="*/ 239707 h 1174800"/>
                      <a:gd name="connsiteX2" fmla="*/ 1114424 w 1292224"/>
                      <a:gd name="connsiteY2" fmla="*/ 354064 h 1174800"/>
                      <a:gd name="connsiteX3" fmla="*/ 1038224 w 1292224"/>
                      <a:gd name="connsiteY3" fmla="*/ 377876 h 1174800"/>
                      <a:gd name="connsiteX4" fmla="*/ 1052512 w 1292224"/>
                      <a:gd name="connsiteY4" fmla="*/ 463601 h 1174800"/>
                      <a:gd name="connsiteX5" fmla="*/ 1114424 w 1292224"/>
                      <a:gd name="connsiteY5" fmla="*/ 496939 h 1174800"/>
                      <a:gd name="connsiteX6" fmla="*/ 1200148 w 1292224"/>
                      <a:gd name="connsiteY6" fmla="*/ 515989 h 1174800"/>
                      <a:gd name="connsiteX7" fmla="*/ 1203548 w 1292224"/>
                      <a:gd name="connsiteY7" fmla="*/ 514790 h 1174800"/>
                      <a:gd name="connsiteX8" fmla="*/ 1241424 w 1292224"/>
                      <a:gd name="connsiteY8" fmla="*/ 581076 h 1174800"/>
                      <a:gd name="connsiteX9" fmla="*/ 1292224 w 1292224"/>
                      <a:gd name="connsiteY9" fmla="*/ 669976 h 1174800"/>
                      <a:gd name="connsiteX10" fmla="*/ 1174976 w 1292224"/>
                      <a:gd name="connsiteY10" fmla="*/ 701953 h 1174800"/>
                      <a:gd name="connsiteX11" fmla="*/ 1130300 w 1292224"/>
                      <a:gd name="connsiteY11" fmla="*/ 657275 h 1174800"/>
                      <a:gd name="connsiteX12" fmla="*/ 1098548 w 1292224"/>
                      <a:gd name="connsiteY12" fmla="*/ 679500 h 1174800"/>
                      <a:gd name="connsiteX13" fmla="*/ 1079500 w 1292224"/>
                      <a:gd name="connsiteY13" fmla="*/ 727125 h 1174800"/>
                      <a:gd name="connsiteX14" fmla="*/ 1006472 w 1292224"/>
                      <a:gd name="connsiteY14" fmla="*/ 736650 h 1174800"/>
                      <a:gd name="connsiteX15" fmla="*/ 984248 w 1292224"/>
                      <a:gd name="connsiteY15" fmla="*/ 768400 h 1174800"/>
                      <a:gd name="connsiteX16" fmla="*/ 923924 w 1292224"/>
                      <a:gd name="connsiteY16" fmla="*/ 743000 h 1174800"/>
                      <a:gd name="connsiteX17" fmla="*/ 847724 w 1292224"/>
                      <a:gd name="connsiteY17" fmla="*/ 866825 h 1174800"/>
                      <a:gd name="connsiteX18" fmla="*/ 850900 w 1292224"/>
                      <a:gd name="connsiteY18" fmla="*/ 939850 h 1174800"/>
                      <a:gd name="connsiteX19" fmla="*/ 920748 w 1292224"/>
                      <a:gd name="connsiteY19" fmla="*/ 1022400 h 1174800"/>
                      <a:gd name="connsiteX20" fmla="*/ 920748 w 1292224"/>
                      <a:gd name="connsiteY20" fmla="*/ 1089075 h 1174800"/>
                      <a:gd name="connsiteX21" fmla="*/ 796924 w 1292224"/>
                      <a:gd name="connsiteY21" fmla="*/ 1149400 h 1174800"/>
                      <a:gd name="connsiteX22" fmla="*/ 669924 w 1292224"/>
                      <a:gd name="connsiteY22" fmla="*/ 1139875 h 1174800"/>
                      <a:gd name="connsiteX23" fmla="*/ 628648 w 1292224"/>
                      <a:gd name="connsiteY23" fmla="*/ 1174800 h 1174800"/>
                      <a:gd name="connsiteX24" fmla="*/ 517524 w 1292224"/>
                      <a:gd name="connsiteY24" fmla="*/ 1089075 h 1174800"/>
                      <a:gd name="connsiteX25" fmla="*/ 438148 w 1292224"/>
                      <a:gd name="connsiteY25" fmla="*/ 1092250 h 1174800"/>
                      <a:gd name="connsiteX26" fmla="*/ 320672 w 1292224"/>
                      <a:gd name="connsiteY26" fmla="*/ 1009700 h 1174800"/>
                      <a:gd name="connsiteX27" fmla="*/ 209548 w 1292224"/>
                      <a:gd name="connsiteY27" fmla="*/ 993825 h 1174800"/>
                      <a:gd name="connsiteX28" fmla="*/ 200024 w 1292224"/>
                      <a:gd name="connsiteY28" fmla="*/ 892225 h 1174800"/>
                      <a:gd name="connsiteX29" fmla="*/ 177800 w 1292224"/>
                      <a:gd name="connsiteY29" fmla="*/ 870000 h 1174800"/>
                      <a:gd name="connsiteX30" fmla="*/ 114300 w 1292224"/>
                      <a:gd name="connsiteY30" fmla="*/ 873175 h 1174800"/>
                      <a:gd name="connsiteX31" fmla="*/ 88900 w 1292224"/>
                      <a:gd name="connsiteY31" fmla="*/ 841425 h 1174800"/>
                      <a:gd name="connsiteX32" fmla="*/ 82548 w 1292224"/>
                      <a:gd name="connsiteY32" fmla="*/ 784275 h 1174800"/>
                      <a:gd name="connsiteX33" fmla="*/ 6348 w 1292224"/>
                      <a:gd name="connsiteY33" fmla="*/ 784275 h 1174800"/>
                      <a:gd name="connsiteX34" fmla="*/ 0 w 1292224"/>
                      <a:gd name="connsiteY34" fmla="*/ 654100 h 1174800"/>
                      <a:gd name="connsiteX35" fmla="*/ 47624 w 1292224"/>
                      <a:gd name="connsiteY35" fmla="*/ 622350 h 1174800"/>
                      <a:gd name="connsiteX36" fmla="*/ 47624 w 1292224"/>
                      <a:gd name="connsiteY36" fmla="*/ 466775 h 1174800"/>
                      <a:gd name="connsiteX37" fmla="*/ 159144 w 1292224"/>
                      <a:gd name="connsiteY37" fmla="*/ 324279 h 1174800"/>
                      <a:gd name="connsiteX38" fmla="*/ 165100 w 1292224"/>
                      <a:gd name="connsiteY38" fmla="*/ 327075 h 1174800"/>
                      <a:gd name="connsiteX39" fmla="*/ 206376 w 1292224"/>
                      <a:gd name="connsiteY39" fmla="*/ 292150 h 1174800"/>
                      <a:gd name="connsiteX40" fmla="*/ 234948 w 1292224"/>
                      <a:gd name="connsiteY40" fmla="*/ 288975 h 1174800"/>
                      <a:gd name="connsiteX41" fmla="*/ 375732 w 1292224"/>
                      <a:gd name="connsiteY41" fmla="*/ 268863 h 1174800"/>
                      <a:gd name="connsiteX42" fmla="*/ 504824 w 1292224"/>
                      <a:gd name="connsiteY42" fmla="*/ 344539 h 1174800"/>
                      <a:gd name="connsiteX43" fmla="*/ 723900 w 1292224"/>
                      <a:gd name="connsiteY43" fmla="*/ 330251 h 1174800"/>
                      <a:gd name="connsiteX44" fmla="*/ 671512 w 1292224"/>
                      <a:gd name="connsiteY44" fmla="*/ 263576 h 1174800"/>
                      <a:gd name="connsiteX45" fmla="*/ 690560 w 1292224"/>
                      <a:gd name="connsiteY45" fmla="*/ 235001 h 1174800"/>
                      <a:gd name="connsiteX46" fmla="*/ 785812 w 1292224"/>
                      <a:gd name="connsiteY46" fmla="*/ 239764 h 1174800"/>
                      <a:gd name="connsiteX47" fmla="*/ 833436 w 1292224"/>
                      <a:gd name="connsiteY47" fmla="*/ 201664 h 1174800"/>
                      <a:gd name="connsiteX48" fmla="*/ 819148 w 1292224"/>
                      <a:gd name="connsiteY48" fmla="*/ 101651 h 1174800"/>
                      <a:gd name="connsiteX49" fmla="*/ 947736 w 1292224"/>
                      <a:gd name="connsiteY49" fmla="*/ 101651 h 1174800"/>
                      <a:gd name="connsiteX50" fmla="*/ 1029056 w 1292224"/>
                      <a:gd name="connsiteY50" fmla="*/ 0 h 1174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</a:cxnLst>
                    <a:rect l="l" t="t" r="r" b="b"/>
                    <a:pathLst>
                      <a:path w="1292224" h="1174800">
                        <a:moveTo>
                          <a:pt x="1029056" y="0"/>
                        </a:moveTo>
                        <a:lnTo>
                          <a:pt x="1152544" y="239707"/>
                        </a:lnTo>
                        <a:lnTo>
                          <a:pt x="1114424" y="354064"/>
                        </a:lnTo>
                        <a:lnTo>
                          <a:pt x="1038224" y="377876"/>
                        </a:lnTo>
                        <a:lnTo>
                          <a:pt x="1052512" y="463601"/>
                        </a:lnTo>
                        <a:lnTo>
                          <a:pt x="1114424" y="496939"/>
                        </a:lnTo>
                        <a:lnTo>
                          <a:pt x="1200148" y="515989"/>
                        </a:lnTo>
                        <a:lnTo>
                          <a:pt x="1203548" y="514790"/>
                        </a:lnTo>
                        <a:lnTo>
                          <a:pt x="1241424" y="581076"/>
                        </a:lnTo>
                        <a:lnTo>
                          <a:pt x="1292224" y="669976"/>
                        </a:lnTo>
                        <a:lnTo>
                          <a:pt x="1174976" y="701953"/>
                        </a:lnTo>
                        <a:lnTo>
                          <a:pt x="1130300" y="657275"/>
                        </a:lnTo>
                        <a:lnTo>
                          <a:pt x="1098548" y="679500"/>
                        </a:lnTo>
                        <a:lnTo>
                          <a:pt x="1079500" y="727125"/>
                        </a:lnTo>
                        <a:lnTo>
                          <a:pt x="1006472" y="736650"/>
                        </a:lnTo>
                        <a:lnTo>
                          <a:pt x="984248" y="768400"/>
                        </a:lnTo>
                        <a:lnTo>
                          <a:pt x="923924" y="743000"/>
                        </a:lnTo>
                        <a:lnTo>
                          <a:pt x="847724" y="866825"/>
                        </a:lnTo>
                        <a:lnTo>
                          <a:pt x="850900" y="939850"/>
                        </a:lnTo>
                        <a:lnTo>
                          <a:pt x="920748" y="1022400"/>
                        </a:lnTo>
                        <a:lnTo>
                          <a:pt x="920748" y="1089075"/>
                        </a:lnTo>
                        <a:lnTo>
                          <a:pt x="796924" y="1149400"/>
                        </a:lnTo>
                        <a:lnTo>
                          <a:pt x="669924" y="1139875"/>
                        </a:lnTo>
                        <a:lnTo>
                          <a:pt x="628648" y="1174800"/>
                        </a:lnTo>
                        <a:lnTo>
                          <a:pt x="517524" y="1089075"/>
                        </a:lnTo>
                        <a:lnTo>
                          <a:pt x="438148" y="1092250"/>
                        </a:lnTo>
                        <a:lnTo>
                          <a:pt x="320672" y="1009700"/>
                        </a:lnTo>
                        <a:lnTo>
                          <a:pt x="209548" y="993825"/>
                        </a:lnTo>
                        <a:lnTo>
                          <a:pt x="200024" y="892225"/>
                        </a:lnTo>
                        <a:lnTo>
                          <a:pt x="177800" y="870000"/>
                        </a:lnTo>
                        <a:lnTo>
                          <a:pt x="114300" y="873175"/>
                        </a:lnTo>
                        <a:lnTo>
                          <a:pt x="88900" y="841425"/>
                        </a:lnTo>
                        <a:lnTo>
                          <a:pt x="82548" y="784275"/>
                        </a:lnTo>
                        <a:lnTo>
                          <a:pt x="6348" y="784275"/>
                        </a:lnTo>
                        <a:lnTo>
                          <a:pt x="0" y="654100"/>
                        </a:lnTo>
                        <a:lnTo>
                          <a:pt x="47624" y="622350"/>
                        </a:lnTo>
                        <a:lnTo>
                          <a:pt x="47624" y="466775"/>
                        </a:lnTo>
                        <a:lnTo>
                          <a:pt x="159144" y="324279"/>
                        </a:lnTo>
                        <a:lnTo>
                          <a:pt x="165100" y="327075"/>
                        </a:lnTo>
                        <a:lnTo>
                          <a:pt x="206376" y="292150"/>
                        </a:lnTo>
                        <a:lnTo>
                          <a:pt x="234948" y="288975"/>
                        </a:lnTo>
                        <a:lnTo>
                          <a:pt x="375732" y="268863"/>
                        </a:lnTo>
                        <a:lnTo>
                          <a:pt x="504824" y="344539"/>
                        </a:lnTo>
                        <a:lnTo>
                          <a:pt x="723900" y="330251"/>
                        </a:lnTo>
                        <a:lnTo>
                          <a:pt x="671512" y="263576"/>
                        </a:lnTo>
                        <a:lnTo>
                          <a:pt x="690560" y="235001"/>
                        </a:lnTo>
                        <a:lnTo>
                          <a:pt x="785812" y="239764"/>
                        </a:lnTo>
                        <a:lnTo>
                          <a:pt x="833436" y="201664"/>
                        </a:lnTo>
                        <a:lnTo>
                          <a:pt x="819148" y="101651"/>
                        </a:lnTo>
                        <a:lnTo>
                          <a:pt x="947736" y="101651"/>
                        </a:lnTo>
                        <a:lnTo>
                          <a:pt x="102905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5" name="フリーフォーム: 図形 744">
                    <a:extLst>
                      <a:ext uri="{FF2B5EF4-FFF2-40B4-BE49-F238E27FC236}">
                        <a16:creationId xmlns:a16="http://schemas.microsoft.com/office/drawing/2014/main" id="{1F98E9E9-B1DE-45E0-839B-AAF2801E5566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4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6" name="フリーフォーム: 図形 745">
                    <a:extLst>
                      <a:ext uri="{FF2B5EF4-FFF2-40B4-BE49-F238E27FC236}">
                        <a16:creationId xmlns:a16="http://schemas.microsoft.com/office/drawing/2014/main" id="{1B6B9450-12D7-44A1-9385-6E03AA3A20FD}"/>
                      </a:ext>
                    </a:extLst>
                  </p:cNvPr>
                  <p:cNvSpPr/>
                  <p:nvPr/>
                </p:nvSpPr>
                <p:spPr>
                  <a:xfrm>
                    <a:off x="45278188" y="12249151"/>
                    <a:ext cx="568812" cy="746124"/>
                  </a:xfrm>
                  <a:custGeom>
                    <a:avLst/>
                    <a:gdLst>
                      <a:gd name="connsiteX0" fmla="*/ 305288 w 568812"/>
                      <a:gd name="connsiteY0" fmla="*/ 0 h 746124"/>
                      <a:gd name="connsiteX1" fmla="*/ 370200 w 568812"/>
                      <a:gd name="connsiteY1" fmla="*/ 1708 h 746124"/>
                      <a:gd name="connsiteX2" fmla="*/ 397364 w 568812"/>
                      <a:gd name="connsiteY2" fmla="*/ 133349 h 746124"/>
                      <a:gd name="connsiteX3" fmla="*/ 451336 w 568812"/>
                      <a:gd name="connsiteY3" fmla="*/ 136524 h 746124"/>
                      <a:gd name="connsiteX4" fmla="*/ 492612 w 568812"/>
                      <a:gd name="connsiteY4" fmla="*/ 193674 h 746124"/>
                      <a:gd name="connsiteX5" fmla="*/ 524364 w 568812"/>
                      <a:gd name="connsiteY5" fmla="*/ 193674 h 746124"/>
                      <a:gd name="connsiteX6" fmla="*/ 514836 w 568812"/>
                      <a:gd name="connsiteY6" fmla="*/ 266699 h 746124"/>
                      <a:gd name="connsiteX7" fmla="*/ 565636 w 568812"/>
                      <a:gd name="connsiteY7" fmla="*/ 301624 h 746124"/>
                      <a:gd name="connsiteX8" fmla="*/ 568812 w 568812"/>
                      <a:gd name="connsiteY8" fmla="*/ 412749 h 746124"/>
                      <a:gd name="connsiteX9" fmla="*/ 543412 w 568812"/>
                      <a:gd name="connsiteY9" fmla="*/ 450849 h 746124"/>
                      <a:gd name="connsiteX10" fmla="*/ 457688 w 568812"/>
                      <a:gd name="connsiteY10" fmla="*/ 425449 h 746124"/>
                      <a:gd name="connsiteX11" fmla="*/ 349736 w 568812"/>
                      <a:gd name="connsiteY11" fmla="*/ 606424 h 746124"/>
                      <a:gd name="connsiteX12" fmla="*/ 254488 w 568812"/>
                      <a:gd name="connsiteY12" fmla="*/ 609599 h 746124"/>
                      <a:gd name="connsiteX13" fmla="*/ 308460 w 568812"/>
                      <a:gd name="connsiteY13" fmla="*/ 692149 h 746124"/>
                      <a:gd name="connsiteX14" fmla="*/ 197336 w 568812"/>
                      <a:gd name="connsiteY14" fmla="*/ 746124 h 746124"/>
                      <a:gd name="connsiteX15" fmla="*/ 156060 w 568812"/>
                      <a:gd name="connsiteY15" fmla="*/ 701674 h 746124"/>
                      <a:gd name="connsiteX16" fmla="*/ 123880 w 568812"/>
                      <a:gd name="connsiteY16" fmla="*/ 681809 h 746124"/>
                      <a:gd name="connsiteX17" fmla="*/ 108436 w 568812"/>
                      <a:gd name="connsiteY17" fmla="*/ 671514 h 746124"/>
                      <a:gd name="connsiteX18" fmla="*/ 94148 w 568812"/>
                      <a:gd name="connsiteY18" fmla="*/ 547689 h 746124"/>
                      <a:gd name="connsiteX19" fmla="*/ 113200 w 568812"/>
                      <a:gd name="connsiteY19" fmla="*/ 433389 h 746124"/>
                      <a:gd name="connsiteX20" fmla="*/ 51288 w 568812"/>
                      <a:gd name="connsiteY20" fmla="*/ 395289 h 746124"/>
                      <a:gd name="connsiteX21" fmla="*/ 65576 w 568812"/>
                      <a:gd name="connsiteY21" fmla="*/ 161926 h 746124"/>
                      <a:gd name="connsiteX22" fmla="*/ 27476 w 568812"/>
                      <a:gd name="connsiteY22" fmla="*/ 157164 h 746124"/>
                      <a:gd name="connsiteX23" fmla="*/ 0 w 568812"/>
                      <a:gd name="connsiteY23" fmla="*/ 142619 h 746124"/>
                      <a:gd name="connsiteX24" fmla="*/ 488 w 568812"/>
                      <a:gd name="connsiteY24" fmla="*/ 139700 h 746124"/>
                      <a:gd name="connsiteX25" fmla="*/ 187812 w 568812"/>
                      <a:gd name="connsiteY25" fmla="*/ 31750 h 746124"/>
                      <a:gd name="connsiteX26" fmla="*/ 286236 w 568812"/>
                      <a:gd name="connsiteY26" fmla="*/ 69850 h 746124"/>
                      <a:gd name="connsiteX27" fmla="*/ 305288 w 568812"/>
                      <a:gd name="connsiteY27" fmla="*/ 0 h 746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568812" h="746124">
                        <a:moveTo>
                          <a:pt x="305288" y="0"/>
                        </a:moveTo>
                        <a:lnTo>
                          <a:pt x="370200" y="1708"/>
                        </a:lnTo>
                        <a:lnTo>
                          <a:pt x="397364" y="133349"/>
                        </a:lnTo>
                        <a:lnTo>
                          <a:pt x="451336" y="136524"/>
                        </a:lnTo>
                        <a:lnTo>
                          <a:pt x="492612" y="193674"/>
                        </a:lnTo>
                        <a:lnTo>
                          <a:pt x="524364" y="193674"/>
                        </a:lnTo>
                        <a:lnTo>
                          <a:pt x="514836" y="266699"/>
                        </a:lnTo>
                        <a:lnTo>
                          <a:pt x="565636" y="301624"/>
                        </a:lnTo>
                        <a:cubicBezTo>
                          <a:pt x="566696" y="338666"/>
                          <a:pt x="567756" y="375707"/>
                          <a:pt x="568812" y="412749"/>
                        </a:cubicBezTo>
                        <a:lnTo>
                          <a:pt x="543412" y="450849"/>
                        </a:lnTo>
                        <a:lnTo>
                          <a:pt x="457688" y="425449"/>
                        </a:lnTo>
                        <a:lnTo>
                          <a:pt x="349736" y="606424"/>
                        </a:lnTo>
                        <a:lnTo>
                          <a:pt x="254488" y="609599"/>
                        </a:lnTo>
                        <a:lnTo>
                          <a:pt x="308460" y="692149"/>
                        </a:lnTo>
                        <a:lnTo>
                          <a:pt x="197336" y="746124"/>
                        </a:lnTo>
                        <a:lnTo>
                          <a:pt x="156060" y="701674"/>
                        </a:lnTo>
                        <a:lnTo>
                          <a:pt x="123880" y="681809"/>
                        </a:lnTo>
                        <a:lnTo>
                          <a:pt x="108436" y="671514"/>
                        </a:lnTo>
                        <a:lnTo>
                          <a:pt x="94148" y="547689"/>
                        </a:lnTo>
                        <a:lnTo>
                          <a:pt x="113200" y="433389"/>
                        </a:lnTo>
                        <a:lnTo>
                          <a:pt x="51288" y="395289"/>
                        </a:lnTo>
                        <a:lnTo>
                          <a:pt x="65576" y="161926"/>
                        </a:lnTo>
                        <a:lnTo>
                          <a:pt x="27476" y="157164"/>
                        </a:lnTo>
                        <a:lnTo>
                          <a:pt x="0" y="142619"/>
                        </a:lnTo>
                        <a:lnTo>
                          <a:pt x="488" y="139700"/>
                        </a:lnTo>
                        <a:lnTo>
                          <a:pt x="187812" y="31750"/>
                        </a:lnTo>
                        <a:lnTo>
                          <a:pt x="286236" y="69850"/>
                        </a:lnTo>
                        <a:lnTo>
                          <a:pt x="30528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7" name="フリーフォーム: 図形 746">
                    <a:extLst>
                      <a:ext uri="{FF2B5EF4-FFF2-40B4-BE49-F238E27FC236}">
                        <a16:creationId xmlns:a16="http://schemas.microsoft.com/office/drawing/2014/main" id="{25E35C06-1E7F-4629-9E6A-F32D76DF8226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5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8" name="フリーフォーム: 図形 747">
                    <a:extLst>
                      <a:ext uri="{FF2B5EF4-FFF2-40B4-BE49-F238E27FC236}">
                        <a16:creationId xmlns:a16="http://schemas.microsoft.com/office/drawing/2014/main" id="{944258D4-7A1D-48C6-B050-9C94CCBDF7F9}"/>
                      </a:ext>
                    </a:extLst>
                  </p:cNvPr>
                  <p:cNvSpPr/>
                  <p:nvPr/>
                </p:nvSpPr>
                <p:spPr>
                  <a:xfrm>
                    <a:off x="47482124" y="13605873"/>
                    <a:ext cx="807140" cy="770000"/>
                  </a:xfrm>
                  <a:custGeom>
                    <a:avLst/>
                    <a:gdLst>
                      <a:gd name="connsiteX0" fmla="*/ 142096 w 807140"/>
                      <a:gd name="connsiteY0" fmla="*/ 0 h 770000"/>
                      <a:gd name="connsiteX1" fmla="*/ 263524 w 807140"/>
                      <a:gd name="connsiteY1" fmla="*/ 129178 h 770000"/>
                      <a:gd name="connsiteX2" fmla="*/ 349252 w 807140"/>
                      <a:gd name="connsiteY2" fmla="*/ 233953 h 770000"/>
                      <a:gd name="connsiteX3" fmla="*/ 358776 w 807140"/>
                      <a:gd name="connsiteY3" fmla="*/ 268878 h 770000"/>
                      <a:gd name="connsiteX4" fmla="*/ 384176 w 807140"/>
                      <a:gd name="connsiteY4" fmla="*/ 287928 h 770000"/>
                      <a:gd name="connsiteX5" fmla="*/ 488952 w 807140"/>
                      <a:gd name="connsiteY5" fmla="*/ 395878 h 770000"/>
                      <a:gd name="connsiteX6" fmla="*/ 482600 w 807140"/>
                      <a:gd name="connsiteY6" fmla="*/ 446678 h 770000"/>
                      <a:gd name="connsiteX7" fmla="*/ 536576 w 807140"/>
                      <a:gd name="connsiteY7" fmla="*/ 500653 h 770000"/>
                      <a:gd name="connsiteX8" fmla="*/ 612776 w 807140"/>
                      <a:gd name="connsiteY8" fmla="*/ 516528 h 770000"/>
                      <a:gd name="connsiteX9" fmla="*/ 644524 w 807140"/>
                      <a:gd name="connsiteY9" fmla="*/ 510178 h 770000"/>
                      <a:gd name="connsiteX10" fmla="*/ 807140 w 807140"/>
                      <a:gd name="connsiteY10" fmla="*/ 534201 h 770000"/>
                      <a:gd name="connsiteX11" fmla="*/ 752476 w 807140"/>
                      <a:gd name="connsiteY11" fmla="*/ 643529 h 770000"/>
                      <a:gd name="connsiteX12" fmla="*/ 777876 w 807140"/>
                      <a:gd name="connsiteY12" fmla="*/ 719729 h 770000"/>
                      <a:gd name="connsiteX13" fmla="*/ 765176 w 807140"/>
                      <a:gd name="connsiteY13" fmla="*/ 757829 h 770000"/>
                      <a:gd name="connsiteX14" fmla="*/ 643468 w 807140"/>
                      <a:gd name="connsiteY14" fmla="*/ 770000 h 770000"/>
                      <a:gd name="connsiteX15" fmla="*/ 409576 w 807140"/>
                      <a:gd name="connsiteY15" fmla="*/ 653053 h 770000"/>
                      <a:gd name="connsiteX16" fmla="*/ 263524 w 807140"/>
                      <a:gd name="connsiteY16" fmla="*/ 649878 h 770000"/>
                      <a:gd name="connsiteX17" fmla="*/ 260352 w 807140"/>
                      <a:gd name="connsiteY17" fmla="*/ 618128 h 770000"/>
                      <a:gd name="connsiteX18" fmla="*/ 146052 w 807140"/>
                      <a:gd name="connsiteY18" fmla="*/ 602253 h 770000"/>
                      <a:gd name="connsiteX19" fmla="*/ 115056 w 807140"/>
                      <a:gd name="connsiteY19" fmla="*/ 521670 h 770000"/>
                      <a:gd name="connsiteX20" fmla="*/ 130176 w 807140"/>
                      <a:gd name="connsiteY20" fmla="*/ 449852 h 770000"/>
                      <a:gd name="connsiteX21" fmla="*/ 60324 w 807140"/>
                      <a:gd name="connsiteY21" fmla="*/ 414927 h 770000"/>
                      <a:gd name="connsiteX22" fmla="*/ 50800 w 807140"/>
                      <a:gd name="connsiteY22" fmla="*/ 367302 h 770000"/>
                      <a:gd name="connsiteX23" fmla="*/ 49656 w 807140"/>
                      <a:gd name="connsiteY23" fmla="*/ 364665 h 770000"/>
                      <a:gd name="connsiteX24" fmla="*/ 76200 w 807140"/>
                      <a:gd name="connsiteY24" fmla="*/ 362542 h 770000"/>
                      <a:gd name="connsiteX25" fmla="*/ 0 w 807140"/>
                      <a:gd name="connsiteY25" fmla="*/ 214904 h 770000"/>
                      <a:gd name="connsiteX26" fmla="*/ 9524 w 807140"/>
                      <a:gd name="connsiteY26" fmla="*/ 129179 h 770000"/>
                      <a:gd name="connsiteX27" fmla="*/ 100012 w 807140"/>
                      <a:gd name="connsiteY27" fmla="*/ 95842 h 770000"/>
                      <a:gd name="connsiteX28" fmla="*/ 123828 w 807140"/>
                      <a:gd name="connsiteY28" fmla="*/ 33929 h 770000"/>
                      <a:gd name="connsiteX29" fmla="*/ 142096 w 807140"/>
                      <a:gd name="connsiteY29" fmla="*/ 0 h 77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807140" h="770000">
                        <a:moveTo>
                          <a:pt x="142096" y="0"/>
                        </a:moveTo>
                        <a:lnTo>
                          <a:pt x="263524" y="129178"/>
                        </a:lnTo>
                        <a:lnTo>
                          <a:pt x="349252" y="233953"/>
                        </a:lnTo>
                        <a:lnTo>
                          <a:pt x="358776" y="268878"/>
                        </a:lnTo>
                        <a:lnTo>
                          <a:pt x="384176" y="287928"/>
                        </a:lnTo>
                        <a:lnTo>
                          <a:pt x="488952" y="395878"/>
                        </a:lnTo>
                        <a:lnTo>
                          <a:pt x="482600" y="446678"/>
                        </a:lnTo>
                        <a:lnTo>
                          <a:pt x="536576" y="500653"/>
                        </a:lnTo>
                        <a:lnTo>
                          <a:pt x="612776" y="516528"/>
                        </a:lnTo>
                        <a:lnTo>
                          <a:pt x="644524" y="510178"/>
                        </a:lnTo>
                        <a:lnTo>
                          <a:pt x="807140" y="534201"/>
                        </a:lnTo>
                        <a:lnTo>
                          <a:pt x="752476" y="643529"/>
                        </a:lnTo>
                        <a:lnTo>
                          <a:pt x="777876" y="719729"/>
                        </a:lnTo>
                        <a:lnTo>
                          <a:pt x="765176" y="757829"/>
                        </a:lnTo>
                        <a:lnTo>
                          <a:pt x="643468" y="770000"/>
                        </a:lnTo>
                        <a:lnTo>
                          <a:pt x="409576" y="653053"/>
                        </a:lnTo>
                        <a:lnTo>
                          <a:pt x="263524" y="649878"/>
                        </a:lnTo>
                        <a:lnTo>
                          <a:pt x="260352" y="618128"/>
                        </a:lnTo>
                        <a:lnTo>
                          <a:pt x="146052" y="602253"/>
                        </a:lnTo>
                        <a:lnTo>
                          <a:pt x="115056" y="521670"/>
                        </a:lnTo>
                        <a:lnTo>
                          <a:pt x="130176" y="449852"/>
                        </a:lnTo>
                        <a:lnTo>
                          <a:pt x="60324" y="414927"/>
                        </a:lnTo>
                        <a:lnTo>
                          <a:pt x="50800" y="367302"/>
                        </a:lnTo>
                        <a:lnTo>
                          <a:pt x="49656" y="364665"/>
                        </a:lnTo>
                        <a:lnTo>
                          <a:pt x="76200" y="362542"/>
                        </a:lnTo>
                        <a:lnTo>
                          <a:pt x="0" y="214904"/>
                        </a:lnTo>
                        <a:lnTo>
                          <a:pt x="9524" y="129179"/>
                        </a:lnTo>
                        <a:lnTo>
                          <a:pt x="100012" y="95842"/>
                        </a:lnTo>
                        <a:lnTo>
                          <a:pt x="123828" y="33929"/>
                        </a:lnTo>
                        <a:lnTo>
                          <a:pt x="14209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9" name="フリーフォーム: 図形 748">
                    <a:extLst>
                      <a:ext uri="{FF2B5EF4-FFF2-40B4-BE49-F238E27FC236}">
                        <a16:creationId xmlns:a16="http://schemas.microsoft.com/office/drawing/2014/main" id="{3D84DD6F-EC8E-47EF-9663-5C397B384475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5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0" name="フリーフォーム: 図形 749">
                    <a:extLst>
                      <a:ext uri="{FF2B5EF4-FFF2-40B4-BE49-F238E27FC236}">
                        <a16:creationId xmlns:a16="http://schemas.microsoft.com/office/drawing/2014/main" id="{59C7A2DE-87FB-41AC-A0F8-7A4A57EAF55B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5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1" name="フリーフォーム: 図形 750">
                    <a:extLst>
                      <a:ext uri="{FF2B5EF4-FFF2-40B4-BE49-F238E27FC236}">
                        <a16:creationId xmlns:a16="http://schemas.microsoft.com/office/drawing/2014/main" id="{74547E18-CB65-4879-9655-7BCF31309F13}"/>
                      </a:ext>
                    </a:extLst>
                  </p:cNvPr>
                  <p:cNvSpPr/>
                  <p:nvPr/>
                </p:nvSpPr>
                <p:spPr>
                  <a:xfrm>
                    <a:off x="47224952" y="14948132"/>
                    <a:ext cx="895348" cy="806060"/>
                  </a:xfrm>
                  <a:custGeom>
                    <a:avLst/>
                    <a:gdLst>
                      <a:gd name="connsiteX0" fmla="*/ 328972 w 895348"/>
                      <a:gd name="connsiteY0" fmla="*/ 0 h 806060"/>
                      <a:gd name="connsiteX1" fmla="*/ 336548 w 895348"/>
                      <a:gd name="connsiteY1" fmla="*/ 37869 h 806060"/>
                      <a:gd name="connsiteX2" fmla="*/ 393696 w 895348"/>
                      <a:gd name="connsiteY2" fmla="*/ 95019 h 806060"/>
                      <a:gd name="connsiteX3" fmla="*/ 508000 w 895348"/>
                      <a:gd name="connsiteY3" fmla="*/ 56919 h 806060"/>
                      <a:gd name="connsiteX4" fmla="*/ 603248 w 895348"/>
                      <a:gd name="connsiteY4" fmla="*/ 95019 h 806060"/>
                      <a:gd name="connsiteX5" fmla="*/ 635000 w 895348"/>
                      <a:gd name="connsiteY5" fmla="*/ 88669 h 806060"/>
                      <a:gd name="connsiteX6" fmla="*/ 886884 w 895348"/>
                      <a:gd name="connsiteY6" fmla="*/ 118302 h 806060"/>
                      <a:gd name="connsiteX7" fmla="*/ 819148 w 895348"/>
                      <a:gd name="connsiteY7" fmla="*/ 202970 h 806060"/>
                      <a:gd name="connsiteX8" fmla="*/ 704848 w 895348"/>
                      <a:gd name="connsiteY8" fmla="*/ 202970 h 806060"/>
                      <a:gd name="connsiteX9" fmla="*/ 768348 w 895348"/>
                      <a:gd name="connsiteY9" fmla="*/ 279170 h 806060"/>
                      <a:gd name="connsiteX10" fmla="*/ 895348 w 895348"/>
                      <a:gd name="connsiteY10" fmla="*/ 380770 h 806060"/>
                      <a:gd name="connsiteX11" fmla="*/ 831848 w 895348"/>
                      <a:gd name="connsiteY11" fmla="*/ 418870 h 806060"/>
                      <a:gd name="connsiteX12" fmla="*/ 704848 w 895348"/>
                      <a:gd name="connsiteY12" fmla="*/ 380770 h 806060"/>
                      <a:gd name="connsiteX13" fmla="*/ 615948 w 895348"/>
                      <a:gd name="connsiteY13" fmla="*/ 380770 h 806060"/>
                      <a:gd name="connsiteX14" fmla="*/ 615948 w 895348"/>
                      <a:gd name="connsiteY14" fmla="*/ 444270 h 806060"/>
                      <a:gd name="connsiteX15" fmla="*/ 730248 w 895348"/>
                      <a:gd name="connsiteY15" fmla="*/ 520470 h 806060"/>
                      <a:gd name="connsiteX16" fmla="*/ 654048 w 895348"/>
                      <a:gd name="connsiteY16" fmla="*/ 596670 h 806060"/>
                      <a:gd name="connsiteX17" fmla="*/ 704848 w 895348"/>
                      <a:gd name="connsiteY17" fmla="*/ 660170 h 806060"/>
                      <a:gd name="connsiteX18" fmla="*/ 654048 w 895348"/>
                      <a:gd name="connsiteY18" fmla="*/ 698270 h 806060"/>
                      <a:gd name="connsiteX19" fmla="*/ 501648 w 895348"/>
                      <a:gd name="connsiteY19" fmla="*/ 660170 h 806060"/>
                      <a:gd name="connsiteX20" fmla="*/ 450848 w 895348"/>
                      <a:gd name="connsiteY20" fmla="*/ 685570 h 806060"/>
                      <a:gd name="connsiteX21" fmla="*/ 336548 w 895348"/>
                      <a:gd name="connsiteY21" fmla="*/ 583970 h 806060"/>
                      <a:gd name="connsiteX22" fmla="*/ 336548 w 895348"/>
                      <a:gd name="connsiteY22" fmla="*/ 806060 h 806060"/>
                      <a:gd name="connsiteX23" fmla="*/ 244472 w 895348"/>
                      <a:gd name="connsiteY23" fmla="*/ 755418 h 806060"/>
                      <a:gd name="connsiteX24" fmla="*/ 231772 w 895348"/>
                      <a:gd name="connsiteY24" fmla="*/ 653818 h 806060"/>
                      <a:gd name="connsiteX25" fmla="*/ 190496 w 895348"/>
                      <a:gd name="connsiteY25" fmla="*/ 615718 h 806060"/>
                      <a:gd name="connsiteX26" fmla="*/ 184148 w 895348"/>
                      <a:gd name="connsiteY26" fmla="*/ 517293 h 806060"/>
                      <a:gd name="connsiteX27" fmla="*/ 88896 w 895348"/>
                      <a:gd name="connsiteY27" fmla="*/ 558568 h 806060"/>
                      <a:gd name="connsiteX28" fmla="*/ 0 w 895348"/>
                      <a:gd name="connsiteY28" fmla="*/ 282343 h 806060"/>
                      <a:gd name="connsiteX29" fmla="*/ 22224 w 895348"/>
                      <a:gd name="connsiteY29" fmla="*/ 190268 h 806060"/>
                      <a:gd name="connsiteX30" fmla="*/ 66672 w 895348"/>
                      <a:gd name="connsiteY30" fmla="*/ 152168 h 806060"/>
                      <a:gd name="connsiteX31" fmla="*/ 101600 w 895348"/>
                      <a:gd name="connsiteY31" fmla="*/ 85493 h 806060"/>
                      <a:gd name="connsiteX32" fmla="*/ 168272 w 895348"/>
                      <a:gd name="connsiteY32" fmla="*/ 85493 h 806060"/>
                      <a:gd name="connsiteX33" fmla="*/ 276224 w 895348"/>
                      <a:gd name="connsiteY33" fmla="*/ 28343 h 806060"/>
                      <a:gd name="connsiteX34" fmla="*/ 328972 w 895348"/>
                      <a:gd name="connsiteY34" fmla="*/ 0 h 806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895348" h="806060">
                        <a:moveTo>
                          <a:pt x="328972" y="0"/>
                        </a:moveTo>
                        <a:lnTo>
                          <a:pt x="336548" y="37869"/>
                        </a:lnTo>
                        <a:lnTo>
                          <a:pt x="393696" y="95019"/>
                        </a:lnTo>
                        <a:lnTo>
                          <a:pt x="508000" y="56919"/>
                        </a:lnTo>
                        <a:lnTo>
                          <a:pt x="603248" y="95019"/>
                        </a:lnTo>
                        <a:lnTo>
                          <a:pt x="635000" y="88669"/>
                        </a:lnTo>
                        <a:lnTo>
                          <a:pt x="886884" y="118302"/>
                        </a:lnTo>
                        <a:lnTo>
                          <a:pt x="819148" y="202970"/>
                        </a:lnTo>
                        <a:lnTo>
                          <a:pt x="704848" y="202970"/>
                        </a:lnTo>
                        <a:lnTo>
                          <a:pt x="768348" y="279170"/>
                        </a:lnTo>
                        <a:lnTo>
                          <a:pt x="895348" y="380770"/>
                        </a:lnTo>
                        <a:lnTo>
                          <a:pt x="831848" y="418870"/>
                        </a:lnTo>
                        <a:lnTo>
                          <a:pt x="704848" y="380770"/>
                        </a:lnTo>
                        <a:lnTo>
                          <a:pt x="615948" y="380770"/>
                        </a:lnTo>
                        <a:lnTo>
                          <a:pt x="615948" y="444270"/>
                        </a:lnTo>
                        <a:lnTo>
                          <a:pt x="730248" y="520470"/>
                        </a:lnTo>
                        <a:lnTo>
                          <a:pt x="654048" y="596670"/>
                        </a:lnTo>
                        <a:lnTo>
                          <a:pt x="704848" y="660170"/>
                        </a:lnTo>
                        <a:lnTo>
                          <a:pt x="654048" y="698270"/>
                        </a:lnTo>
                        <a:lnTo>
                          <a:pt x="501648" y="660170"/>
                        </a:lnTo>
                        <a:lnTo>
                          <a:pt x="450848" y="685570"/>
                        </a:lnTo>
                        <a:lnTo>
                          <a:pt x="336548" y="583970"/>
                        </a:lnTo>
                        <a:lnTo>
                          <a:pt x="336548" y="806060"/>
                        </a:lnTo>
                        <a:lnTo>
                          <a:pt x="244472" y="755418"/>
                        </a:lnTo>
                        <a:lnTo>
                          <a:pt x="231772" y="653818"/>
                        </a:lnTo>
                        <a:lnTo>
                          <a:pt x="190496" y="615718"/>
                        </a:lnTo>
                        <a:lnTo>
                          <a:pt x="184148" y="517293"/>
                        </a:lnTo>
                        <a:lnTo>
                          <a:pt x="88896" y="558568"/>
                        </a:lnTo>
                        <a:lnTo>
                          <a:pt x="0" y="282343"/>
                        </a:lnTo>
                        <a:lnTo>
                          <a:pt x="22224" y="190268"/>
                        </a:lnTo>
                        <a:lnTo>
                          <a:pt x="66672" y="152168"/>
                        </a:lnTo>
                        <a:lnTo>
                          <a:pt x="101600" y="85493"/>
                        </a:lnTo>
                        <a:lnTo>
                          <a:pt x="168272" y="85493"/>
                        </a:lnTo>
                        <a:lnTo>
                          <a:pt x="276224" y="28343"/>
                        </a:lnTo>
                        <a:lnTo>
                          <a:pt x="32897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2" name="フリーフォーム: 図形 751">
                    <a:extLst>
                      <a:ext uri="{FF2B5EF4-FFF2-40B4-BE49-F238E27FC236}">
                        <a16:creationId xmlns:a16="http://schemas.microsoft.com/office/drawing/2014/main" id="{005A4485-7E82-4F80-A9FF-A2B7C994C197}"/>
                      </a:ext>
                    </a:extLst>
                  </p:cNvPr>
                  <p:cNvSpPr/>
                  <p:nvPr/>
                </p:nvSpPr>
                <p:spPr>
                  <a:xfrm>
                    <a:off x="45356200" y="15640050"/>
                    <a:ext cx="573352" cy="252415"/>
                  </a:xfrm>
                  <a:custGeom>
                    <a:avLst/>
                    <a:gdLst>
                      <a:gd name="connsiteX0" fmla="*/ 319352 w 573352"/>
                      <a:gd name="connsiteY0" fmla="*/ 0 h 252415"/>
                      <a:gd name="connsiteX1" fmla="*/ 366976 w 573352"/>
                      <a:gd name="connsiteY1" fmla="*/ 31750 h 252415"/>
                      <a:gd name="connsiteX2" fmla="*/ 405076 w 573352"/>
                      <a:gd name="connsiteY2" fmla="*/ 6350 h 252415"/>
                      <a:gd name="connsiteX3" fmla="*/ 471752 w 573352"/>
                      <a:gd name="connsiteY3" fmla="*/ 31750 h 252415"/>
                      <a:gd name="connsiteX4" fmla="*/ 550972 w 573352"/>
                      <a:gd name="connsiteY4" fmla="*/ 13265 h 252415"/>
                      <a:gd name="connsiteX5" fmla="*/ 573352 w 573352"/>
                      <a:gd name="connsiteY5" fmla="*/ 71440 h 252415"/>
                      <a:gd name="connsiteX6" fmla="*/ 540012 w 573352"/>
                      <a:gd name="connsiteY6" fmla="*/ 128590 h 252415"/>
                      <a:gd name="connsiteX7" fmla="*/ 392376 w 573352"/>
                      <a:gd name="connsiteY7" fmla="*/ 185740 h 252415"/>
                      <a:gd name="connsiteX8" fmla="*/ 354276 w 573352"/>
                      <a:gd name="connsiteY8" fmla="*/ 252415 h 252415"/>
                      <a:gd name="connsiteX9" fmla="*/ 297124 w 573352"/>
                      <a:gd name="connsiteY9" fmla="*/ 209552 h 252415"/>
                      <a:gd name="connsiteX10" fmla="*/ 216164 w 573352"/>
                      <a:gd name="connsiteY10" fmla="*/ 252415 h 252415"/>
                      <a:gd name="connsiteX11" fmla="*/ 16136 w 573352"/>
                      <a:gd name="connsiteY11" fmla="*/ 171452 h 252415"/>
                      <a:gd name="connsiteX12" fmla="*/ 0 w 573352"/>
                      <a:gd name="connsiteY12" fmla="*/ 135952 h 252415"/>
                      <a:gd name="connsiteX13" fmla="*/ 90752 w 573352"/>
                      <a:gd name="connsiteY13" fmla="*/ 60325 h 252415"/>
                      <a:gd name="connsiteX14" fmla="*/ 252676 w 573352"/>
                      <a:gd name="connsiteY14" fmla="*/ 76200 h 252415"/>
                      <a:gd name="connsiteX15" fmla="*/ 278076 w 573352"/>
                      <a:gd name="connsiteY15" fmla="*/ 19050 h 252415"/>
                      <a:gd name="connsiteX16" fmla="*/ 319352 w 573352"/>
                      <a:gd name="connsiteY16" fmla="*/ 0 h 2524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73352" h="252415">
                        <a:moveTo>
                          <a:pt x="319352" y="0"/>
                        </a:moveTo>
                        <a:lnTo>
                          <a:pt x="366976" y="31750"/>
                        </a:lnTo>
                        <a:lnTo>
                          <a:pt x="405076" y="6350"/>
                        </a:lnTo>
                        <a:lnTo>
                          <a:pt x="471752" y="31750"/>
                        </a:lnTo>
                        <a:lnTo>
                          <a:pt x="550972" y="13265"/>
                        </a:lnTo>
                        <a:lnTo>
                          <a:pt x="573352" y="71440"/>
                        </a:lnTo>
                        <a:lnTo>
                          <a:pt x="540012" y="128590"/>
                        </a:lnTo>
                        <a:lnTo>
                          <a:pt x="392376" y="185740"/>
                        </a:lnTo>
                        <a:lnTo>
                          <a:pt x="354276" y="252415"/>
                        </a:lnTo>
                        <a:lnTo>
                          <a:pt x="297124" y="209552"/>
                        </a:lnTo>
                        <a:lnTo>
                          <a:pt x="216164" y="252415"/>
                        </a:lnTo>
                        <a:lnTo>
                          <a:pt x="16136" y="171452"/>
                        </a:lnTo>
                        <a:lnTo>
                          <a:pt x="0" y="135952"/>
                        </a:lnTo>
                        <a:lnTo>
                          <a:pt x="90752" y="60325"/>
                        </a:lnTo>
                        <a:lnTo>
                          <a:pt x="252676" y="76200"/>
                        </a:lnTo>
                        <a:lnTo>
                          <a:pt x="278076" y="19050"/>
                        </a:lnTo>
                        <a:lnTo>
                          <a:pt x="31935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3" name="フリーフォーム: 図形 752">
                    <a:extLst>
                      <a:ext uri="{FF2B5EF4-FFF2-40B4-BE49-F238E27FC236}">
                        <a16:creationId xmlns:a16="http://schemas.microsoft.com/office/drawing/2014/main" id="{C1882118-2770-430A-83AA-2A0D8F5D72A8}"/>
                      </a:ext>
                    </a:extLst>
                  </p:cNvPr>
                  <p:cNvSpPr/>
                  <p:nvPr/>
                </p:nvSpPr>
                <p:spPr>
                  <a:xfrm>
                    <a:off x="44577000" y="14475619"/>
                    <a:ext cx="1983580" cy="1300383"/>
                  </a:xfrm>
                  <a:custGeom>
                    <a:avLst/>
                    <a:gdLst>
                      <a:gd name="connsiteX0" fmla="*/ 1657352 w 1983580"/>
                      <a:gd name="connsiteY0" fmla="*/ 0 h 1300383"/>
                      <a:gd name="connsiteX1" fmla="*/ 1700212 w 1983580"/>
                      <a:gd name="connsiteY1" fmla="*/ 140494 h 1300383"/>
                      <a:gd name="connsiteX2" fmla="*/ 1743076 w 1983580"/>
                      <a:gd name="connsiteY2" fmla="*/ 140494 h 1300383"/>
                      <a:gd name="connsiteX3" fmla="*/ 1795464 w 1983580"/>
                      <a:gd name="connsiteY3" fmla="*/ 211931 h 1300383"/>
                      <a:gd name="connsiteX4" fmla="*/ 1847848 w 1983580"/>
                      <a:gd name="connsiteY4" fmla="*/ 226219 h 1300383"/>
                      <a:gd name="connsiteX5" fmla="*/ 1924048 w 1983580"/>
                      <a:gd name="connsiteY5" fmla="*/ 254794 h 1300383"/>
                      <a:gd name="connsiteX6" fmla="*/ 1924048 w 1983580"/>
                      <a:gd name="connsiteY6" fmla="*/ 307181 h 1300383"/>
                      <a:gd name="connsiteX7" fmla="*/ 1983580 w 1983580"/>
                      <a:gd name="connsiteY7" fmla="*/ 433387 h 1300383"/>
                      <a:gd name="connsiteX8" fmla="*/ 1974056 w 1983580"/>
                      <a:gd name="connsiteY8" fmla="*/ 471487 h 1300383"/>
                      <a:gd name="connsiteX9" fmla="*/ 1921668 w 1983580"/>
                      <a:gd name="connsiteY9" fmla="*/ 521494 h 1300383"/>
                      <a:gd name="connsiteX10" fmla="*/ 1947864 w 1983580"/>
                      <a:gd name="connsiteY10" fmla="*/ 545306 h 1300383"/>
                      <a:gd name="connsiteX11" fmla="*/ 1945480 w 1983580"/>
                      <a:gd name="connsiteY11" fmla="*/ 583406 h 1300383"/>
                      <a:gd name="connsiteX12" fmla="*/ 1916904 w 1983580"/>
                      <a:gd name="connsiteY12" fmla="*/ 654844 h 1300383"/>
                      <a:gd name="connsiteX13" fmla="*/ 1916820 w 1983580"/>
                      <a:gd name="connsiteY13" fmla="*/ 655970 h 1300383"/>
                      <a:gd name="connsiteX14" fmla="*/ 1890712 w 1983580"/>
                      <a:gd name="connsiteY14" fmla="*/ 635796 h 1300383"/>
                      <a:gd name="connsiteX15" fmla="*/ 1790700 w 1983580"/>
                      <a:gd name="connsiteY15" fmla="*/ 726283 h 1300383"/>
                      <a:gd name="connsiteX16" fmla="*/ 1709736 w 1983580"/>
                      <a:gd name="connsiteY16" fmla="*/ 731046 h 1300383"/>
                      <a:gd name="connsiteX17" fmla="*/ 1704976 w 1983580"/>
                      <a:gd name="connsiteY17" fmla="*/ 897733 h 1300383"/>
                      <a:gd name="connsiteX18" fmla="*/ 1604964 w 1983580"/>
                      <a:gd name="connsiteY18" fmla="*/ 892971 h 1300383"/>
                      <a:gd name="connsiteX19" fmla="*/ 1485900 w 1983580"/>
                      <a:gd name="connsiteY19" fmla="*/ 1002508 h 1300383"/>
                      <a:gd name="connsiteX20" fmla="*/ 1409700 w 1983580"/>
                      <a:gd name="connsiteY20" fmla="*/ 1035846 h 1300383"/>
                      <a:gd name="connsiteX21" fmla="*/ 1385888 w 1983580"/>
                      <a:gd name="connsiteY21" fmla="*/ 1121571 h 1300383"/>
                      <a:gd name="connsiteX22" fmla="*/ 1328736 w 1983580"/>
                      <a:gd name="connsiteY22" fmla="*/ 1173958 h 1300383"/>
                      <a:gd name="connsiteX23" fmla="*/ 1330172 w 1983580"/>
                      <a:gd name="connsiteY23" fmla="*/ 1177696 h 1300383"/>
                      <a:gd name="connsiteX24" fmla="*/ 1250952 w 1983580"/>
                      <a:gd name="connsiteY24" fmla="*/ 1196181 h 1300383"/>
                      <a:gd name="connsiteX25" fmla="*/ 1184276 w 1983580"/>
                      <a:gd name="connsiteY25" fmla="*/ 1170781 h 1300383"/>
                      <a:gd name="connsiteX26" fmla="*/ 1146176 w 1983580"/>
                      <a:gd name="connsiteY26" fmla="*/ 1196181 h 1300383"/>
                      <a:gd name="connsiteX27" fmla="*/ 1098552 w 1983580"/>
                      <a:gd name="connsiteY27" fmla="*/ 1164431 h 1300383"/>
                      <a:gd name="connsiteX28" fmla="*/ 1057276 w 1983580"/>
                      <a:gd name="connsiteY28" fmla="*/ 1183481 h 1300383"/>
                      <a:gd name="connsiteX29" fmla="*/ 1031876 w 1983580"/>
                      <a:gd name="connsiteY29" fmla="*/ 1240631 h 1300383"/>
                      <a:gd name="connsiteX30" fmla="*/ 869952 w 1983580"/>
                      <a:gd name="connsiteY30" fmla="*/ 1224756 h 1300383"/>
                      <a:gd name="connsiteX31" fmla="*/ 779200 w 1983580"/>
                      <a:gd name="connsiteY31" fmla="*/ 1300383 h 1300383"/>
                      <a:gd name="connsiteX32" fmla="*/ 771524 w 1983580"/>
                      <a:gd name="connsiteY32" fmla="*/ 1283496 h 1300383"/>
                      <a:gd name="connsiteX33" fmla="*/ 647700 w 1983580"/>
                      <a:gd name="connsiteY33" fmla="*/ 1245396 h 1300383"/>
                      <a:gd name="connsiteX34" fmla="*/ 519112 w 1983580"/>
                      <a:gd name="connsiteY34" fmla="*/ 1273971 h 1300383"/>
                      <a:gd name="connsiteX35" fmla="*/ 457200 w 1983580"/>
                      <a:gd name="connsiteY35" fmla="*/ 1059658 h 1300383"/>
                      <a:gd name="connsiteX36" fmla="*/ 395288 w 1983580"/>
                      <a:gd name="connsiteY36" fmla="*/ 1050133 h 1300383"/>
                      <a:gd name="connsiteX37" fmla="*/ 161924 w 1983580"/>
                      <a:gd name="connsiteY37" fmla="*/ 1235871 h 1300383"/>
                      <a:gd name="connsiteX38" fmla="*/ 60968 w 1983580"/>
                      <a:gd name="connsiteY38" fmla="*/ 1234268 h 1300383"/>
                      <a:gd name="connsiteX39" fmla="*/ 68580 w 1983580"/>
                      <a:gd name="connsiteY39" fmla="*/ 1221583 h 1300383"/>
                      <a:gd name="connsiteX40" fmla="*/ 114300 w 1983580"/>
                      <a:gd name="connsiteY40" fmla="*/ 1145383 h 1300383"/>
                      <a:gd name="connsiteX41" fmla="*/ 167640 w 1983580"/>
                      <a:gd name="connsiteY41" fmla="*/ 1031083 h 1300383"/>
                      <a:gd name="connsiteX42" fmla="*/ 114300 w 1983580"/>
                      <a:gd name="connsiteY42" fmla="*/ 939643 h 1300383"/>
                      <a:gd name="connsiteX43" fmla="*/ 22860 w 1983580"/>
                      <a:gd name="connsiteY43" fmla="*/ 893923 h 1300383"/>
                      <a:gd name="connsiteX44" fmla="*/ 0 w 1983580"/>
                      <a:gd name="connsiteY44" fmla="*/ 855823 h 1300383"/>
                      <a:gd name="connsiteX45" fmla="*/ 38100 w 1983580"/>
                      <a:gd name="connsiteY45" fmla="*/ 733903 h 1300383"/>
                      <a:gd name="connsiteX46" fmla="*/ 7620 w 1983580"/>
                      <a:gd name="connsiteY46" fmla="*/ 634843 h 1300383"/>
                      <a:gd name="connsiteX47" fmla="*/ 158208 w 1983580"/>
                      <a:gd name="connsiteY47" fmla="*/ 529432 h 1300383"/>
                      <a:gd name="connsiteX48" fmla="*/ 161924 w 1983580"/>
                      <a:gd name="connsiteY48" fmla="*/ 529432 h 1300383"/>
                      <a:gd name="connsiteX49" fmla="*/ 257176 w 1983580"/>
                      <a:gd name="connsiteY49" fmla="*/ 596107 h 1300383"/>
                      <a:gd name="connsiteX50" fmla="*/ 301624 w 1983580"/>
                      <a:gd name="connsiteY50" fmla="*/ 573882 h 1300383"/>
                      <a:gd name="connsiteX51" fmla="*/ 303740 w 1983580"/>
                      <a:gd name="connsiteY51" fmla="*/ 553233 h 1300383"/>
                      <a:gd name="connsiteX52" fmla="*/ 388144 w 1983580"/>
                      <a:gd name="connsiteY52" fmla="*/ 566737 h 1300383"/>
                      <a:gd name="connsiteX53" fmla="*/ 423864 w 1983580"/>
                      <a:gd name="connsiteY53" fmla="*/ 540544 h 1300383"/>
                      <a:gd name="connsiteX54" fmla="*/ 429692 w 1983580"/>
                      <a:gd name="connsiteY54" fmla="*/ 535789 h 1300383"/>
                      <a:gd name="connsiteX55" fmla="*/ 528640 w 1983580"/>
                      <a:gd name="connsiteY55" fmla="*/ 616746 h 1300383"/>
                      <a:gd name="connsiteX56" fmla="*/ 657224 w 1983580"/>
                      <a:gd name="connsiteY56" fmla="*/ 669133 h 1300383"/>
                      <a:gd name="connsiteX57" fmla="*/ 723900 w 1983580"/>
                      <a:gd name="connsiteY57" fmla="*/ 726283 h 1300383"/>
                      <a:gd name="connsiteX58" fmla="*/ 828676 w 1983580"/>
                      <a:gd name="connsiteY58" fmla="*/ 735808 h 1300383"/>
                      <a:gd name="connsiteX59" fmla="*/ 1028700 w 1983580"/>
                      <a:gd name="connsiteY59" fmla="*/ 616746 h 1300383"/>
                      <a:gd name="connsiteX60" fmla="*/ 1057276 w 1983580"/>
                      <a:gd name="connsiteY60" fmla="*/ 550071 h 1300383"/>
                      <a:gd name="connsiteX61" fmla="*/ 1176336 w 1983580"/>
                      <a:gd name="connsiteY61" fmla="*/ 526258 h 1300383"/>
                      <a:gd name="connsiteX62" fmla="*/ 1171576 w 1983580"/>
                      <a:gd name="connsiteY62" fmla="*/ 402433 h 1300383"/>
                      <a:gd name="connsiteX63" fmla="*/ 1047252 w 1983580"/>
                      <a:gd name="connsiteY63" fmla="*/ 344713 h 1300383"/>
                      <a:gd name="connsiteX64" fmla="*/ 1188244 w 1983580"/>
                      <a:gd name="connsiteY64" fmla="*/ 295275 h 1300383"/>
                      <a:gd name="connsiteX65" fmla="*/ 1207296 w 1983580"/>
                      <a:gd name="connsiteY65" fmla="*/ 257175 h 1300383"/>
                      <a:gd name="connsiteX66" fmla="*/ 1262064 w 1983580"/>
                      <a:gd name="connsiteY66" fmla="*/ 247650 h 1300383"/>
                      <a:gd name="connsiteX67" fmla="*/ 1312068 w 1983580"/>
                      <a:gd name="connsiteY67" fmla="*/ 185737 h 1300383"/>
                      <a:gd name="connsiteX68" fmla="*/ 1362076 w 1983580"/>
                      <a:gd name="connsiteY68" fmla="*/ 178594 h 1300383"/>
                      <a:gd name="connsiteX69" fmla="*/ 1435896 w 1983580"/>
                      <a:gd name="connsiteY69" fmla="*/ 230981 h 1300383"/>
                      <a:gd name="connsiteX70" fmla="*/ 1533524 w 1983580"/>
                      <a:gd name="connsiteY70" fmla="*/ 180975 h 1300383"/>
                      <a:gd name="connsiteX71" fmla="*/ 1490664 w 1983580"/>
                      <a:gd name="connsiteY71" fmla="*/ 71437 h 1300383"/>
                      <a:gd name="connsiteX72" fmla="*/ 1512096 w 1983580"/>
                      <a:gd name="connsiteY72" fmla="*/ 14287 h 1300383"/>
                      <a:gd name="connsiteX73" fmla="*/ 1657352 w 1983580"/>
                      <a:gd name="connsiteY73" fmla="*/ 0 h 13003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</a:cxnLst>
                    <a:rect l="l" t="t" r="r" b="b"/>
                    <a:pathLst>
                      <a:path w="1983580" h="1300383">
                        <a:moveTo>
                          <a:pt x="1657352" y="0"/>
                        </a:moveTo>
                        <a:lnTo>
                          <a:pt x="1700212" y="140494"/>
                        </a:lnTo>
                        <a:lnTo>
                          <a:pt x="1743076" y="140494"/>
                        </a:lnTo>
                        <a:lnTo>
                          <a:pt x="1795464" y="211931"/>
                        </a:lnTo>
                        <a:lnTo>
                          <a:pt x="1847848" y="226219"/>
                        </a:lnTo>
                        <a:lnTo>
                          <a:pt x="1924048" y="254794"/>
                        </a:lnTo>
                        <a:lnTo>
                          <a:pt x="1924048" y="307181"/>
                        </a:lnTo>
                        <a:lnTo>
                          <a:pt x="1983580" y="433387"/>
                        </a:lnTo>
                        <a:lnTo>
                          <a:pt x="1974056" y="471487"/>
                        </a:lnTo>
                        <a:lnTo>
                          <a:pt x="1921668" y="521494"/>
                        </a:lnTo>
                        <a:lnTo>
                          <a:pt x="1947864" y="545306"/>
                        </a:lnTo>
                        <a:lnTo>
                          <a:pt x="1945480" y="583406"/>
                        </a:lnTo>
                        <a:lnTo>
                          <a:pt x="1916904" y="654844"/>
                        </a:lnTo>
                        <a:lnTo>
                          <a:pt x="1916820" y="655970"/>
                        </a:lnTo>
                        <a:lnTo>
                          <a:pt x="1890712" y="635796"/>
                        </a:lnTo>
                        <a:lnTo>
                          <a:pt x="1790700" y="726283"/>
                        </a:lnTo>
                        <a:lnTo>
                          <a:pt x="1709736" y="731046"/>
                        </a:lnTo>
                        <a:lnTo>
                          <a:pt x="1704976" y="897733"/>
                        </a:lnTo>
                        <a:lnTo>
                          <a:pt x="1604964" y="892971"/>
                        </a:lnTo>
                        <a:lnTo>
                          <a:pt x="1485900" y="1002508"/>
                        </a:lnTo>
                        <a:lnTo>
                          <a:pt x="1409700" y="1035846"/>
                        </a:lnTo>
                        <a:lnTo>
                          <a:pt x="1385888" y="1121571"/>
                        </a:lnTo>
                        <a:lnTo>
                          <a:pt x="1328736" y="1173958"/>
                        </a:lnTo>
                        <a:lnTo>
                          <a:pt x="1330172" y="1177696"/>
                        </a:lnTo>
                        <a:lnTo>
                          <a:pt x="1250952" y="1196181"/>
                        </a:lnTo>
                        <a:lnTo>
                          <a:pt x="1184276" y="1170781"/>
                        </a:lnTo>
                        <a:lnTo>
                          <a:pt x="1146176" y="1196181"/>
                        </a:lnTo>
                        <a:lnTo>
                          <a:pt x="1098552" y="1164431"/>
                        </a:lnTo>
                        <a:lnTo>
                          <a:pt x="1057276" y="1183481"/>
                        </a:lnTo>
                        <a:lnTo>
                          <a:pt x="1031876" y="1240631"/>
                        </a:lnTo>
                        <a:lnTo>
                          <a:pt x="869952" y="1224756"/>
                        </a:lnTo>
                        <a:lnTo>
                          <a:pt x="779200" y="1300383"/>
                        </a:lnTo>
                        <a:lnTo>
                          <a:pt x="771524" y="1283496"/>
                        </a:lnTo>
                        <a:lnTo>
                          <a:pt x="647700" y="1245396"/>
                        </a:lnTo>
                        <a:lnTo>
                          <a:pt x="519112" y="1273971"/>
                        </a:lnTo>
                        <a:lnTo>
                          <a:pt x="457200" y="1059658"/>
                        </a:lnTo>
                        <a:lnTo>
                          <a:pt x="395288" y="1050133"/>
                        </a:lnTo>
                        <a:lnTo>
                          <a:pt x="161924" y="1235871"/>
                        </a:lnTo>
                        <a:lnTo>
                          <a:pt x="60968" y="1234268"/>
                        </a:lnTo>
                        <a:lnTo>
                          <a:pt x="68580" y="1221583"/>
                        </a:lnTo>
                        <a:lnTo>
                          <a:pt x="114300" y="1145383"/>
                        </a:lnTo>
                        <a:lnTo>
                          <a:pt x="167640" y="1031083"/>
                        </a:lnTo>
                        <a:lnTo>
                          <a:pt x="114300" y="939643"/>
                        </a:lnTo>
                        <a:lnTo>
                          <a:pt x="22860" y="893923"/>
                        </a:lnTo>
                        <a:lnTo>
                          <a:pt x="0" y="855823"/>
                        </a:lnTo>
                        <a:lnTo>
                          <a:pt x="38100" y="733903"/>
                        </a:lnTo>
                        <a:lnTo>
                          <a:pt x="7620" y="634843"/>
                        </a:lnTo>
                        <a:lnTo>
                          <a:pt x="158208" y="529432"/>
                        </a:lnTo>
                        <a:lnTo>
                          <a:pt x="161924" y="529432"/>
                        </a:lnTo>
                        <a:lnTo>
                          <a:pt x="257176" y="596107"/>
                        </a:lnTo>
                        <a:lnTo>
                          <a:pt x="301624" y="573882"/>
                        </a:lnTo>
                        <a:lnTo>
                          <a:pt x="303740" y="553233"/>
                        </a:lnTo>
                        <a:lnTo>
                          <a:pt x="388144" y="566737"/>
                        </a:lnTo>
                        <a:lnTo>
                          <a:pt x="423864" y="540544"/>
                        </a:lnTo>
                        <a:lnTo>
                          <a:pt x="429692" y="535789"/>
                        </a:lnTo>
                        <a:lnTo>
                          <a:pt x="528640" y="616746"/>
                        </a:lnTo>
                        <a:lnTo>
                          <a:pt x="657224" y="669133"/>
                        </a:lnTo>
                        <a:lnTo>
                          <a:pt x="723900" y="726283"/>
                        </a:lnTo>
                        <a:lnTo>
                          <a:pt x="828676" y="735808"/>
                        </a:lnTo>
                        <a:lnTo>
                          <a:pt x="1028700" y="616746"/>
                        </a:lnTo>
                        <a:lnTo>
                          <a:pt x="1057276" y="550071"/>
                        </a:lnTo>
                        <a:lnTo>
                          <a:pt x="1176336" y="526258"/>
                        </a:lnTo>
                        <a:lnTo>
                          <a:pt x="1171576" y="402433"/>
                        </a:lnTo>
                        <a:lnTo>
                          <a:pt x="1047252" y="344713"/>
                        </a:lnTo>
                        <a:lnTo>
                          <a:pt x="1188244" y="295275"/>
                        </a:lnTo>
                        <a:lnTo>
                          <a:pt x="1207296" y="257175"/>
                        </a:lnTo>
                        <a:lnTo>
                          <a:pt x="1262064" y="247650"/>
                        </a:lnTo>
                        <a:lnTo>
                          <a:pt x="1312068" y="185737"/>
                        </a:lnTo>
                        <a:lnTo>
                          <a:pt x="1362076" y="178594"/>
                        </a:lnTo>
                        <a:lnTo>
                          <a:pt x="1435896" y="230981"/>
                        </a:lnTo>
                        <a:lnTo>
                          <a:pt x="1533524" y="180975"/>
                        </a:lnTo>
                        <a:lnTo>
                          <a:pt x="1490664" y="71437"/>
                        </a:lnTo>
                        <a:lnTo>
                          <a:pt x="1512096" y="14287"/>
                        </a:lnTo>
                        <a:lnTo>
                          <a:pt x="165735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4" name="フリーフォーム: 図形 753">
                    <a:extLst>
                      <a:ext uri="{FF2B5EF4-FFF2-40B4-BE49-F238E27FC236}">
                        <a16:creationId xmlns:a16="http://schemas.microsoft.com/office/drawing/2014/main" id="{10813F56-AFCC-4051-AC80-618D1A1BF543}"/>
                      </a:ext>
                    </a:extLst>
                  </p:cNvPr>
                  <p:cNvSpPr/>
                  <p:nvPr/>
                </p:nvSpPr>
                <p:spPr>
                  <a:xfrm>
                    <a:off x="46470728" y="10642601"/>
                    <a:ext cx="427592" cy="715962"/>
                  </a:xfrm>
                  <a:custGeom>
                    <a:avLst/>
                    <a:gdLst>
                      <a:gd name="connsiteX0" fmla="*/ 122396 w 427592"/>
                      <a:gd name="connsiteY0" fmla="*/ 0 h 715962"/>
                      <a:gd name="connsiteX1" fmla="*/ 268448 w 427592"/>
                      <a:gd name="connsiteY1" fmla="*/ 98425 h 715962"/>
                      <a:gd name="connsiteX2" fmla="*/ 277972 w 427592"/>
                      <a:gd name="connsiteY2" fmla="*/ 168275 h 715962"/>
                      <a:gd name="connsiteX3" fmla="*/ 427592 w 427592"/>
                      <a:gd name="connsiteY3" fmla="*/ 238504 h 715962"/>
                      <a:gd name="connsiteX4" fmla="*/ 316072 w 427592"/>
                      <a:gd name="connsiteY4" fmla="*/ 381000 h 715962"/>
                      <a:gd name="connsiteX5" fmla="*/ 316072 w 427592"/>
                      <a:gd name="connsiteY5" fmla="*/ 536575 h 715962"/>
                      <a:gd name="connsiteX6" fmla="*/ 268448 w 427592"/>
                      <a:gd name="connsiteY6" fmla="*/ 568325 h 715962"/>
                      <a:gd name="connsiteX7" fmla="*/ 272800 w 427592"/>
                      <a:gd name="connsiteY7" fmla="*/ 657560 h 715962"/>
                      <a:gd name="connsiteX8" fmla="*/ 204152 w 427592"/>
                      <a:gd name="connsiteY8" fmla="*/ 715962 h 715962"/>
                      <a:gd name="connsiteX9" fmla="*/ 156528 w 427592"/>
                      <a:gd name="connsiteY9" fmla="*/ 708818 h 715962"/>
                      <a:gd name="connsiteX10" fmla="*/ 123192 w 427592"/>
                      <a:gd name="connsiteY10" fmla="*/ 706437 h 715962"/>
                      <a:gd name="connsiteX11" fmla="*/ 111284 w 427592"/>
                      <a:gd name="connsiteY11" fmla="*/ 654049 h 715962"/>
                      <a:gd name="connsiteX12" fmla="*/ 96996 w 427592"/>
                      <a:gd name="connsiteY12" fmla="*/ 606424 h 715962"/>
                      <a:gd name="connsiteX13" fmla="*/ 49372 w 427592"/>
                      <a:gd name="connsiteY13" fmla="*/ 592137 h 715962"/>
                      <a:gd name="connsiteX14" fmla="*/ 51752 w 427592"/>
                      <a:gd name="connsiteY14" fmla="*/ 554037 h 715962"/>
                      <a:gd name="connsiteX15" fmla="*/ 85092 w 427592"/>
                      <a:gd name="connsiteY15" fmla="*/ 458787 h 715962"/>
                      <a:gd name="connsiteX16" fmla="*/ 51752 w 427592"/>
                      <a:gd name="connsiteY16" fmla="*/ 375443 h 715962"/>
                      <a:gd name="connsiteX17" fmla="*/ 49372 w 427592"/>
                      <a:gd name="connsiteY17" fmla="*/ 177799 h 715962"/>
                      <a:gd name="connsiteX18" fmla="*/ 42504 w 427592"/>
                      <a:gd name="connsiteY18" fmla="*/ 170760 h 715962"/>
                      <a:gd name="connsiteX19" fmla="*/ 0 w 427592"/>
                      <a:gd name="connsiteY19" fmla="*/ 28464 h 715962"/>
                      <a:gd name="connsiteX20" fmla="*/ 122396 w 427592"/>
                      <a:gd name="connsiteY20" fmla="*/ 0 h 715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427592" h="715962">
                        <a:moveTo>
                          <a:pt x="122396" y="0"/>
                        </a:moveTo>
                        <a:lnTo>
                          <a:pt x="268448" y="98425"/>
                        </a:lnTo>
                        <a:lnTo>
                          <a:pt x="277972" y="168275"/>
                        </a:lnTo>
                        <a:lnTo>
                          <a:pt x="427592" y="238504"/>
                        </a:lnTo>
                        <a:lnTo>
                          <a:pt x="316072" y="381000"/>
                        </a:lnTo>
                        <a:lnTo>
                          <a:pt x="316072" y="536575"/>
                        </a:lnTo>
                        <a:lnTo>
                          <a:pt x="268448" y="568325"/>
                        </a:lnTo>
                        <a:lnTo>
                          <a:pt x="272800" y="657560"/>
                        </a:lnTo>
                        <a:lnTo>
                          <a:pt x="204152" y="715962"/>
                        </a:lnTo>
                        <a:lnTo>
                          <a:pt x="156528" y="708818"/>
                        </a:lnTo>
                        <a:lnTo>
                          <a:pt x="123192" y="706437"/>
                        </a:lnTo>
                        <a:lnTo>
                          <a:pt x="111284" y="654049"/>
                        </a:lnTo>
                        <a:lnTo>
                          <a:pt x="96996" y="606424"/>
                        </a:lnTo>
                        <a:lnTo>
                          <a:pt x="49372" y="592137"/>
                        </a:lnTo>
                        <a:lnTo>
                          <a:pt x="51752" y="554037"/>
                        </a:lnTo>
                        <a:lnTo>
                          <a:pt x="85092" y="458787"/>
                        </a:lnTo>
                        <a:lnTo>
                          <a:pt x="51752" y="375443"/>
                        </a:lnTo>
                        <a:cubicBezTo>
                          <a:pt x="50960" y="309562"/>
                          <a:pt x="50168" y="243680"/>
                          <a:pt x="49372" y="177799"/>
                        </a:cubicBezTo>
                        <a:lnTo>
                          <a:pt x="42504" y="170760"/>
                        </a:lnTo>
                        <a:lnTo>
                          <a:pt x="0" y="28464"/>
                        </a:lnTo>
                        <a:lnTo>
                          <a:pt x="12239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5" name="フリーフォーム: 図形 754">
                    <a:extLst>
                      <a:ext uri="{FF2B5EF4-FFF2-40B4-BE49-F238E27FC236}">
                        <a16:creationId xmlns:a16="http://schemas.microsoft.com/office/drawing/2014/main" id="{50EB98AB-81C7-478A-B284-BA9621F4B860}"/>
                      </a:ext>
                    </a:extLst>
                  </p:cNvPr>
                  <p:cNvSpPr/>
                  <p:nvPr/>
                </p:nvSpPr>
                <p:spPr>
                  <a:xfrm>
                    <a:off x="45461080" y="13145524"/>
                    <a:ext cx="494664" cy="310920"/>
                  </a:xfrm>
                  <a:custGeom>
                    <a:avLst/>
                    <a:gdLst>
                      <a:gd name="connsiteX0" fmla="*/ 0 w 494664"/>
                      <a:gd name="connsiteY0" fmla="*/ 0 h 310920"/>
                      <a:gd name="connsiteX1" fmla="*/ 104140 w 494664"/>
                      <a:gd name="connsiteY1" fmla="*/ 65651 h 310920"/>
                      <a:gd name="connsiteX2" fmla="*/ 201768 w 494664"/>
                      <a:gd name="connsiteY2" fmla="*/ 70414 h 310920"/>
                      <a:gd name="connsiteX3" fmla="*/ 270824 w 494664"/>
                      <a:gd name="connsiteY3" fmla="*/ 3739 h 310920"/>
                      <a:gd name="connsiteX4" fmla="*/ 342264 w 494664"/>
                      <a:gd name="connsiteY4" fmla="*/ 70414 h 310920"/>
                      <a:gd name="connsiteX5" fmla="*/ 416084 w 494664"/>
                      <a:gd name="connsiteY5" fmla="*/ 79939 h 310920"/>
                      <a:gd name="connsiteX6" fmla="*/ 427988 w 494664"/>
                      <a:gd name="connsiteY6" fmla="*/ 127564 h 310920"/>
                      <a:gd name="connsiteX7" fmla="*/ 494664 w 494664"/>
                      <a:gd name="connsiteY7" fmla="*/ 206145 h 310920"/>
                      <a:gd name="connsiteX8" fmla="*/ 444656 w 494664"/>
                      <a:gd name="connsiteY8" fmla="*/ 265676 h 310920"/>
                      <a:gd name="connsiteX9" fmla="*/ 342264 w 494664"/>
                      <a:gd name="connsiteY9" fmla="*/ 275201 h 310920"/>
                      <a:gd name="connsiteX10" fmla="*/ 287496 w 494664"/>
                      <a:gd name="connsiteY10" fmla="*/ 310920 h 310920"/>
                      <a:gd name="connsiteX11" fmla="*/ 244632 w 494664"/>
                      <a:gd name="connsiteY11" fmla="*/ 268057 h 310920"/>
                      <a:gd name="connsiteX12" fmla="*/ 211296 w 494664"/>
                      <a:gd name="connsiteY12" fmla="*/ 287107 h 310920"/>
                      <a:gd name="connsiteX13" fmla="*/ 175576 w 494664"/>
                      <a:gd name="connsiteY13" fmla="*/ 279964 h 310920"/>
                      <a:gd name="connsiteX14" fmla="*/ 163672 w 494664"/>
                      <a:gd name="connsiteY14" fmla="*/ 227576 h 310920"/>
                      <a:gd name="connsiteX15" fmla="*/ 37632 w 494664"/>
                      <a:gd name="connsiteY15" fmla="*/ 213572 h 310920"/>
                      <a:gd name="connsiteX16" fmla="*/ 25560 w 494664"/>
                      <a:gd name="connsiteY16" fmla="*/ 137091 h 310920"/>
                      <a:gd name="connsiteX17" fmla="*/ 54132 w 494664"/>
                      <a:gd name="connsiteY17" fmla="*/ 103753 h 310920"/>
                      <a:gd name="connsiteX18" fmla="*/ 0 w 494664"/>
                      <a:gd name="connsiteY18" fmla="*/ 0 h 3109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494664" h="310920">
                        <a:moveTo>
                          <a:pt x="0" y="0"/>
                        </a:moveTo>
                        <a:lnTo>
                          <a:pt x="104140" y="65651"/>
                        </a:lnTo>
                        <a:lnTo>
                          <a:pt x="201768" y="70414"/>
                        </a:lnTo>
                        <a:lnTo>
                          <a:pt x="270824" y="3739"/>
                        </a:lnTo>
                        <a:lnTo>
                          <a:pt x="342264" y="70414"/>
                        </a:lnTo>
                        <a:lnTo>
                          <a:pt x="416084" y="79939"/>
                        </a:lnTo>
                        <a:lnTo>
                          <a:pt x="427988" y="127564"/>
                        </a:lnTo>
                        <a:lnTo>
                          <a:pt x="494664" y="206145"/>
                        </a:lnTo>
                        <a:lnTo>
                          <a:pt x="444656" y="265676"/>
                        </a:lnTo>
                        <a:lnTo>
                          <a:pt x="342264" y="275201"/>
                        </a:lnTo>
                        <a:lnTo>
                          <a:pt x="287496" y="310920"/>
                        </a:lnTo>
                        <a:lnTo>
                          <a:pt x="244632" y="268057"/>
                        </a:lnTo>
                        <a:lnTo>
                          <a:pt x="211296" y="287107"/>
                        </a:lnTo>
                        <a:lnTo>
                          <a:pt x="175576" y="279964"/>
                        </a:lnTo>
                        <a:lnTo>
                          <a:pt x="163672" y="227576"/>
                        </a:lnTo>
                        <a:lnTo>
                          <a:pt x="37632" y="213572"/>
                        </a:lnTo>
                        <a:lnTo>
                          <a:pt x="25560" y="137091"/>
                        </a:lnTo>
                        <a:lnTo>
                          <a:pt x="54132" y="10375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6" name="フリーフォーム: 図形 755">
                    <a:extLst>
                      <a:ext uri="{FF2B5EF4-FFF2-40B4-BE49-F238E27FC236}">
                        <a16:creationId xmlns:a16="http://schemas.microsoft.com/office/drawing/2014/main" id="{0F970CE1-0D05-42D3-81C6-9BEC746AC0E0}"/>
                      </a:ext>
                    </a:extLst>
                  </p:cNvPr>
                  <p:cNvSpPr/>
                  <p:nvPr/>
                </p:nvSpPr>
                <p:spPr>
                  <a:xfrm>
                    <a:off x="44783376" y="13824401"/>
                    <a:ext cx="1327148" cy="1217955"/>
                  </a:xfrm>
                  <a:custGeom>
                    <a:avLst/>
                    <a:gdLst>
                      <a:gd name="connsiteX0" fmla="*/ 183884 w 1327148"/>
                      <a:gd name="connsiteY0" fmla="*/ 0 h 1217955"/>
                      <a:gd name="connsiteX1" fmla="*/ 198436 w 1327148"/>
                      <a:gd name="connsiteY1" fmla="*/ 24949 h 1217955"/>
                      <a:gd name="connsiteX2" fmla="*/ 231776 w 1327148"/>
                      <a:gd name="connsiteY2" fmla="*/ 34474 h 1217955"/>
                      <a:gd name="connsiteX3" fmla="*/ 241300 w 1327148"/>
                      <a:gd name="connsiteY3" fmla="*/ 105912 h 1217955"/>
                      <a:gd name="connsiteX4" fmla="*/ 274636 w 1327148"/>
                      <a:gd name="connsiteY4" fmla="*/ 239262 h 1217955"/>
                      <a:gd name="connsiteX5" fmla="*/ 246064 w 1327148"/>
                      <a:gd name="connsiteY5" fmla="*/ 386899 h 1217955"/>
                      <a:gd name="connsiteX6" fmla="*/ 288924 w 1327148"/>
                      <a:gd name="connsiteY6" fmla="*/ 467862 h 1217955"/>
                      <a:gd name="connsiteX7" fmla="*/ 422272 w 1327148"/>
                      <a:gd name="connsiteY7" fmla="*/ 448812 h 1217955"/>
                      <a:gd name="connsiteX8" fmla="*/ 588960 w 1327148"/>
                      <a:gd name="connsiteY8" fmla="*/ 534537 h 1217955"/>
                      <a:gd name="connsiteX9" fmla="*/ 717548 w 1327148"/>
                      <a:gd name="connsiteY9" fmla="*/ 534537 h 1217955"/>
                      <a:gd name="connsiteX10" fmla="*/ 841376 w 1327148"/>
                      <a:gd name="connsiteY10" fmla="*/ 467862 h 1217955"/>
                      <a:gd name="connsiteX11" fmla="*/ 889000 w 1327148"/>
                      <a:gd name="connsiteY11" fmla="*/ 501199 h 1217955"/>
                      <a:gd name="connsiteX12" fmla="*/ 1046160 w 1327148"/>
                      <a:gd name="connsiteY12" fmla="*/ 515487 h 1217955"/>
                      <a:gd name="connsiteX13" fmla="*/ 1050924 w 1327148"/>
                      <a:gd name="connsiteY13" fmla="*/ 453574 h 1217955"/>
                      <a:gd name="connsiteX14" fmla="*/ 1089024 w 1327148"/>
                      <a:gd name="connsiteY14" fmla="*/ 463099 h 1217955"/>
                      <a:gd name="connsiteX15" fmla="*/ 1117600 w 1327148"/>
                      <a:gd name="connsiteY15" fmla="*/ 529774 h 1217955"/>
                      <a:gd name="connsiteX16" fmla="*/ 1103312 w 1327148"/>
                      <a:gd name="connsiteY16" fmla="*/ 629787 h 1217955"/>
                      <a:gd name="connsiteX17" fmla="*/ 1203324 w 1327148"/>
                      <a:gd name="connsiteY17" fmla="*/ 672649 h 1217955"/>
                      <a:gd name="connsiteX18" fmla="*/ 1241424 w 1327148"/>
                      <a:gd name="connsiteY18" fmla="*/ 653599 h 1217955"/>
                      <a:gd name="connsiteX19" fmla="*/ 1299328 w 1327148"/>
                      <a:gd name="connsiteY19" fmla="*/ 682551 h 1217955"/>
                      <a:gd name="connsiteX20" fmla="*/ 1284288 w 1327148"/>
                      <a:gd name="connsiteY20" fmla="*/ 722655 h 1217955"/>
                      <a:gd name="connsiteX21" fmla="*/ 1327148 w 1327148"/>
                      <a:gd name="connsiteY21" fmla="*/ 832193 h 1217955"/>
                      <a:gd name="connsiteX22" fmla="*/ 1229520 w 1327148"/>
                      <a:gd name="connsiteY22" fmla="*/ 882199 h 1217955"/>
                      <a:gd name="connsiteX23" fmla="*/ 1155700 w 1327148"/>
                      <a:gd name="connsiteY23" fmla="*/ 829812 h 1217955"/>
                      <a:gd name="connsiteX24" fmla="*/ 1105692 w 1327148"/>
                      <a:gd name="connsiteY24" fmla="*/ 836955 h 1217955"/>
                      <a:gd name="connsiteX25" fmla="*/ 1055688 w 1327148"/>
                      <a:gd name="connsiteY25" fmla="*/ 898868 h 1217955"/>
                      <a:gd name="connsiteX26" fmla="*/ 1000920 w 1327148"/>
                      <a:gd name="connsiteY26" fmla="*/ 908393 h 1217955"/>
                      <a:gd name="connsiteX27" fmla="*/ 981868 w 1327148"/>
                      <a:gd name="connsiteY27" fmla="*/ 946493 h 1217955"/>
                      <a:gd name="connsiteX28" fmla="*/ 840876 w 1327148"/>
                      <a:gd name="connsiteY28" fmla="*/ 995931 h 1217955"/>
                      <a:gd name="connsiteX29" fmla="*/ 831848 w 1327148"/>
                      <a:gd name="connsiteY29" fmla="*/ 991739 h 1217955"/>
                      <a:gd name="connsiteX30" fmla="*/ 798512 w 1327148"/>
                      <a:gd name="connsiteY30" fmla="*/ 929826 h 1217955"/>
                      <a:gd name="connsiteX31" fmla="*/ 703264 w 1327148"/>
                      <a:gd name="connsiteY31" fmla="*/ 886964 h 1217955"/>
                      <a:gd name="connsiteX32" fmla="*/ 612776 w 1327148"/>
                      <a:gd name="connsiteY32" fmla="*/ 920301 h 1217955"/>
                      <a:gd name="connsiteX33" fmla="*/ 546100 w 1327148"/>
                      <a:gd name="connsiteY33" fmla="*/ 972689 h 1217955"/>
                      <a:gd name="connsiteX34" fmla="*/ 355600 w 1327148"/>
                      <a:gd name="connsiteY34" fmla="*/ 972689 h 1217955"/>
                      <a:gd name="connsiteX35" fmla="*/ 312736 w 1327148"/>
                      <a:gd name="connsiteY35" fmla="*/ 1106039 h 1217955"/>
                      <a:gd name="connsiteX36" fmla="*/ 217488 w 1327148"/>
                      <a:gd name="connsiteY36" fmla="*/ 1182239 h 1217955"/>
                      <a:gd name="connsiteX37" fmla="*/ 223316 w 1327148"/>
                      <a:gd name="connsiteY37" fmla="*/ 1187007 h 1217955"/>
                      <a:gd name="connsiteX38" fmla="*/ 217488 w 1327148"/>
                      <a:gd name="connsiteY38" fmla="*/ 1191762 h 1217955"/>
                      <a:gd name="connsiteX39" fmla="*/ 181768 w 1327148"/>
                      <a:gd name="connsiteY39" fmla="*/ 1217955 h 1217955"/>
                      <a:gd name="connsiteX40" fmla="*/ 97364 w 1327148"/>
                      <a:gd name="connsiteY40" fmla="*/ 1204451 h 1217955"/>
                      <a:gd name="connsiteX41" fmla="*/ 107948 w 1327148"/>
                      <a:gd name="connsiteY41" fmla="*/ 1101275 h 1217955"/>
                      <a:gd name="connsiteX42" fmla="*/ 130176 w 1327148"/>
                      <a:gd name="connsiteY42" fmla="*/ 1056825 h 1217955"/>
                      <a:gd name="connsiteX43" fmla="*/ 206376 w 1327148"/>
                      <a:gd name="connsiteY43" fmla="*/ 955225 h 1217955"/>
                      <a:gd name="connsiteX44" fmla="*/ 177800 w 1327148"/>
                      <a:gd name="connsiteY44" fmla="*/ 831400 h 1217955"/>
                      <a:gd name="connsiteX45" fmla="*/ 225424 w 1327148"/>
                      <a:gd name="connsiteY45" fmla="*/ 771075 h 1217955"/>
                      <a:gd name="connsiteX46" fmla="*/ 225424 w 1327148"/>
                      <a:gd name="connsiteY46" fmla="*/ 663125 h 1217955"/>
                      <a:gd name="connsiteX47" fmla="*/ 180976 w 1327148"/>
                      <a:gd name="connsiteY47" fmla="*/ 621850 h 1217955"/>
                      <a:gd name="connsiteX48" fmla="*/ 171448 w 1327148"/>
                      <a:gd name="connsiteY48" fmla="*/ 526600 h 1217955"/>
                      <a:gd name="connsiteX49" fmla="*/ 95248 w 1327148"/>
                      <a:gd name="connsiteY49" fmla="*/ 472625 h 1217955"/>
                      <a:gd name="connsiteX50" fmla="*/ 66672 w 1327148"/>
                      <a:gd name="connsiteY50" fmla="*/ 329750 h 1217955"/>
                      <a:gd name="connsiteX51" fmla="*/ 0 w 1327148"/>
                      <a:gd name="connsiteY51" fmla="*/ 253550 h 1217955"/>
                      <a:gd name="connsiteX52" fmla="*/ 25400 w 1327148"/>
                      <a:gd name="connsiteY52" fmla="*/ 177350 h 1217955"/>
                      <a:gd name="connsiteX53" fmla="*/ 111124 w 1327148"/>
                      <a:gd name="connsiteY53" fmla="*/ 193225 h 1217955"/>
                      <a:gd name="connsiteX54" fmla="*/ 158748 w 1327148"/>
                      <a:gd name="connsiteY54" fmla="*/ 129725 h 1217955"/>
                      <a:gd name="connsiteX55" fmla="*/ 152400 w 1327148"/>
                      <a:gd name="connsiteY55" fmla="*/ 53525 h 1217955"/>
                      <a:gd name="connsiteX56" fmla="*/ 183884 w 1327148"/>
                      <a:gd name="connsiteY56" fmla="*/ 0 h 12179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1327148" h="1217955">
                        <a:moveTo>
                          <a:pt x="183884" y="0"/>
                        </a:moveTo>
                        <a:lnTo>
                          <a:pt x="198436" y="24949"/>
                        </a:lnTo>
                        <a:lnTo>
                          <a:pt x="231776" y="34474"/>
                        </a:lnTo>
                        <a:lnTo>
                          <a:pt x="241300" y="105912"/>
                        </a:lnTo>
                        <a:lnTo>
                          <a:pt x="274636" y="239262"/>
                        </a:lnTo>
                        <a:lnTo>
                          <a:pt x="246064" y="386899"/>
                        </a:lnTo>
                        <a:lnTo>
                          <a:pt x="288924" y="467862"/>
                        </a:lnTo>
                        <a:lnTo>
                          <a:pt x="422272" y="448812"/>
                        </a:lnTo>
                        <a:lnTo>
                          <a:pt x="588960" y="534537"/>
                        </a:lnTo>
                        <a:lnTo>
                          <a:pt x="717548" y="534537"/>
                        </a:lnTo>
                        <a:lnTo>
                          <a:pt x="841376" y="467862"/>
                        </a:lnTo>
                        <a:lnTo>
                          <a:pt x="889000" y="501199"/>
                        </a:lnTo>
                        <a:lnTo>
                          <a:pt x="1046160" y="515487"/>
                        </a:lnTo>
                        <a:lnTo>
                          <a:pt x="1050924" y="453574"/>
                        </a:lnTo>
                        <a:lnTo>
                          <a:pt x="1089024" y="463099"/>
                        </a:lnTo>
                        <a:lnTo>
                          <a:pt x="1117600" y="529774"/>
                        </a:lnTo>
                        <a:lnTo>
                          <a:pt x="1103312" y="629787"/>
                        </a:lnTo>
                        <a:lnTo>
                          <a:pt x="1203324" y="672649"/>
                        </a:lnTo>
                        <a:lnTo>
                          <a:pt x="1241424" y="653599"/>
                        </a:lnTo>
                        <a:lnTo>
                          <a:pt x="1299328" y="682551"/>
                        </a:lnTo>
                        <a:lnTo>
                          <a:pt x="1284288" y="722655"/>
                        </a:lnTo>
                        <a:lnTo>
                          <a:pt x="1327148" y="832193"/>
                        </a:lnTo>
                        <a:lnTo>
                          <a:pt x="1229520" y="882199"/>
                        </a:lnTo>
                        <a:lnTo>
                          <a:pt x="1155700" y="829812"/>
                        </a:lnTo>
                        <a:lnTo>
                          <a:pt x="1105692" y="836955"/>
                        </a:lnTo>
                        <a:lnTo>
                          <a:pt x="1055688" y="898868"/>
                        </a:lnTo>
                        <a:lnTo>
                          <a:pt x="1000920" y="908393"/>
                        </a:lnTo>
                        <a:lnTo>
                          <a:pt x="981868" y="946493"/>
                        </a:lnTo>
                        <a:lnTo>
                          <a:pt x="840876" y="995931"/>
                        </a:lnTo>
                        <a:lnTo>
                          <a:pt x="831848" y="991739"/>
                        </a:lnTo>
                        <a:lnTo>
                          <a:pt x="798512" y="929826"/>
                        </a:lnTo>
                        <a:lnTo>
                          <a:pt x="703264" y="886964"/>
                        </a:lnTo>
                        <a:lnTo>
                          <a:pt x="612776" y="920301"/>
                        </a:lnTo>
                        <a:lnTo>
                          <a:pt x="546100" y="972689"/>
                        </a:lnTo>
                        <a:lnTo>
                          <a:pt x="355600" y="972689"/>
                        </a:lnTo>
                        <a:lnTo>
                          <a:pt x="312736" y="1106039"/>
                        </a:lnTo>
                        <a:lnTo>
                          <a:pt x="217488" y="1182239"/>
                        </a:lnTo>
                        <a:lnTo>
                          <a:pt x="223316" y="1187007"/>
                        </a:lnTo>
                        <a:lnTo>
                          <a:pt x="217488" y="1191762"/>
                        </a:lnTo>
                        <a:lnTo>
                          <a:pt x="181768" y="1217955"/>
                        </a:lnTo>
                        <a:lnTo>
                          <a:pt x="97364" y="1204451"/>
                        </a:lnTo>
                        <a:lnTo>
                          <a:pt x="107948" y="1101275"/>
                        </a:lnTo>
                        <a:lnTo>
                          <a:pt x="130176" y="1056825"/>
                        </a:lnTo>
                        <a:lnTo>
                          <a:pt x="206376" y="955225"/>
                        </a:lnTo>
                        <a:lnTo>
                          <a:pt x="177800" y="831400"/>
                        </a:lnTo>
                        <a:lnTo>
                          <a:pt x="225424" y="771075"/>
                        </a:lnTo>
                        <a:lnTo>
                          <a:pt x="225424" y="663125"/>
                        </a:lnTo>
                        <a:lnTo>
                          <a:pt x="180976" y="621850"/>
                        </a:lnTo>
                        <a:lnTo>
                          <a:pt x="171448" y="526600"/>
                        </a:lnTo>
                        <a:lnTo>
                          <a:pt x="95248" y="472625"/>
                        </a:lnTo>
                        <a:lnTo>
                          <a:pt x="66672" y="329750"/>
                        </a:lnTo>
                        <a:lnTo>
                          <a:pt x="0" y="253550"/>
                        </a:lnTo>
                        <a:lnTo>
                          <a:pt x="25400" y="177350"/>
                        </a:lnTo>
                        <a:lnTo>
                          <a:pt x="111124" y="193225"/>
                        </a:lnTo>
                        <a:lnTo>
                          <a:pt x="158748" y="129725"/>
                        </a:lnTo>
                        <a:lnTo>
                          <a:pt x="152400" y="53525"/>
                        </a:lnTo>
                        <a:lnTo>
                          <a:pt x="18388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7" name="フリーフォーム: 図形 756">
                    <a:extLst>
                      <a:ext uri="{FF2B5EF4-FFF2-40B4-BE49-F238E27FC236}">
                        <a16:creationId xmlns:a16="http://schemas.microsoft.com/office/drawing/2014/main" id="{BBF7B206-D770-49C8-82A9-AF523E81274F}"/>
                      </a:ext>
                    </a:extLst>
                  </p:cNvPr>
                  <p:cNvSpPr/>
                  <p:nvPr/>
                </p:nvSpPr>
                <p:spPr>
                  <a:xfrm>
                    <a:off x="45236288" y="13319125"/>
                    <a:ext cx="1048864" cy="498475"/>
                  </a:xfrm>
                  <a:custGeom>
                    <a:avLst/>
                    <a:gdLst>
                      <a:gd name="connsiteX0" fmla="*/ 975836 w 1048864"/>
                      <a:gd name="connsiteY0" fmla="*/ 0 h 498475"/>
                      <a:gd name="connsiteX1" fmla="*/ 1048864 w 1048864"/>
                      <a:gd name="connsiteY1" fmla="*/ 98425 h 498475"/>
                      <a:gd name="connsiteX2" fmla="*/ 944088 w 1048864"/>
                      <a:gd name="connsiteY2" fmla="*/ 222250 h 498475"/>
                      <a:gd name="connsiteX3" fmla="*/ 991712 w 1048864"/>
                      <a:gd name="connsiteY3" fmla="*/ 412750 h 498475"/>
                      <a:gd name="connsiteX4" fmla="*/ 947264 w 1048864"/>
                      <a:gd name="connsiteY4" fmla="*/ 498475 h 498475"/>
                      <a:gd name="connsiteX5" fmla="*/ 890112 w 1048864"/>
                      <a:gd name="connsiteY5" fmla="*/ 469900 h 498475"/>
                      <a:gd name="connsiteX6" fmla="*/ 794864 w 1048864"/>
                      <a:gd name="connsiteY6" fmla="*/ 495300 h 498475"/>
                      <a:gd name="connsiteX7" fmla="*/ 629760 w 1048864"/>
                      <a:gd name="connsiteY7" fmla="*/ 406400 h 498475"/>
                      <a:gd name="connsiteX8" fmla="*/ 496412 w 1048864"/>
                      <a:gd name="connsiteY8" fmla="*/ 384175 h 498475"/>
                      <a:gd name="connsiteX9" fmla="*/ 451960 w 1048864"/>
                      <a:gd name="connsiteY9" fmla="*/ 406400 h 498475"/>
                      <a:gd name="connsiteX10" fmla="*/ 353536 w 1048864"/>
                      <a:gd name="connsiteY10" fmla="*/ 381000 h 498475"/>
                      <a:gd name="connsiteX11" fmla="*/ 353536 w 1048864"/>
                      <a:gd name="connsiteY11" fmla="*/ 314325 h 498475"/>
                      <a:gd name="connsiteX12" fmla="*/ 277336 w 1048864"/>
                      <a:gd name="connsiteY12" fmla="*/ 333375 h 498475"/>
                      <a:gd name="connsiteX13" fmla="*/ 163036 w 1048864"/>
                      <a:gd name="connsiteY13" fmla="*/ 327025 h 498475"/>
                      <a:gd name="connsiteX14" fmla="*/ 0 w 1048864"/>
                      <a:gd name="connsiteY14" fmla="*/ 237355 h 498475"/>
                      <a:gd name="connsiteX15" fmla="*/ 7464 w 1048864"/>
                      <a:gd name="connsiteY15" fmla="*/ 125415 h 498475"/>
                      <a:gd name="connsiteX16" fmla="*/ 207488 w 1048864"/>
                      <a:gd name="connsiteY16" fmla="*/ 139702 h 498475"/>
                      <a:gd name="connsiteX17" fmla="*/ 231300 w 1048864"/>
                      <a:gd name="connsiteY17" fmla="*/ 92077 h 498475"/>
                      <a:gd name="connsiteX18" fmla="*/ 264636 w 1048864"/>
                      <a:gd name="connsiteY18" fmla="*/ 53977 h 498475"/>
                      <a:gd name="connsiteX19" fmla="*/ 262424 w 1048864"/>
                      <a:gd name="connsiteY19" fmla="*/ 39971 h 498475"/>
                      <a:gd name="connsiteX20" fmla="*/ 388464 w 1048864"/>
                      <a:gd name="connsiteY20" fmla="*/ 53975 h 498475"/>
                      <a:gd name="connsiteX21" fmla="*/ 400368 w 1048864"/>
                      <a:gd name="connsiteY21" fmla="*/ 106363 h 498475"/>
                      <a:gd name="connsiteX22" fmla="*/ 436088 w 1048864"/>
                      <a:gd name="connsiteY22" fmla="*/ 113506 h 498475"/>
                      <a:gd name="connsiteX23" fmla="*/ 469424 w 1048864"/>
                      <a:gd name="connsiteY23" fmla="*/ 94456 h 498475"/>
                      <a:gd name="connsiteX24" fmla="*/ 512288 w 1048864"/>
                      <a:gd name="connsiteY24" fmla="*/ 137319 h 498475"/>
                      <a:gd name="connsiteX25" fmla="*/ 567056 w 1048864"/>
                      <a:gd name="connsiteY25" fmla="*/ 101600 h 498475"/>
                      <a:gd name="connsiteX26" fmla="*/ 669448 w 1048864"/>
                      <a:gd name="connsiteY26" fmla="*/ 92075 h 498475"/>
                      <a:gd name="connsiteX27" fmla="*/ 719456 w 1048864"/>
                      <a:gd name="connsiteY27" fmla="*/ 32544 h 498475"/>
                      <a:gd name="connsiteX28" fmla="*/ 708064 w 1048864"/>
                      <a:gd name="connsiteY28" fmla="*/ 19118 h 498475"/>
                      <a:gd name="connsiteX29" fmla="*/ 804388 w 1048864"/>
                      <a:gd name="connsiteY29" fmla="*/ 22225 h 498475"/>
                      <a:gd name="connsiteX30" fmla="*/ 921864 w 1048864"/>
                      <a:gd name="connsiteY30" fmla="*/ 101600 h 498475"/>
                      <a:gd name="connsiteX31" fmla="*/ 947264 w 1048864"/>
                      <a:gd name="connsiteY31" fmla="*/ 79375 h 498475"/>
                      <a:gd name="connsiteX32" fmla="*/ 940912 w 1048864"/>
                      <a:gd name="connsiteY32" fmla="*/ 41275 h 498475"/>
                      <a:gd name="connsiteX33" fmla="*/ 975836 w 1048864"/>
                      <a:gd name="connsiteY33" fmla="*/ 0 h 498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048864" h="498475">
                        <a:moveTo>
                          <a:pt x="975836" y="0"/>
                        </a:moveTo>
                        <a:lnTo>
                          <a:pt x="1048864" y="98425"/>
                        </a:lnTo>
                        <a:lnTo>
                          <a:pt x="944088" y="222250"/>
                        </a:lnTo>
                        <a:lnTo>
                          <a:pt x="991712" y="412750"/>
                        </a:lnTo>
                        <a:lnTo>
                          <a:pt x="947264" y="498475"/>
                        </a:lnTo>
                        <a:lnTo>
                          <a:pt x="890112" y="469900"/>
                        </a:lnTo>
                        <a:lnTo>
                          <a:pt x="794864" y="495300"/>
                        </a:lnTo>
                        <a:lnTo>
                          <a:pt x="629760" y="406400"/>
                        </a:lnTo>
                        <a:lnTo>
                          <a:pt x="496412" y="384175"/>
                        </a:lnTo>
                        <a:lnTo>
                          <a:pt x="451960" y="406400"/>
                        </a:lnTo>
                        <a:lnTo>
                          <a:pt x="353536" y="381000"/>
                        </a:lnTo>
                        <a:lnTo>
                          <a:pt x="353536" y="314325"/>
                        </a:lnTo>
                        <a:lnTo>
                          <a:pt x="277336" y="333375"/>
                        </a:lnTo>
                        <a:lnTo>
                          <a:pt x="163036" y="327025"/>
                        </a:lnTo>
                        <a:lnTo>
                          <a:pt x="0" y="237355"/>
                        </a:lnTo>
                        <a:lnTo>
                          <a:pt x="7464" y="125415"/>
                        </a:lnTo>
                        <a:lnTo>
                          <a:pt x="207488" y="139702"/>
                        </a:lnTo>
                        <a:lnTo>
                          <a:pt x="231300" y="92077"/>
                        </a:lnTo>
                        <a:lnTo>
                          <a:pt x="264636" y="53977"/>
                        </a:lnTo>
                        <a:lnTo>
                          <a:pt x="262424" y="39971"/>
                        </a:lnTo>
                        <a:lnTo>
                          <a:pt x="388464" y="53975"/>
                        </a:lnTo>
                        <a:lnTo>
                          <a:pt x="400368" y="106363"/>
                        </a:lnTo>
                        <a:lnTo>
                          <a:pt x="436088" y="113506"/>
                        </a:lnTo>
                        <a:lnTo>
                          <a:pt x="469424" y="94456"/>
                        </a:lnTo>
                        <a:lnTo>
                          <a:pt x="512288" y="137319"/>
                        </a:lnTo>
                        <a:lnTo>
                          <a:pt x="567056" y="101600"/>
                        </a:lnTo>
                        <a:lnTo>
                          <a:pt x="669448" y="92075"/>
                        </a:lnTo>
                        <a:lnTo>
                          <a:pt x="719456" y="32544"/>
                        </a:lnTo>
                        <a:lnTo>
                          <a:pt x="708064" y="19118"/>
                        </a:lnTo>
                        <a:lnTo>
                          <a:pt x="804388" y="22225"/>
                        </a:lnTo>
                        <a:lnTo>
                          <a:pt x="921864" y="101600"/>
                        </a:lnTo>
                        <a:lnTo>
                          <a:pt x="947264" y="79375"/>
                        </a:lnTo>
                        <a:lnTo>
                          <a:pt x="940912" y="41275"/>
                        </a:lnTo>
                        <a:lnTo>
                          <a:pt x="97583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8" name="フリーフォーム: 図形 757">
                    <a:extLst>
                      <a:ext uri="{FF2B5EF4-FFF2-40B4-BE49-F238E27FC236}">
                        <a16:creationId xmlns:a16="http://schemas.microsoft.com/office/drawing/2014/main" id="{D5858137-2EB6-483B-8879-937DA3AA713F}"/>
                      </a:ext>
                    </a:extLst>
                  </p:cNvPr>
                  <p:cNvSpPr/>
                  <p:nvPr/>
                </p:nvSpPr>
                <p:spPr>
                  <a:xfrm>
                    <a:off x="46762988" y="15252700"/>
                    <a:ext cx="798512" cy="673102"/>
                  </a:xfrm>
                  <a:custGeom>
                    <a:avLst/>
                    <a:gdLst>
                      <a:gd name="connsiteX0" fmla="*/ 14288 w 798512"/>
                      <a:gd name="connsiteY0" fmla="*/ 0 h 673102"/>
                      <a:gd name="connsiteX1" fmla="*/ 71436 w 798512"/>
                      <a:gd name="connsiteY1" fmla="*/ 28575 h 673102"/>
                      <a:gd name="connsiteX2" fmla="*/ 163512 w 798512"/>
                      <a:gd name="connsiteY2" fmla="*/ 41275 h 673102"/>
                      <a:gd name="connsiteX3" fmla="*/ 182564 w 798512"/>
                      <a:gd name="connsiteY3" fmla="*/ 69850 h 673102"/>
                      <a:gd name="connsiteX4" fmla="*/ 271460 w 798512"/>
                      <a:gd name="connsiteY4" fmla="*/ 76200 h 673102"/>
                      <a:gd name="connsiteX5" fmla="*/ 312736 w 798512"/>
                      <a:gd name="connsiteY5" fmla="*/ 19050 h 673102"/>
                      <a:gd name="connsiteX6" fmla="*/ 385764 w 798512"/>
                      <a:gd name="connsiteY6" fmla="*/ 25400 h 673102"/>
                      <a:gd name="connsiteX7" fmla="*/ 446088 w 798512"/>
                      <a:gd name="connsiteY7" fmla="*/ 60325 h 673102"/>
                      <a:gd name="connsiteX8" fmla="*/ 483880 w 798512"/>
                      <a:gd name="connsiteY8" fmla="*/ 45875 h 673102"/>
                      <a:gd name="connsiteX9" fmla="*/ 550860 w 798512"/>
                      <a:gd name="connsiteY9" fmla="*/ 254000 h 673102"/>
                      <a:gd name="connsiteX10" fmla="*/ 646112 w 798512"/>
                      <a:gd name="connsiteY10" fmla="*/ 212725 h 673102"/>
                      <a:gd name="connsiteX11" fmla="*/ 652460 w 798512"/>
                      <a:gd name="connsiteY11" fmla="*/ 311150 h 673102"/>
                      <a:gd name="connsiteX12" fmla="*/ 693736 w 798512"/>
                      <a:gd name="connsiteY12" fmla="*/ 349250 h 673102"/>
                      <a:gd name="connsiteX13" fmla="*/ 706436 w 798512"/>
                      <a:gd name="connsiteY13" fmla="*/ 450850 h 673102"/>
                      <a:gd name="connsiteX14" fmla="*/ 798512 w 798512"/>
                      <a:gd name="connsiteY14" fmla="*/ 501492 h 673102"/>
                      <a:gd name="connsiteX15" fmla="*/ 798512 w 798512"/>
                      <a:gd name="connsiteY15" fmla="*/ 508002 h 673102"/>
                      <a:gd name="connsiteX16" fmla="*/ 760412 w 798512"/>
                      <a:gd name="connsiteY16" fmla="*/ 558802 h 673102"/>
                      <a:gd name="connsiteX17" fmla="*/ 785812 w 798512"/>
                      <a:gd name="connsiteY17" fmla="*/ 635002 h 673102"/>
                      <a:gd name="connsiteX18" fmla="*/ 747712 w 798512"/>
                      <a:gd name="connsiteY18" fmla="*/ 673102 h 673102"/>
                      <a:gd name="connsiteX19" fmla="*/ 595312 w 798512"/>
                      <a:gd name="connsiteY19" fmla="*/ 571502 h 673102"/>
                      <a:gd name="connsiteX20" fmla="*/ 595312 w 798512"/>
                      <a:gd name="connsiteY20" fmla="*/ 457202 h 673102"/>
                      <a:gd name="connsiteX21" fmla="*/ 506412 w 798512"/>
                      <a:gd name="connsiteY21" fmla="*/ 431802 h 673102"/>
                      <a:gd name="connsiteX22" fmla="*/ 506412 w 798512"/>
                      <a:gd name="connsiteY22" fmla="*/ 558802 h 673102"/>
                      <a:gd name="connsiteX23" fmla="*/ 392112 w 798512"/>
                      <a:gd name="connsiteY23" fmla="*/ 508002 h 673102"/>
                      <a:gd name="connsiteX24" fmla="*/ 138112 w 798512"/>
                      <a:gd name="connsiteY24" fmla="*/ 457202 h 673102"/>
                      <a:gd name="connsiteX25" fmla="*/ 61912 w 798512"/>
                      <a:gd name="connsiteY25" fmla="*/ 457202 h 673102"/>
                      <a:gd name="connsiteX26" fmla="*/ 59452 w 798512"/>
                      <a:gd name="connsiteY26" fmla="*/ 468273 h 673102"/>
                      <a:gd name="connsiteX27" fmla="*/ 0 w 798512"/>
                      <a:gd name="connsiteY27" fmla="*/ 311152 h 673102"/>
                      <a:gd name="connsiteX28" fmla="*/ 71436 w 798512"/>
                      <a:gd name="connsiteY28" fmla="*/ 153990 h 673102"/>
                      <a:gd name="connsiteX29" fmla="*/ 14288 w 798512"/>
                      <a:gd name="connsiteY29" fmla="*/ 101602 h 673102"/>
                      <a:gd name="connsiteX30" fmla="*/ 1588 w 798512"/>
                      <a:gd name="connsiteY30" fmla="*/ 50801 h 673102"/>
                      <a:gd name="connsiteX31" fmla="*/ 1588 w 798512"/>
                      <a:gd name="connsiteY31" fmla="*/ 50800 h 673102"/>
                      <a:gd name="connsiteX32" fmla="*/ 14288 w 798512"/>
                      <a:gd name="connsiteY32" fmla="*/ 0 h 673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798512" h="673102">
                        <a:moveTo>
                          <a:pt x="14288" y="0"/>
                        </a:moveTo>
                        <a:lnTo>
                          <a:pt x="71436" y="28575"/>
                        </a:lnTo>
                        <a:lnTo>
                          <a:pt x="163512" y="41275"/>
                        </a:lnTo>
                        <a:lnTo>
                          <a:pt x="182564" y="69850"/>
                        </a:lnTo>
                        <a:lnTo>
                          <a:pt x="271460" y="76200"/>
                        </a:lnTo>
                        <a:lnTo>
                          <a:pt x="312736" y="19050"/>
                        </a:lnTo>
                        <a:lnTo>
                          <a:pt x="385764" y="25400"/>
                        </a:lnTo>
                        <a:lnTo>
                          <a:pt x="446088" y="60325"/>
                        </a:lnTo>
                        <a:lnTo>
                          <a:pt x="483880" y="45875"/>
                        </a:lnTo>
                        <a:lnTo>
                          <a:pt x="550860" y="254000"/>
                        </a:lnTo>
                        <a:lnTo>
                          <a:pt x="646112" y="212725"/>
                        </a:lnTo>
                        <a:lnTo>
                          <a:pt x="652460" y="311150"/>
                        </a:lnTo>
                        <a:lnTo>
                          <a:pt x="693736" y="349250"/>
                        </a:lnTo>
                        <a:lnTo>
                          <a:pt x="706436" y="450850"/>
                        </a:lnTo>
                        <a:lnTo>
                          <a:pt x="798512" y="501492"/>
                        </a:lnTo>
                        <a:lnTo>
                          <a:pt x="798512" y="508002"/>
                        </a:lnTo>
                        <a:lnTo>
                          <a:pt x="760412" y="558802"/>
                        </a:lnTo>
                        <a:lnTo>
                          <a:pt x="785812" y="635002"/>
                        </a:lnTo>
                        <a:lnTo>
                          <a:pt x="747712" y="673102"/>
                        </a:lnTo>
                        <a:lnTo>
                          <a:pt x="595312" y="571502"/>
                        </a:lnTo>
                        <a:lnTo>
                          <a:pt x="595312" y="457202"/>
                        </a:lnTo>
                        <a:lnTo>
                          <a:pt x="506412" y="431802"/>
                        </a:lnTo>
                        <a:lnTo>
                          <a:pt x="506412" y="558802"/>
                        </a:lnTo>
                        <a:lnTo>
                          <a:pt x="392112" y="508002"/>
                        </a:lnTo>
                        <a:lnTo>
                          <a:pt x="138112" y="457202"/>
                        </a:lnTo>
                        <a:lnTo>
                          <a:pt x="61912" y="457202"/>
                        </a:lnTo>
                        <a:lnTo>
                          <a:pt x="59452" y="468273"/>
                        </a:lnTo>
                        <a:lnTo>
                          <a:pt x="0" y="311152"/>
                        </a:lnTo>
                        <a:lnTo>
                          <a:pt x="71436" y="153990"/>
                        </a:lnTo>
                        <a:lnTo>
                          <a:pt x="14288" y="101602"/>
                        </a:lnTo>
                        <a:lnTo>
                          <a:pt x="1588" y="50801"/>
                        </a:lnTo>
                        <a:lnTo>
                          <a:pt x="1588" y="50800"/>
                        </a:lnTo>
                        <a:lnTo>
                          <a:pt x="1428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9" name="フリーフォーム: 図形 758">
                    <a:extLst>
                      <a:ext uri="{FF2B5EF4-FFF2-40B4-BE49-F238E27FC236}">
                        <a16:creationId xmlns:a16="http://schemas.microsoft.com/office/drawing/2014/main" id="{9302D0CA-887C-42DF-ADF3-85995C1CCE7A}"/>
                      </a:ext>
                    </a:extLst>
                  </p:cNvPr>
                  <p:cNvSpPr/>
                  <p:nvPr/>
                </p:nvSpPr>
                <p:spPr>
                  <a:xfrm>
                    <a:off x="46493820" y="14683265"/>
                    <a:ext cx="1060104" cy="645635"/>
                  </a:xfrm>
                  <a:custGeom>
                    <a:avLst/>
                    <a:gdLst>
                      <a:gd name="connsiteX0" fmla="*/ 970908 w 1060104"/>
                      <a:gd name="connsiteY0" fmla="*/ 0 h 645635"/>
                      <a:gd name="connsiteX1" fmla="*/ 994656 w 1060104"/>
                      <a:gd name="connsiteY1" fmla="*/ 29686 h 645635"/>
                      <a:gd name="connsiteX2" fmla="*/ 994656 w 1060104"/>
                      <a:gd name="connsiteY2" fmla="*/ 159861 h 645635"/>
                      <a:gd name="connsiteX3" fmla="*/ 1048628 w 1060104"/>
                      <a:gd name="connsiteY3" fmla="*/ 207486 h 645635"/>
                      <a:gd name="connsiteX4" fmla="*/ 1060104 w 1060104"/>
                      <a:gd name="connsiteY4" fmla="*/ 264867 h 645635"/>
                      <a:gd name="connsiteX5" fmla="*/ 1007356 w 1060104"/>
                      <a:gd name="connsiteY5" fmla="*/ 293210 h 645635"/>
                      <a:gd name="connsiteX6" fmla="*/ 899404 w 1060104"/>
                      <a:gd name="connsiteY6" fmla="*/ 350360 h 645635"/>
                      <a:gd name="connsiteX7" fmla="*/ 832732 w 1060104"/>
                      <a:gd name="connsiteY7" fmla="*/ 350360 h 645635"/>
                      <a:gd name="connsiteX8" fmla="*/ 797804 w 1060104"/>
                      <a:gd name="connsiteY8" fmla="*/ 417035 h 645635"/>
                      <a:gd name="connsiteX9" fmla="*/ 753356 w 1060104"/>
                      <a:gd name="connsiteY9" fmla="*/ 455135 h 645635"/>
                      <a:gd name="connsiteX10" fmla="*/ 731132 w 1060104"/>
                      <a:gd name="connsiteY10" fmla="*/ 547210 h 645635"/>
                      <a:gd name="connsiteX11" fmla="*/ 753048 w 1060104"/>
                      <a:gd name="connsiteY11" fmla="*/ 615310 h 645635"/>
                      <a:gd name="connsiteX12" fmla="*/ 715256 w 1060104"/>
                      <a:gd name="connsiteY12" fmla="*/ 629760 h 645635"/>
                      <a:gd name="connsiteX13" fmla="*/ 654932 w 1060104"/>
                      <a:gd name="connsiteY13" fmla="*/ 594835 h 645635"/>
                      <a:gd name="connsiteX14" fmla="*/ 581904 w 1060104"/>
                      <a:gd name="connsiteY14" fmla="*/ 588485 h 645635"/>
                      <a:gd name="connsiteX15" fmla="*/ 540628 w 1060104"/>
                      <a:gd name="connsiteY15" fmla="*/ 645635 h 645635"/>
                      <a:gd name="connsiteX16" fmla="*/ 451732 w 1060104"/>
                      <a:gd name="connsiteY16" fmla="*/ 639285 h 645635"/>
                      <a:gd name="connsiteX17" fmla="*/ 432680 w 1060104"/>
                      <a:gd name="connsiteY17" fmla="*/ 610710 h 645635"/>
                      <a:gd name="connsiteX18" fmla="*/ 340604 w 1060104"/>
                      <a:gd name="connsiteY18" fmla="*/ 598010 h 645635"/>
                      <a:gd name="connsiteX19" fmla="*/ 283456 w 1060104"/>
                      <a:gd name="connsiteY19" fmla="*/ 569435 h 645635"/>
                      <a:gd name="connsiteX20" fmla="*/ 270756 w 1060104"/>
                      <a:gd name="connsiteY20" fmla="*/ 620235 h 645635"/>
                      <a:gd name="connsiteX21" fmla="*/ 270756 w 1060104"/>
                      <a:gd name="connsiteY21" fmla="*/ 620236 h 645635"/>
                      <a:gd name="connsiteX22" fmla="*/ 269168 w 1060104"/>
                      <a:gd name="connsiteY22" fmla="*/ 613887 h 645635"/>
                      <a:gd name="connsiteX23" fmla="*/ 78668 w 1060104"/>
                      <a:gd name="connsiteY23" fmla="*/ 585312 h 645635"/>
                      <a:gd name="connsiteX24" fmla="*/ 78668 w 1060104"/>
                      <a:gd name="connsiteY24" fmla="*/ 509112 h 645635"/>
                      <a:gd name="connsiteX25" fmla="*/ 0 w 1060104"/>
                      <a:gd name="connsiteY25" fmla="*/ 448324 h 645635"/>
                      <a:gd name="connsiteX26" fmla="*/ 84 w 1060104"/>
                      <a:gd name="connsiteY26" fmla="*/ 447198 h 645635"/>
                      <a:gd name="connsiteX27" fmla="*/ 28660 w 1060104"/>
                      <a:gd name="connsiteY27" fmla="*/ 375760 h 645635"/>
                      <a:gd name="connsiteX28" fmla="*/ 31044 w 1060104"/>
                      <a:gd name="connsiteY28" fmla="*/ 337660 h 645635"/>
                      <a:gd name="connsiteX29" fmla="*/ 4848 w 1060104"/>
                      <a:gd name="connsiteY29" fmla="*/ 313848 h 645635"/>
                      <a:gd name="connsiteX30" fmla="*/ 57236 w 1060104"/>
                      <a:gd name="connsiteY30" fmla="*/ 263841 h 645635"/>
                      <a:gd name="connsiteX31" fmla="*/ 62108 w 1060104"/>
                      <a:gd name="connsiteY31" fmla="*/ 244345 h 645635"/>
                      <a:gd name="connsiteX32" fmla="*/ 197732 w 1060104"/>
                      <a:gd name="connsiteY32" fmla="*/ 280510 h 645635"/>
                      <a:gd name="connsiteX33" fmla="*/ 318380 w 1060104"/>
                      <a:gd name="connsiteY33" fmla="*/ 166210 h 645635"/>
                      <a:gd name="connsiteX34" fmla="*/ 299332 w 1060104"/>
                      <a:gd name="connsiteY34" fmla="*/ 105885 h 645635"/>
                      <a:gd name="connsiteX35" fmla="*/ 413628 w 1060104"/>
                      <a:gd name="connsiteY35" fmla="*/ 102710 h 645635"/>
                      <a:gd name="connsiteX36" fmla="*/ 473956 w 1060104"/>
                      <a:gd name="connsiteY36" fmla="*/ 58260 h 645635"/>
                      <a:gd name="connsiteX37" fmla="*/ 508880 w 1060104"/>
                      <a:gd name="connsiteY37" fmla="*/ 74135 h 645635"/>
                      <a:gd name="connsiteX38" fmla="*/ 585080 w 1060104"/>
                      <a:gd name="connsiteY38" fmla="*/ 13810 h 645635"/>
                      <a:gd name="connsiteX39" fmla="*/ 667628 w 1060104"/>
                      <a:gd name="connsiteY39" fmla="*/ 83660 h 645635"/>
                      <a:gd name="connsiteX40" fmla="*/ 727956 w 1060104"/>
                      <a:gd name="connsiteY40" fmla="*/ 51910 h 645635"/>
                      <a:gd name="connsiteX41" fmla="*/ 877180 w 1060104"/>
                      <a:gd name="connsiteY41" fmla="*/ 51910 h 645635"/>
                      <a:gd name="connsiteX42" fmla="*/ 970908 w 1060104"/>
                      <a:gd name="connsiteY42" fmla="*/ 0 h 6456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</a:cxnLst>
                    <a:rect l="l" t="t" r="r" b="b"/>
                    <a:pathLst>
                      <a:path w="1060104" h="645635">
                        <a:moveTo>
                          <a:pt x="970908" y="0"/>
                        </a:moveTo>
                        <a:lnTo>
                          <a:pt x="994656" y="29686"/>
                        </a:lnTo>
                        <a:lnTo>
                          <a:pt x="994656" y="159861"/>
                        </a:lnTo>
                        <a:lnTo>
                          <a:pt x="1048628" y="207486"/>
                        </a:lnTo>
                        <a:lnTo>
                          <a:pt x="1060104" y="264867"/>
                        </a:lnTo>
                        <a:lnTo>
                          <a:pt x="1007356" y="293210"/>
                        </a:lnTo>
                        <a:lnTo>
                          <a:pt x="899404" y="350360"/>
                        </a:lnTo>
                        <a:lnTo>
                          <a:pt x="832732" y="350360"/>
                        </a:lnTo>
                        <a:lnTo>
                          <a:pt x="797804" y="417035"/>
                        </a:lnTo>
                        <a:lnTo>
                          <a:pt x="753356" y="455135"/>
                        </a:lnTo>
                        <a:lnTo>
                          <a:pt x="731132" y="547210"/>
                        </a:lnTo>
                        <a:lnTo>
                          <a:pt x="753048" y="615310"/>
                        </a:lnTo>
                        <a:lnTo>
                          <a:pt x="715256" y="629760"/>
                        </a:lnTo>
                        <a:lnTo>
                          <a:pt x="654932" y="594835"/>
                        </a:lnTo>
                        <a:lnTo>
                          <a:pt x="581904" y="588485"/>
                        </a:lnTo>
                        <a:lnTo>
                          <a:pt x="540628" y="645635"/>
                        </a:lnTo>
                        <a:lnTo>
                          <a:pt x="451732" y="639285"/>
                        </a:lnTo>
                        <a:lnTo>
                          <a:pt x="432680" y="610710"/>
                        </a:lnTo>
                        <a:lnTo>
                          <a:pt x="340604" y="598010"/>
                        </a:lnTo>
                        <a:lnTo>
                          <a:pt x="283456" y="569435"/>
                        </a:lnTo>
                        <a:lnTo>
                          <a:pt x="270756" y="620235"/>
                        </a:lnTo>
                        <a:lnTo>
                          <a:pt x="270756" y="620236"/>
                        </a:lnTo>
                        <a:lnTo>
                          <a:pt x="269168" y="613887"/>
                        </a:lnTo>
                        <a:lnTo>
                          <a:pt x="78668" y="585312"/>
                        </a:lnTo>
                        <a:lnTo>
                          <a:pt x="78668" y="509112"/>
                        </a:lnTo>
                        <a:lnTo>
                          <a:pt x="0" y="448324"/>
                        </a:lnTo>
                        <a:lnTo>
                          <a:pt x="84" y="447198"/>
                        </a:lnTo>
                        <a:lnTo>
                          <a:pt x="28660" y="375760"/>
                        </a:lnTo>
                        <a:lnTo>
                          <a:pt x="31044" y="337660"/>
                        </a:lnTo>
                        <a:lnTo>
                          <a:pt x="4848" y="313848"/>
                        </a:lnTo>
                        <a:lnTo>
                          <a:pt x="57236" y="263841"/>
                        </a:lnTo>
                        <a:lnTo>
                          <a:pt x="62108" y="244345"/>
                        </a:lnTo>
                        <a:lnTo>
                          <a:pt x="197732" y="280510"/>
                        </a:lnTo>
                        <a:lnTo>
                          <a:pt x="318380" y="166210"/>
                        </a:lnTo>
                        <a:lnTo>
                          <a:pt x="299332" y="105885"/>
                        </a:lnTo>
                        <a:lnTo>
                          <a:pt x="413628" y="102710"/>
                        </a:lnTo>
                        <a:lnTo>
                          <a:pt x="473956" y="58260"/>
                        </a:lnTo>
                        <a:lnTo>
                          <a:pt x="508880" y="74135"/>
                        </a:lnTo>
                        <a:lnTo>
                          <a:pt x="585080" y="13810"/>
                        </a:lnTo>
                        <a:lnTo>
                          <a:pt x="667628" y="83660"/>
                        </a:lnTo>
                        <a:lnTo>
                          <a:pt x="727956" y="51910"/>
                        </a:lnTo>
                        <a:lnTo>
                          <a:pt x="877180" y="51910"/>
                        </a:lnTo>
                        <a:lnTo>
                          <a:pt x="97090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0" name="フリーフォーム: 図形 759">
                    <a:extLst>
                      <a:ext uri="{FF2B5EF4-FFF2-40B4-BE49-F238E27FC236}">
                        <a16:creationId xmlns:a16="http://schemas.microsoft.com/office/drawing/2014/main" id="{47ED1439-259B-4266-9AC9-EAC01282D6A8}"/>
                      </a:ext>
                    </a:extLst>
                  </p:cNvPr>
                  <p:cNvSpPr/>
                  <p:nvPr/>
                </p:nvSpPr>
                <p:spPr>
                  <a:xfrm>
                    <a:off x="44916724" y="13449301"/>
                    <a:ext cx="1961512" cy="1251505"/>
                  </a:xfrm>
                  <a:custGeom>
                    <a:avLst/>
                    <a:gdLst>
                      <a:gd name="connsiteX0" fmla="*/ 1616076 w 1961512"/>
                      <a:gd name="connsiteY0" fmla="*/ 0 h 1251505"/>
                      <a:gd name="connsiteX1" fmla="*/ 1741616 w 1961512"/>
                      <a:gd name="connsiteY1" fmla="*/ 59631 h 1251505"/>
                      <a:gd name="connsiteX2" fmla="*/ 1741488 w 1961512"/>
                      <a:gd name="connsiteY2" fmla="*/ 61915 h 1251505"/>
                      <a:gd name="connsiteX3" fmla="*/ 1927228 w 1961512"/>
                      <a:gd name="connsiteY3" fmla="*/ 66677 h 1251505"/>
                      <a:gd name="connsiteX4" fmla="*/ 1961512 w 1961512"/>
                      <a:gd name="connsiteY4" fmla="*/ 152400 h 1251505"/>
                      <a:gd name="connsiteX5" fmla="*/ 1847852 w 1961512"/>
                      <a:gd name="connsiteY5" fmla="*/ 152400 h 1251505"/>
                      <a:gd name="connsiteX6" fmla="*/ 1724028 w 1961512"/>
                      <a:gd name="connsiteY6" fmla="*/ 292100 h 1251505"/>
                      <a:gd name="connsiteX7" fmla="*/ 1774828 w 1961512"/>
                      <a:gd name="connsiteY7" fmla="*/ 400050 h 1251505"/>
                      <a:gd name="connsiteX8" fmla="*/ 1606552 w 1961512"/>
                      <a:gd name="connsiteY8" fmla="*/ 527050 h 1251505"/>
                      <a:gd name="connsiteX9" fmla="*/ 1489076 w 1961512"/>
                      <a:gd name="connsiteY9" fmla="*/ 612775 h 1251505"/>
                      <a:gd name="connsiteX10" fmla="*/ 1416052 w 1961512"/>
                      <a:gd name="connsiteY10" fmla="*/ 615950 h 1251505"/>
                      <a:gd name="connsiteX11" fmla="*/ 1362076 w 1961512"/>
                      <a:gd name="connsiteY11" fmla="*/ 717550 h 1251505"/>
                      <a:gd name="connsiteX12" fmla="*/ 1333500 w 1961512"/>
                      <a:gd name="connsiteY12" fmla="*/ 790575 h 1251505"/>
                      <a:gd name="connsiteX13" fmla="*/ 1355724 w 1961512"/>
                      <a:gd name="connsiteY13" fmla="*/ 866775 h 1251505"/>
                      <a:gd name="connsiteX14" fmla="*/ 1400176 w 1961512"/>
                      <a:gd name="connsiteY14" fmla="*/ 876300 h 1251505"/>
                      <a:gd name="connsiteX15" fmla="*/ 1438276 w 1961512"/>
                      <a:gd name="connsiteY15" fmla="*/ 984250 h 1251505"/>
                      <a:gd name="connsiteX16" fmla="*/ 1501776 w 1961512"/>
                      <a:gd name="connsiteY16" fmla="*/ 1035050 h 1251505"/>
                      <a:gd name="connsiteX17" fmla="*/ 1489076 w 1961512"/>
                      <a:gd name="connsiteY17" fmla="*/ 1098550 h 1251505"/>
                      <a:gd name="connsiteX18" fmla="*/ 1524000 w 1961512"/>
                      <a:gd name="connsiteY18" fmla="*/ 1146175 h 1251505"/>
                      <a:gd name="connsiteX19" fmla="*/ 1562100 w 1961512"/>
                      <a:gd name="connsiteY19" fmla="*/ 1209675 h 1251505"/>
                      <a:gd name="connsiteX20" fmla="*/ 1504336 w 1961512"/>
                      <a:gd name="connsiteY20" fmla="*/ 1251505 h 1251505"/>
                      <a:gd name="connsiteX21" fmla="*/ 1455740 w 1961512"/>
                      <a:gd name="connsiteY21" fmla="*/ 1238250 h 1251505"/>
                      <a:gd name="connsiteX22" fmla="*/ 1403352 w 1961512"/>
                      <a:gd name="connsiteY22" fmla="*/ 1166813 h 1251505"/>
                      <a:gd name="connsiteX23" fmla="*/ 1360488 w 1961512"/>
                      <a:gd name="connsiteY23" fmla="*/ 1166813 h 1251505"/>
                      <a:gd name="connsiteX24" fmla="*/ 1317628 w 1961512"/>
                      <a:gd name="connsiteY24" fmla="*/ 1026319 h 1251505"/>
                      <a:gd name="connsiteX25" fmla="*/ 1172372 w 1961512"/>
                      <a:gd name="connsiteY25" fmla="*/ 1040606 h 1251505"/>
                      <a:gd name="connsiteX26" fmla="*/ 1165980 w 1961512"/>
                      <a:gd name="connsiteY26" fmla="*/ 1057652 h 1251505"/>
                      <a:gd name="connsiteX27" fmla="*/ 1108076 w 1961512"/>
                      <a:gd name="connsiteY27" fmla="*/ 1028700 h 1251505"/>
                      <a:gd name="connsiteX28" fmla="*/ 1069976 w 1961512"/>
                      <a:gd name="connsiteY28" fmla="*/ 1047750 h 1251505"/>
                      <a:gd name="connsiteX29" fmla="*/ 969964 w 1961512"/>
                      <a:gd name="connsiteY29" fmla="*/ 1004888 h 1251505"/>
                      <a:gd name="connsiteX30" fmla="*/ 984252 w 1961512"/>
                      <a:gd name="connsiteY30" fmla="*/ 904875 h 1251505"/>
                      <a:gd name="connsiteX31" fmla="*/ 955676 w 1961512"/>
                      <a:gd name="connsiteY31" fmla="*/ 838200 h 1251505"/>
                      <a:gd name="connsiteX32" fmla="*/ 917576 w 1961512"/>
                      <a:gd name="connsiteY32" fmla="*/ 828675 h 1251505"/>
                      <a:gd name="connsiteX33" fmla="*/ 912812 w 1961512"/>
                      <a:gd name="connsiteY33" fmla="*/ 890588 h 1251505"/>
                      <a:gd name="connsiteX34" fmla="*/ 755652 w 1961512"/>
                      <a:gd name="connsiteY34" fmla="*/ 876300 h 1251505"/>
                      <a:gd name="connsiteX35" fmla="*/ 708028 w 1961512"/>
                      <a:gd name="connsiteY35" fmla="*/ 842963 h 1251505"/>
                      <a:gd name="connsiteX36" fmla="*/ 584200 w 1961512"/>
                      <a:gd name="connsiteY36" fmla="*/ 909638 h 1251505"/>
                      <a:gd name="connsiteX37" fmla="*/ 455612 w 1961512"/>
                      <a:gd name="connsiteY37" fmla="*/ 909638 h 1251505"/>
                      <a:gd name="connsiteX38" fmla="*/ 288924 w 1961512"/>
                      <a:gd name="connsiteY38" fmla="*/ 823913 h 1251505"/>
                      <a:gd name="connsiteX39" fmla="*/ 155576 w 1961512"/>
                      <a:gd name="connsiteY39" fmla="*/ 842963 h 1251505"/>
                      <a:gd name="connsiteX40" fmla="*/ 112716 w 1961512"/>
                      <a:gd name="connsiteY40" fmla="*/ 762000 h 1251505"/>
                      <a:gd name="connsiteX41" fmla="*/ 141288 w 1961512"/>
                      <a:gd name="connsiteY41" fmla="*/ 614363 h 1251505"/>
                      <a:gd name="connsiteX42" fmla="*/ 107952 w 1961512"/>
                      <a:gd name="connsiteY42" fmla="*/ 481013 h 1251505"/>
                      <a:gd name="connsiteX43" fmla="*/ 98428 w 1961512"/>
                      <a:gd name="connsiteY43" fmla="*/ 409575 h 1251505"/>
                      <a:gd name="connsiteX44" fmla="*/ 65088 w 1961512"/>
                      <a:gd name="connsiteY44" fmla="*/ 400050 h 1251505"/>
                      <a:gd name="connsiteX45" fmla="*/ 50536 w 1961512"/>
                      <a:gd name="connsiteY45" fmla="*/ 375101 h 1251505"/>
                      <a:gd name="connsiteX46" fmla="*/ 50800 w 1961512"/>
                      <a:gd name="connsiteY46" fmla="*/ 374651 h 1251505"/>
                      <a:gd name="connsiteX47" fmla="*/ 47628 w 1961512"/>
                      <a:gd name="connsiteY47" fmla="*/ 254001 h 1251505"/>
                      <a:gd name="connsiteX48" fmla="*/ 0 w 1961512"/>
                      <a:gd name="connsiteY48" fmla="*/ 180976 h 1251505"/>
                      <a:gd name="connsiteX49" fmla="*/ 35056 w 1961512"/>
                      <a:gd name="connsiteY49" fmla="*/ 131092 h 1251505"/>
                      <a:gd name="connsiteX50" fmla="*/ 55564 w 1961512"/>
                      <a:gd name="connsiteY50" fmla="*/ 176215 h 1251505"/>
                      <a:gd name="connsiteX51" fmla="*/ 174628 w 1961512"/>
                      <a:gd name="connsiteY51" fmla="*/ 138115 h 1251505"/>
                      <a:gd name="connsiteX52" fmla="*/ 236540 w 1961512"/>
                      <a:gd name="connsiteY52" fmla="*/ 166690 h 1251505"/>
                      <a:gd name="connsiteX53" fmla="*/ 317500 w 1961512"/>
                      <a:gd name="connsiteY53" fmla="*/ 138115 h 1251505"/>
                      <a:gd name="connsiteX54" fmla="*/ 319564 w 1961512"/>
                      <a:gd name="connsiteY54" fmla="*/ 107180 h 1251505"/>
                      <a:gd name="connsiteX55" fmla="*/ 482600 w 1961512"/>
                      <a:gd name="connsiteY55" fmla="*/ 196850 h 1251505"/>
                      <a:gd name="connsiteX56" fmla="*/ 596900 w 1961512"/>
                      <a:gd name="connsiteY56" fmla="*/ 203200 h 1251505"/>
                      <a:gd name="connsiteX57" fmla="*/ 673100 w 1961512"/>
                      <a:gd name="connsiteY57" fmla="*/ 184150 h 1251505"/>
                      <a:gd name="connsiteX58" fmla="*/ 673100 w 1961512"/>
                      <a:gd name="connsiteY58" fmla="*/ 250825 h 1251505"/>
                      <a:gd name="connsiteX59" fmla="*/ 771524 w 1961512"/>
                      <a:gd name="connsiteY59" fmla="*/ 276225 h 1251505"/>
                      <a:gd name="connsiteX60" fmla="*/ 815976 w 1961512"/>
                      <a:gd name="connsiteY60" fmla="*/ 254000 h 1251505"/>
                      <a:gd name="connsiteX61" fmla="*/ 949324 w 1961512"/>
                      <a:gd name="connsiteY61" fmla="*/ 276225 h 1251505"/>
                      <a:gd name="connsiteX62" fmla="*/ 1114428 w 1961512"/>
                      <a:gd name="connsiteY62" fmla="*/ 365125 h 1251505"/>
                      <a:gd name="connsiteX63" fmla="*/ 1209676 w 1961512"/>
                      <a:gd name="connsiteY63" fmla="*/ 339725 h 1251505"/>
                      <a:gd name="connsiteX64" fmla="*/ 1266828 w 1961512"/>
                      <a:gd name="connsiteY64" fmla="*/ 368300 h 1251505"/>
                      <a:gd name="connsiteX65" fmla="*/ 1311276 w 1961512"/>
                      <a:gd name="connsiteY65" fmla="*/ 282575 h 1251505"/>
                      <a:gd name="connsiteX66" fmla="*/ 1263652 w 1961512"/>
                      <a:gd name="connsiteY66" fmla="*/ 92075 h 1251505"/>
                      <a:gd name="connsiteX67" fmla="*/ 1327152 w 1961512"/>
                      <a:gd name="connsiteY67" fmla="*/ 17030 h 1251505"/>
                      <a:gd name="connsiteX68" fmla="*/ 1371600 w 1961512"/>
                      <a:gd name="connsiteY68" fmla="*/ 19050 h 1251505"/>
                      <a:gd name="connsiteX69" fmla="*/ 1403352 w 1961512"/>
                      <a:gd name="connsiteY69" fmla="*/ 3175 h 1251505"/>
                      <a:gd name="connsiteX70" fmla="*/ 1492252 w 1961512"/>
                      <a:gd name="connsiteY70" fmla="*/ 28575 h 1251505"/>
                      <a:gd name="connsiteX71" fmla="*/ 1616076 w 1961512"/>
                      <a:gd name="connsiteY71" fmla="*/ 0 h 1251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</a:cxnLst>
                    <a:rect l="l" t="t" r="r" b="b"/>
                    <a:pathLst>
                      <a:path w="1961512" h="1251505">
                        <a:moveTo>
                          <a:pt x="1616076" y="0"/>
                        </a:moveTo>
                        <a:lnTo>
                          <a:pt x="1741616" y="59631"/>
                        </a:lnTo>
                        <a:lnTo>
                          <a:pt x="1741488" y="61915"/>
                        </a:lnTo>
                        <a:lnTo>
                          <a:pt x="1927228" y="66677"/>
                        </a:lnTo>
                        <a:lnTo>
                          <a:pt x="1961512" y="152400"/>
                        </a:lnTo>
                        <a:lnTo>
                          <a:pt x="1847852" y="152400"/>
                        </a:lnTo>
                        <a:lnTo>
                          <a:pt x="1724028" y="292100"/>
                        </a:lnTo>
                        <a:lnTo>
                          <a:pt x="1774828" y="400050"/>
                        </a:lnTo>
                        <a:lnTo>
                          <a:pt x="1606552" y="527050"/>
                        </a:lnTo>
                        <a:lnTo>
                          <a:pt x="1489076" y="612775"/>
                        </a:lnTo>
                        <a:lnTo>
                          <a:pt x="1416052" y="615950"/>
                        </a:lnTo>
                        <a:lnTo>
                          <a:pt x="1362076" y="717550"/>
                        </a:lnTo>
                        <a:lnTo>
                          <a:pt x="1333500" y="790575"/>
                        </a:lnTo>
                        <a:lnTo>
                          <a:pt x="1355724" y="866775"/>
                        </a:lnTo>
                        <a:lnTo>
                          <a:pt x="1400176" y="876300"/>
                        </a:lnTo>
                        <a:lnTo>
                          <a:pt x="1438276" y="984250"/>
                        </a:lnTo>
                        <a:lnTo>
                          <a:pt x="1501776" y="1035050"/>
                        </a:lnTo>
                        <a:lnTo>
                          <a:pt x="1489076" y="1098550"/>
                        </a:lnTo>
                        <a:lnTo>
                          <a:pt x="1524000" y="1146175"/>
                        </a:lnTo>
                        <a:lnTo>
                          <a:pt x="1562100" y="1209675"/>
                        </a:lnTo>
                        <a:lnTo>
                          <a:pt x="1504336" y="1251505"/>
                        </a:lnTo>
                        <a:lnTo>
                          <a:pt x="1455740" y="1238250"/>
                        </a:lnTo>
                        <a:lnTo>
                          <a:pt x="1403352" y="1166813"/>
                        </a:lnTo>
                        <a:lnTo>
                          <a:pt x="1360488" y="1166813"/>
                        </a:lnTo>
                        <a:lnTo>
                          <a:pt x="1317628" y="1026319"/>
                        </a:lnTo>
                        <a:lnTo>
                          <a:pt x="1172372" y="1040606"/>
                        </a:lnTo>
                        <a:lnTo>
                          <a:pt x="1165980" y="1057652"/>
                        </a:lnTo>
                        <a:lnTo>
                          <a:pt x="1108076" y="1028700"/>
                        </a:lnTo>
                        <a:lnTo>
                          <a:pt x="1069976" y="1047750"/>
                        </a:lnTo>
                        <a:lnTo>
                          <a:pt x="969964" y="1004888"/>
                        </a:lnTo>
                        <a:lnTo>
                          <a:pt x="984252" y="904875"/>
                        </a:lnTo>
                        <a:lnTo>
                          <a:pt x="955676" y="838200"/>
                        </a:lnTo>
                        <a:lnTo>
                          <a:pt x="917576" y="828675"/>
                        </a:lnTo>
                        <a:lnTo>
                          <a:pt x="912812" y="890588"/>
                        </a:lnTo>
                        <a:lnTo>
                          <a:pt x="755652" y="876300"/>
                        </a:lnTo>
                        <a:lnTo>
                          <a:pt x="708028" y="842963"/>
                        </a:lnTo>
                        <a:lnTo>
                          <a:pt x="584200" y="909638"/>
                        </a:lnTo>
                        <a:lnTo>
                          <a:pt x="455612" y="909638"/>
                        </a:lnTo>
                        <a:lnTo>
                          <a:pt x="288924" y="823913"/>
                        </a:lnTo>
                        <a:lnTo>
                          <a:pt x="155576" y="842963"/>
                        </a:lnTo>
                        <a:lnTo>
                          <a:pt x="112716" y="762000"/>
                        </a:lnTo>
                        <a:lnTo>
                          <a:pt x="141288" y="614363"/>
                        </a:lnTo>
                        <a:lnTo>
                          <a:pt x="107952" y="481013"/>
                        </a:lnTo>
                        <a:lnTo>
                          <a:pt x="98428" y="409575"/>
                        </a:lnTo>
                        <a:lnTo>
                          <a:pt x="65088" y="400050"/>
                        </a:lnTo>
                        <a:lnTo>
                          <a:pt x="50536" y="375101"/>
                        </a:lnTo>
                        <a:lnTo>
                          <a:pt x="50800" y="374651"/>
                        </a:lnTo>
                        <a:cubicBezTo>
                          <a:pt x="49744" y="334434"/>
                          <a:pt x="48684" y="294218"/>
                          <a:pt x="47628" y="254001"/>
                        </a:cubicBezTo>
                        <a:lnTo>
                          <a:pt x="0" y="180976"/>
                        </a:lnTo>
                        <a:lnTo>
                          <a:pt x="35056" y="131092"/>
                        </a:lnTo>
                        <a:lnTo>
                          <a:pt x="55564" y="176215"/>
                        </a:lnTo>
                        <a:lnTo>
                          <a:pt x="174628" y="138115"/>
                        </a:lnTo>
                        <a:lnTo>
                          <a:pt x="236540" y="166690"/>
                        </a:lnTo>
                        <a:lnTo>
                          <a:pt x="317500" y="138115"/>
                        </a:lnTo>
                        <a:lnTo>
                          <a:pt x="319564" y="107180"/>
                        </a:lnTo>
                        <a:lnTo>
                          <a:pt x="482600" y="196850"/>
                        </a:lnTo>
                        <a:lnTo>
                          <a:pt x="596900" y="203200"/>
                        </a:lnTo>
                        <a:lnTo>
                          <a:pt x="673100" y="184150"/>
                        </a:lnTo>
                        <a:lnTo>
                          <a:pt x="673100" y="250825"/>
                        </a:lnTo>
                        <a:lnTo>
                          <a:pt x="771524" y="276225"/>
                        </a:lnTo>
                        <a:lnTo>
                          <a:pt x="815976" y="254000"/>
                        </a:lnTo>
                        <a:lnTo>
                          <a:pt x="949324" y="276225"/>
                        </a:lnTo>
                        <a:lnTo>
                          <a:pt x="1114428" y="365125"/>
                        </a:lnTo>
                        <a:lnTo>
                          <a:pt x="1209676" y="339725"/>
                        </a:lnTo>
                        <a:lnTo>
                          <a:pt x="1266828" y="368300"/>
                        </a:lnTo>
                        <a:lnTo>
                          <a:pt x="1311276" y="282575"/>
                        </a:lnTo>
                        <a:lnTo>
                          <a:pt x="1263652" y="92075"/>
                        </a:lnTo>
                        <a:lnTo>
                          <a:pt x="1327152" y="17030"/>
                        </a:lnTo>
                        <a:lnTo>
                          <a:pt x="1371600" y="19050"/>
                        </a:lnTo>
                        <a:lnTo>
                          <a:pt x="1403352" y="3175"/>
                        </a:lnTo>
                        <a:lnTo>
                          <a:pt x="1492252" y="28575"/>
                        </a:lnTo>
                        <a:lnTo>
                          <a:pt x="16160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1" name="フリーフォーム: 図形 760">
                    <a:extLst>
                      <a:ext uri="{FF2B5EF4-FFF2-40B4-BE49-F238E27FC236}">
                        <a16:creationId xmlns:a16="http://schemas.microsoft.com/office/drawing/2014/main" id="{BD6A1FD4-1BC1-4558-A0EE-E55314E6931E}"/>
                      </a:ext>
                    </a:extLst>
                  </p:cNvPr>
                  <p:cNvSpPr/>
                  <p:nvPr/>
                </p:nvSpPr>
                <p:spPr>
                  <a:xfrm>
                    <a:off x="45802864" y="10772778"/>
                    <a:ext cx="752956" cy="862963"/>
                  </a:xfrm>
                  <a:custGeom>
                    <a:avLst/>
                    <a:gdLst>
                      <a:gd name="connsiteX0" fmla="*/ 360048 w 752956"/>
                      <a:gd name="connsiteY0" fmla="*/ 0 h 862963"/>
                      <a:gd name="connsiteX1" fmla="*/ 426724 w 752956"/>
                      <a:gd name="connsiteY1" fmla="*/ 0 h 862963"/>
                      <a:gd name="connsiteX2" fmla="*/ 617224 w 752956"/>
                      <a:gd name="connsiteY2" fmla="*/ 85725 h 862963"/>
                      <a:gd name="connsiteX3" fmla="*/ 712472 w 752956"/>
                      <a:gd name="connsiteY3" fmla="*/ 47625 h 862963"/>
                      <a:gd name="connsiteX4" fmla="*/ 710368 w 752956"/>
                      <a:gd name="connsiteY4" fmla="*/ 40584 h 862963"/>
                      <a:gd name="connsiteX5" fmla="*/ 717236 w 752956"/>
                      <a:gd name="connsiteY5" fmla="*/ 47623 h 862963"/>
                      <a:gd name="connsiteX6" fmla="*/ 719616 w 752956"/>
                      <a:gd name="connsiteY6" fmla="*/ 245267 h 862963"/>
                      <a:gd name="connsiteX7" fmla="*/ 752956 w 752956"/>
                      <a:gd name="connsiteY7" fmla="*/ 328611 h 862963"/>
                      <a:gd name="connsiteX8" fmla="*/ 738332 w 752956"/>
                      <a:gd name="connsiteY8" fmla="*/ 370393 h 862963"/>
                      <a:gd name="connsiteX9" fmla="*/ 698184 w 752956"/>
                      <a:gd name="connsiteY9" fmla="*/ 380998 h 862963"/>
                      <a:gd name="connsiteX10" fmla="*/ 590236 w 752956"/>
                      <a:gd name="connsiteY10" fmla="*/ 415923 h 862963"/>
                      <a:gd name="connsiteX11" fmla="*/ 539436 w 752956"/>
                      <a:gd name="connsiteY11" fmla="*/ 457198 h 862963"/>
                      <a:gd name="connsiteX12" fmla="*/ 580712 w 752956"/>
                      <a:gd name="connsiteY12" fmla="*/ 482598 h 862963"/>
                      <a:gd name="connsiteX13" fmla="*/ 555312 w 752956"/>
                      <a:gd name="connsiteY13" fmla="*/ 574673 h 862963"/>
                      <a:gd name="connsiteX14" fmla="*/ 587060 w 752956"/>
                      <a:gd name="connsiteY14" fmla="*/ 654048 h 862963"/>
                      <a:gd name="connsiteX15" fmla="*/ 672784 w 752956"/>
                      <a:gd name="connsiteY15" fmla="*/ 714373 h 862963"/>
                      <a:gd name="connsiteX16" fmla="*/ 568012 w 752956"/>
                      <a:gd name="connsiteY16" fmla="*/ 758823 h 862963"/>
                      <a:gd name="connsiteX17" fmla="*/ 536260 w 752956"/>
                      <a:gd name="connsiteY17" fmla="*/ 739773 h 862963"/>
                      <a:gd name="connsiteX18" fmla="*/ 501336 w 752956"/>
                      <a:gd name="connsiteY18" fmla="*/ 765173 h 862963"/>
                      <a:gd name="connsiteX19" fmla="*/ 415612 w 752956"/>
                      <a:gd name="connsiteY19" fmla="*/ 746123 h 862963"/>
                      <a:gd name="connsiteX20" fmla="*/ 409260 w 752956"/>
                      <a:gd name="connsiteY20" fmla="*/ 819148 h 862963"/>
                      <a:gd name="connsiteX21" fmla="*/ 441012 w 752956"/>
                      <a:gd name="connsiteY21" fmla="*/ 838198 h 862963"/>
                      <a:gd name="connsiteX22" fmla="*/ 414340 w 752956"/>
                      <a:gd name="connsiteY22" fmla="*/ 862963 h 862963"/>
                      <a:gd name="connsiteX23" fmla="*/ 371160 w 752956"/>
                      <a:gd name="connsiteY23" fmla="*/ 815974 h 862963"/>
                      <a:gd name="connsiteX24" fmla="*/ 314012 w 752956"/>
                      <a:gd name="connsiteY24" fmla="*/ 822324 h 862963"/>
                      <a:gd name="connsiteX25" fmla="*/ 263212 w 752956"/>
                      <a:gd name="connsiteY25" fmla="*/ 755649 h 862963"/>
                      <a:gd name="connsiteX26" fmla="*/ 101288 w 752956"/>
                      <a:gd name="connsiteY26" fmla="*/ 758824 h 862963"/>
                      <a:gd name="connsiteX27" fmla="*/ 75888 w 752956"/>
                      <a:gd name="connsiteY27" fmla="*/ 682624 h 862963"/>
                      <a:gd name="connsiteX28" fmla="*/ 7228 w 752956"/>
                      <a:gd name="connsiteY28" fmla="*/ 672061 h 862963"/>
                      <a:gd name="connsiteX29" fmla="*/ 18736 w 752956"/>
                      <a:gd name="connsiteY29" fmla="*/ 666749 h 862963"/>
                      <a:gd name="connsiteX30" fmla="*/ 0 w 752956"/>
                      <a:gd name="connsiteY30" fmla="*/ 606212 h 862963"/>
                      <a:gd name="connsiteX31" fmla="*/ 31436 w 752956"/>
                      <a:gd name="connsiteY31" fmla="*/ 614363 h 862963"/>
                      <a:gd name="connsiteX32" fmla="*/ 40960 w 752956"/>
                      <a:gd name="connsiteY32" fmla="*/ 566738 h 862963"/>
                      <a:gd name="connsiteX33" fmla="*/ 107636 w 752956"/>
                      <a:gd name="connsiteY33" fmla="*/ 514350 h 862963"/>
                      <a:gd name="connsiteX34" fmla="*/ 102872 w 752956"/>
                      <a:gd name="connsiteY34" fmla="*/ 295275 h 862963"/>
                      <a:gd name="connsiteX35" fmla="*/ 193360 w 752956"/>
                      <a:gd name="connsiteY35" fmla="*/ 176213 h 862963"/>
                      <a:gd name="connsiteX36" fmla="*/ 245748 w 752956"/>
                      <a:gd name="connsiteY36" fmla="*/ 176213 h 862963"/>
                      <a:gd name="connsiteX37" fmla="*/ 331472 w 752956"/>
                      <a:gd name="connsiteY37" fmla="*/ 100013 h 862963"/>
                      <a:gd name="connsiteX38" fmla="*/ 360048 w 752956"/>
                      <a:gd name="connsiteY38" fmla="*/ 0 h 8629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752956" h="862963">
                        <a:moveTo>
                          <a:pt x="360048" y="0"/>
                        </a:moveTo>
                        <a:lnTo>
                          <a:pt x="426724" y="0"/>
                        </a:lnTo>
                        <a:lnTo>
                          <a:pt x="617224" y="85725"/>
                        </a:lnTo>
                        <a:lnTo>
                          <a:pt x="712472" y="47625"/>
                        </a:lnTo>
                        <a:lnTo>
                          <a:pt x="710368" y="40584"/>
                        </a:lnTo>
                        <a:lnTo>
                          <a:pt x="717236" y="47623"/>
                        </a:lnTo>
                        <a:cubicBezTo>
                          <a:pt x="718032" y="113504"/>
                          <a:pt x="718824" y="179386"/>
                          <a:pt x="719616" y="245267"/>
                        </a:cubicBezTo>
                        <a:lnTo>
                          <a:pt x="752956" y="328611"/>
                        </a:lnTo>
                        <a:lnTo>
                          <a:pt x="738332" y="370393"/>
                        </a:lnTo>
                        <a:lnTo>
                          <a:pt x="698184" y="380998"/>
                        </a:lnTo>
                        <a:lnTo>
                          <a:pt x="590236" y="415923"/>
                        </a:lnTo>
                        <a:lnTo>
                          <a:pt x="539436" y="457198"/>
                        </a:lnTo>
                        <a:lnTo>
                          <a:pt x="580712" y="482598"/>
                        </a:lnTo>
                        <a:lnTo>
                          <a:pt x="555312" y="574673"/>
                        </a:lnTo>
                        <a:lnTo>
                          <a:pt x="587060" y="654048"/>
                        </a:lnTo>
                        <a:lnTo>
                          <a:pt x="672784" y="714373"/>
                        </a:lnTo>
                        <a:lnTo>
                          <a:pt x="568012" y="758823"/>
                        </a:lnTo>
                        <a:lnTo>
                          <a:pt x="536260" y="739773"/>
                        </a:lnTo>
                        <a:lnTo>
                          <a:pt x="501336" y="765173"/>
                        </a:lnTo>
                        <a:lnTo>
                          <a:pt x="415612" y="746123"/>
                        </a:lnTo>
                        <a:lnTo>
                          <a:pt x="409260" y="819148"/>
                        </a:lnTo>
                        <a:lnTo>
                          <a:pt x="441012" y="838198"/>
                        </a:lnTo>
                        <a:lnTo>
                          <a:pt x="414340" y="862963"/>
                        </a:lnTo>
                        <a:lnTo>
                          <a:pt x="371160" y="815974"/>
                        </a:lnTo>
                        <a:lnTo>
                          <a:pt x="314012" y="822324"/>
                        </a:lnTo>
                        <a:lnTo>
                          <a:pt x="263212" y="755649"/>
                        </a:lnTo>
                        <a:lnTo>
                          <a:pt x="101288" y="758824"/>
                        </a:lnTo>
                        <a:lnTo>
                          <a:pt x="75888" y="682624"/>
                        </a:lnTo>
                        <a:lnTo>
                          <a:pt x="7228" y="672061"/>
                        </a:lnTo>
                        <a:lnTo>
                          <a:pt x="18736" y="666749"/>
                        </a:lnTo>
                        <a:lnTo>
                          <a:pt x="0" y="606212"/>
                        </a:lnTo>
                        <a:lnTo>
                          <a:pt x="31436" y="614363"/>
                        </a:lnTo>
                        <a:lnTo>
                          <a:pt x="40960" y="566738"/>
                        </a:lnTo>
                        <a:lnTo>
                          <a:pt x="107636" y="514350"/>
                        </a:lnTo>
                        <a:lnTo>
                          <a:pt x="102872" y="295275"/>
                        </a:lnTo>
                        <a:lnTo>
                          <a:pt x="193360" y="176213"/>
                        </a:lnTo>
                        <a:lnTo>
                          <a:pt x="245748" y="176213"/>
                        </a:lnTo>
                        <a:lnTo>
                          <a:pt x="331472" y="100013"/>
                        </a:lnTo>
                        <a:lnTo>
                          <a:pt x="36004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2" name="フリーフォーム: 図形 761">
                    <a:extLst>
                      <a:ext uri="{FF2B5EF4-FFF2-40B4-BE49-F238E27FC236}">
                        <a16:creationId xmlns:a16="http://schemas.microsoft.com/office/drawing/2014/main" id="{C042C2B5-85C8-4EDB-8C0D-008494B82469}"/>
                      </a:ext>
                    </a:extLst>
                  </p:cNvPr>
                  <p:cNvSpPr/>
                  <p:nvPr/>
                </p:nvSpPr>
                <p:spPr>
                  <a:xfrm>
                    <a:off x="46212124" y="11143171"/>
                    <a:ext cx="931864" cy="1110742"/>
                  </a:xfrm>
                  <a:custGeom>
                    <a:avLst/>
                    <a:gdLst>
                      <a:gd name="connsiteX0" fmla="*/ 329072 w 931864"/>
                      <a:gd name="connsiteY0" fmla="*/ 0 h 1110742"/>
                      <a:gd name="connsiteX1" fmla="*/ 310356 w 931864"/>
                      <a:gd name="connsiteY1" fmla="*/ 53468 h 1110742"/>
                      <a:gd name="connsiteX2" fmla="*/ 307976 w 931864"/>
                      <a:gd name="connsiteY2" fmla="*/ 91568 h 1110742"/>
                      <a:gd name="connsiteX3" fmla="*/ 355600 w 931864"/>
                      <a:gd name="connsiteY3" fmla="*/ 105855 h 1110742"/>
                      <a:gd name="connsiteX4" fmla="*/ 369888 w 931864"/>
                      <a:gd name="connsiteY4" fmla="*/ 153480 h 1110742"/>
                      <a:gd name="connsiteX5" fmla="*/ 381796 w 931864"/>
                      <a:gd name="connsiteY5" fmla="*/ 205868 h 1110742"/>
                      <a:gd name="connsiteX6" fmla="*/ 415132 w 931864"/>
                      <a:gd name="connsiteY6" fmla="*/ 208249 h 1110742"/>
                      <a:gd name="connsiteX7" fmla="*/ 462756 w 931864"/>
                      <a:gd name="connsiteY7" fmla="*/ 215393 h 1110742"/>
                      <a:gd name="connsiteX8" fmla="*/ 531404 w 931864"/>
                      <a:gd name="connsiteY8" fmla="*/ 156991 h 1110742"/>
                      <a:gd name="connsiteX9" fmla="*/ 533400 w 931864"/>
                      <a:gd name="connsiteY9" fmla="*/ 197931 h 1110742"/>
                      <a:gd name="connsiteX10" fmla="*/ 609600 w 931864"/>
                      <a:gd name="connsiteY10" fmla="*/ 197931 h 1110742"/>
                      <a:gd name="connsiteX11" fmla="*/ 615952 w 931864"/>
                      <a:gd name="connsiteY11" fmla="*/ 255081 h 1110742"/>
                      <a:gd name="connsiteX12" fmla="*/ 641352 w 931864"/>
                      <a:gd name="connsiteY12" fmla="*/ 286831 h 1110742"/>
                      <a:gd name="connsiteX13" fmla="*/ 704852 w 931864"/>
                      <a:gd name="connsiteY13" fmla="*/ 283656 h 1110742"/>
                      <a:gd name="connsiteX14" fmla="*/ 727076 w 931864"/>
                      <a:gd name="connsiteY14" fmla="*/ 305881 h 1110742"/>
                      <a:gd name="connsiteX15" fmla="*/ 736600 w 931864"/>
                      <a:gd name="connsiteY15" fmla="*/ 407481 h 1110742"/>
                      <a:gd name="connsiteX16" fmla="*/ 783500 w 931864"/>
                      <a:gd name="connsiteY16" fmla="*/ 414181 h 1110742"/>
                      <a:gd name="connsiteX17" fmla="*/ 746124 w 931864"/>
                      <a:gd name="connsiteY17" fmla="*/ 467804 h 1110742"/>
                      <a:gd name="connsiteX18" fmla="*/ 822324 w 931864"/>
                      <a:gd name="connsiteY18" fmla="*/ 539242 h 1110742"/>
                      <a:gd name="connsiteX19" fmla="*/ 836612 w 931864"/>
                      <a:gd name="connsiteY19" fmla="*/ 629729 h 1110742"/>
                      <a:gd name="connsiteX20" fmla="*/ 931864 w 931864"/>
                      <a:gd name="connsiteY20" fmla="*/ 767842 h 1110742"/>
                      <a:gd name="connsiteX21" fmla="*/ 874716 w 931864"/>
                      <a:gd name="connsiteY21" fmla="*/ 863092 h 1110742"/>
                      <a:gd name="connsiteX22" fmla="*/ 817564 w 931864"/>
                      <a:gd name="connsiteY22" fmla="*/ 901192 h 1110742"/>
                      <a:gd name="connsiteX23" fmla="*/ 841376 w 931864"/>
                      <a:gd name="connsiteY23" fmla="*/ 948817 h 1110742"/>
                      <a:gd name="connsiteX24" fmla="*/ 855664 w 931864"/>
                      <a:gd name="connsiteY24" fmla="*/ 972629 h 1110742"/>
                      <a:gd name="connsiteX25" fmla="*/ 798516 w 931864"/>
                      <a:gd name="connsiteY25" fmla="*/ 1005967 h 1110742"/>
                      <a:gd name="connsiteX26" fmla="*/ 684212 w 931864"/>
                      <a:gd name="connsiteY26" fmla="*/ 967867 h 1110742"/>
                      <a:gd name="connsiteX27" fmla="*/ 598488 w 931864"/>
                      <a:gd name="connsiteY27" fmla="*/ 1005967 h 1110742"/>
                      <a:gd name="connsiteX28" fmla="*/ 603252 w 931864"/>
                      <a:gd name="connsiteY28" fmla="*/ 1101217 h 1110742"/>
                      <a:gd name="connsiteX29" fmla="*/ 546100 w 931864"/>
                      <a:gd name="connsiteY29" fmla="*/ 1110742 h 1110742"/>
                      <a:gd name="connsiteX30" fmla="*/ 503240 w 931864"/>
                      <a:gd name="connsiteY30" fmla="*/ 1067879 h 1110742"/>
                      <a:gd name="connsiteX31" fmla="*/ 410900 w 931864"/>
                      <a:gd name="connsiteY31" fmla="*/ 1073392 h 1110742"/>
                      <a:gd name="connsiteX32" fmla="*/ 368300 w 931864"/>
                      <a:gd name="connsiteY32" fmla="*/ 1058356 h 1110742"/>
                      <a:gd name="connsiteX33" fmla="*/ 342900 w 931864"/>
                      <a:gd name="connsiteY33" fmla="*/ 1013906 h 1110742"/>
                      <a:gd name="connsiteX34" fmla="*/ 365124 w 931864"/>
                      <a:gd name="connsiteY34" fmla="*/ 950406 h 1110742"/>
                      <a:gd name="connsiteX35" fmla="*/ 269876 w 931864"/>
                      <a:gd name="connsiteY35" fmla="*/ 832931 h 1110742"/>
                      <a:gd name="connsiteX36" fmla="*/ 273052 w 931864"/>
                      <a:gd name="connsiteY36" fmla="*/ 740856 h 1110742"/>
                      <a:gd name="connsiteX37" fmla="*/ 222252 w 931864"/>
                      <a:gd name="connsiteY37" fmla="*/ 712281 h 1110742"/>
                      <a:gd name="connsiteX38" fmla="*/ 152400 w 931864"/>
                      <a:gd name="connsiteY38" fmla="*/ 715456 h 1110742"/>
                      <a:gd name="connsiteX39" fmla="*/ 69852 w 931864"/>
                      <a:gd name="connsiteY39" fmla="*/ 674181 h 1110742"/>
                      <a:gd name="connsiteX40" fmla="*/ 69852 w 931864"/>
                      <a:gd name="connsiteY40" fmla="*/ 563056 h 1110742"/>
                      <a:gd name="connsiteX41" fmla="*/ 5080 w 931864"/>
                      <a:gd name="connsiteY41" fmla="*/ 492570 h 1110742"/>
                      <a:gd name="connsiteX42" fmla="*/ 31752 w 931864"/>
                      <a:gd name="connsiteY42" fmla="*/ 467805 h 1110742"/>
                      <a:gd name="connsiteX43" fmla="*/ 0 w 931864"/>
                      <a:gd name="connsiteY43" fmla="*/ 448755 h 1110742"/>
                      <a:gd name="connsiteX44" fmla="*/ 6352 w 931864"/>
                      <a:gd name="connsiteY44" fmla="*/ 375730 h 1110742"/>
                      <a:gd name="connsiteX45" fmla="*/ 92076 w 931864"/>
                      <a:gd name="connsiteY45" fmla="*/ 394780 h 1110742"/>
                      <a:gd name="connsiteX46" fmla="*/ 127000 w 931864"/>
                      <a:gd name="connsiteY46" fmla="*/ 369380 h 1110742"/>
                      <a:gd name="connsiteX47" fmla="*/ 158752 w 931864"/>
                      <a:gd name="connsiteY47" fmla="*/ 388430 h 1110742"/>
                      <a:gd name="connsiteX48" fmla="*/ 263524 w 931864"/>
                      <a:gd name="connsiteY48" fmla="*/ 343980 h 1110742"/>
                      <a:gd name="connsiteX49" fmla="*/ 177800 w 931864"/>
                      <a:gd name="connsiteY49" fmla="*/ 283655 h 1110742"/>
                      <a:gd name="connsiteX50" fmla="*/ 146052 w 931864"/>
                      <a:gd name="connsiteY50" fmla="*/ 204280 h 1110742"/>
                      <a:gd name="connsiteX51" fmla="*/ 171452 w 931864"/>
                      <a:gd name="connsiteY51" fmla="*/ 112205 h 1110742"/>
                      <a:gd name="connsiteX52" fmla="*/ 130176 w 931864"/>
                      <a:gd name="connsiteY52" fmla="*/ 86805 h 1110742"/>
                      <a:gd name="connsiteX53" fmla="*/ 180976 w 931864"/>
                      <a:gd name="connsiteY53" fmla="*/ 45530 h 1110742"/>
                      <a:gd name="connsiteX54" fmla="*/ 288924 w 931864"/>
                      <a:gd name="connsiteY54" fmla="*/ 10605 h 1110742"/>
                      <a:gd name="connsiteX55" fmla="*/ 329072 w 931864"/>
                      <a:gd name="connsiteY55" fmla="*/ 0 h 1110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</a:cxnLst>
                    <a:rect l="l" t="t" r="r" b="b"/>
                    <a:pathLst>
                      <a:path w="931864" h="1110742">
                        <a:moveTo>
                          <a:pt x="329072" y="0"/>
                        </a:moveTo>
                        <a:lnTo>
                          <a:pt x="310356" y="53468"/>
                        </a:lnTo>
                        <a:lnTo>
                          <a:pt x="307976" y="91568"/>
                        </a:lnTo>
                        <a:lnTo>
                          <a:pt x="355600" y="105855"/>
                        </a:lnTo>
                        <a:lnTo>
                          <a:pt x="369888" y="153480"/>
                        </a:lnTo>
                        <a:lnTo>
                          <a:pt x="381796" y="205868"/>
                        </a:lnTo>
                        <a:lnTo>
                          <a:pt x="415132" y="208249"/>
                        </a:lnTo>
                        <a:lnTo>
                          <a:pt x="462756" y="215393"/>
                        </a:lnTo>
                        <a:lnTo>
                          <a:pt x="531404" y="156991"/>
                        </a:lnTo>
                        <a:lnTo>
                          <a:pt x="533400" y="197931"/>
                        </a:lnTo>
                        <a:lnTo>
                          <a:pt x="609600" y="197931"/>
                        </a:lnTo>
                        <a:lnTo>
                          <a:pt x="615952" y="255081"/>
                        </a:lnTo>
                        <a:lnTo>
                          <a:pt x="641352" y="286831"/>
                        </a:lnTo>
                        <a:lnTo>
                          <a:pt x="704852" y="283656"/>
                        </a:lnTo>
                        <a:lnTo>
                          <a:pt x="727076" y="305881"/>
                        </a:lnTo>
                        <a:lnTo>
                          <a:pt x="736600" y="407481"/>
                        </a:lnTo>
                        <a:lnTo>
                          <a:pt x="783500" y="414181"/>
                        </a:lnTo>
                        <a:lnTo>
                          <a:pt x="746124" y="467804"/>
                        </a:lnTo>
                        <a:lnTo>
                          <a:pt x="822324" y="539242"/>
                        </a:lnTo>
                        <a:lnTo>
                          <a:pt x="836612" y="629729"/>
                        </a:lnTo>
                        <a:lnTo>
                          <a:pt x="931864" y="767842"/>
                        </a:lnTo>
                        <a:lnTo>
                          <a:pt x="874716" y="863092"/>
                        </a:lnTo>
                        <a:lnTo>
                          <a:pt x="817564" y="901192"/>
                        </a:lnTo>
                        <a:lnTo>
                          <a:pt x="841376" y="948817"/>
                        </a:lnTo>
                        <a:lnTo>
                          <a:pt x="855664" y="972629"/>
                        </a:lnTo>
                        <a:lnTo>
                          <a:pt x="798516" y="1005967"/>
                        </a:lnTo>
                        <a:lnTo>
                          <a:pt x="684212" y="967867"/>
                        </a:lnTo>
                        <a:lnTo>
                          <a:pt x="598488" y="1005967"/>
                        </a:lnTo>
                        <a:lnTo>
                          <a:pt x="603252" y="1101217"/>
                        </a:lnTo>
                        <a:lnTo>
                          <a:pt x="546100" y="1110742"/>
                        </a:lnTo>
                        <a:lnTo>
                          <a:pt x="503240" y="1067879"/>
                        </a:lnTo>
                        <a:lnTo>
                          <a:pt x="410900" y="1073392"/>
                        </a:lnTo>
                        <a:lnTo>
                          <a:pt x="368300" y="1058356"/>
                        </a:lnTo>
                        <a:lnTo>
                          <a:pt x="342900" y="1013906"/>
                        </a:lnTo>
                        <a:lnTo>
                          <a:pt x="365124" y="950406"/>
                        </a:lnTo>
                        <a:lnTo>
                          <a:pt x="269876" y="832931"/>
                        </a:lnTo>
                        <a:lnTo>
                          <a:pt x="273052" y="740856"/>
                        </a:lnTo>
                        <a:lnTo>
                          <a:pt x="222252" y="712281"/>
                        </a:lnTo>
                        <a:lnTo>
                          <a:pt x="152400" y="715456"/>
                        </a:lnTo>
                        <a:lnTo>
                          <a:pt x="69852" y="674181"/>
                        </a:lnTo>
                        <a:lnTo>
                          <a:pt x="69852" y="563056"/>
                        </a:lnTo>
                        <a:lnTo>
                          <a:pt x="5080" y="492570"/>
                        </a:lnTo>
                        <a:lnTo>
                          <a:pt x="31752" y="467805"/>
                        </a:lnTo>
                        <a:lnTo>
                          <a:pt x="0" y="448755"/>
                        </a:lnTo>
                        <a:lnTo>
                          <a:pt x="6352" y="375730"/>
                        </a:lnTo>
                        <a:lnTo>
                          <a:pt x="92076" y="394780"/>
                        </a:lnTo>
                        <a:lnTo>
                          <a:pt x="127000" y="369380"/>
                        </a:lnTo>
                        <a:lnTo>
                          <a:pt x="158752" y="388430"/>
                        </a:lnTo>
                        <a:lnTo>
                          <a:pt x="263524" y="343980"/>
                        </a:lnTo>
                        <a:lnTo>
                          <a:pt x="177800" y="283655"/>
                        </a:lnTo>
                        <a:lnTo>
                          <a:pt x="146052" y="204280"/>
                        </a:lnTo>
                        <a:lnTo>
                          <a:pt x="171452" y="112205"/>
                        </a:lnTo>
                        <a:lnTo>
                          <a:pt x="130176" y="86805"/>
                        </a:lnTo>
                        <a:lnTo>
                          <a:pt x="180976" y="45530"/>
                        </a:lnTo>
                        <a:lnTo>
                          <a:pt x="288924" y="10605"/>
                        </a:lnTo>
                        <a:lnTo>
                          <a:pt x="32907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3" name="フリーフォーム: 図形 762">
                    <a:extLst>
                      <a:ext uri="{FF2B5EF4-FFF2-40B4-BE49-F238E27FC236}">
                        <a16:creationId xmlns:a16="http://schemas.microsoft.com/office/drawing/2014/main" id="{25FA7A81-5C33-4324-B6A4-5F768180ABFF}"/>
                      </a:ext>
                    </a:extLst>
                  </p:cNvPr>
                  <p:cNvSpPr/>
                  <p:nvPr/>
                </p:nvSpPr>
                <p:spPr>
                  <a:xfrm>
                    <a:off x="45334240" y="12020552"/>
                    <a:ext cx="1614484" cy="1488380"/>
                  </a:xfrm>
                  <a:custGeom>
                    <a:avLst/>
                    <a:gdLst>
                      <a:gd name="connsiteX0" fmla="*/ 560384 w 1614484"/>
                      <a:gd name="connsiteY0" fmla="*/ 0 h 1488380"/>
                      <a:gd name="connsiteX1" fmla="*/ 598484 w 1614484"/>
                      <a:gd name="connsiteY1" fmla="*/ 111125 h 1488380"/>
                      <a:gd name="connsiteX2" fmla="*/ 795336 w 1614484"/>
                      <a:gd name="connsiteY2" fmla="*/ 130175 h 1488380"/>
                      <a:gd name="connsiteX3" fmla="*/ 827084 w 1614484"/>
                      <a:gd name="connsiteY3" fmla="*/ 171450 h 1488380"/>
                      <a:gd name="connsiteX4" fmla="*/ 833436 w 1614484"/>
                      <a:gd name="connsiteY4" fmla="*/ 263525 h 1488380"/>
                      <a:gd name="connsiteX5" fmla="*/ 896936 w 1614484"/>
                      <a:gd name="connsiteY5" fmla="*/ 307975 h 1488380"/>
                      <a:gd name="connsiteX6" fmla="*/ 896936 w 1614484"/>
                      <a:gd name="connsiteY6" fmla="*/ 358775 h 1488380"/>
                      <a:gd name="connsiteX7" fmla="*/ 1017584 w 1614484"/>
                      <a:gd name="connsiteY7" fmla="*/ 387350 h 1488380"/>
                      <a:gd name="connsiteX8" fmla="*/ 1036636 w 1614484"/>
                      <a:gd name="connsiteY8" fmla="*/ 330200 h 1488380"/>
                      <a:gd name="connsiteX9" fmla="*/ 1309684 w 1614484"/>
                      <a:gd name="connsiteY9" fmla="*/ 342900 h 1488380"/>
                      <a:gd name="connsiteX10" fmla="*/ 1316036 w 1614484"/>
                      <a:gd name="connsiteY10" fmla="*/ 307975 h 1488380"/>
                      <a:gd name="connsiteX11" fmla="*/ 1300160 w 1614484"/>
                      <a:gd name="connsiteY11" fmla="*/ 200025 h 1488380"/>
                      <a:gd name="connsiteX12" fmla="*/ 1288784 w 1614484"/>
                      <a:gd name="connsiteY12" fmla="*/ 196011 h 1488380"/>
                      <a:gd name="connsiteX13" fmla="*/ 1381124 w 1614484"/>
                      <a:gd name="connsiteY13" fmla="*/ 190498 h 1488380"/>
                      <a:gd name="connsiteX14" fmla="*/ 1423984 w 1614484"/>
                      <a:gd name="connsiteY14" fmla="*/ 233361 h 1488380"/>
                      <a:gd name="connsiteX15" fmla="*/ 1481136 w 1614484"/>
                      <a:gd name="connsiteY15" fmla="*/ 223836 h 1488380"/>
                      <a:gd name="connsiteX16" fmla="*/ 1480036 w 1614484"/>
                      <a:gd name="connsiteY16" fmla="*/ 201855 h 1488380"/>
                      <a:gd name="connsiteX17" fmla="*/ 1524000 w 1614484"/>
                      <a:gd name="connsiteY17" fmla="*/ 223836 h 1488380"/>
                      <a:gd name="connsiteX18" fmla="*/ 1566860 w 1614484"/>
                      <a:gd name="connsiteY18" fmla="*/ 366711 h 1488380"/>
                      <a:gd name="connsiteX19" fmla="*/ 1614484 w 1614484"/>
                      <a:gd name="connsiteY19" fmla="*/ 452436 h 1488380"/>
                      <a:gd name="connsiteX20" fmla="*/ 1538284 w 1614484"/>
                      <a:gd name="connsiteY20" fmla="*/ 504823 h 1488380"/>
                      <a:gd name="connsiteX21" fmla="*/ 1447800 w 1614484"/>
                      <a:gd name="connsiteY21" fmla="*/ 676273 h 1488380"/>
                      <a:gd name="connsiteX22" fmla="*/ 1233484 w 1614484"/>
                      <a:gd name="connsiteY22" fmla="*/ 704848 h 1488380"/>
                      <a:gd name="connsiteX23" fmla="*/ 1233484 w 1614484"/>
                      <a:gd name="connsiteY23" fmla="*/ 795336 h 1488380"/>
                      <a:gd name="connsiteX24" fmla="*/ 1204912 w 1614484"/>
                      <a:gd name="connsiteY24" fmla="*/ 847723 h 1488380"/>
                      <a:gd name="connsiteX25" fmla="*/ 1262060 w 1614484"/>
                      <a:gd name="connsiteY25" fmla="*/ 919161 h 1488380"/>
                      <a:gd name="connsiteX26" fmla="*/ 1265904 w 1614484"/>
                      <a:gd name="connsiteY26" fmla="*/ 986465 h 1488380"/>
                      <a:gd name="connsiteX27" fmla="*/ 1162048 w 1614484"/>
                      <a:gd name="connsiteY27" fmla="*/ 1057276 h 1488380"/>
                      <a:gd name="connsiteX28" fmla="*/ 1090608 w 1614484"/>
                      <a:gd name="connsiteY28" fmla="*/ 1095376 h 1488380"/>
                      <a:gd name="connsiteX29" fmla="*/ 1066800 w 1614484"/>
                      <a:gd name="connsiteY29" fmla="*/ 1166814 h 1488380"/>
                      <a:gd name="connsiteX30" fmla="*/ 1095372 w 1614484"/>
                      <a:gd name="connsiteY30" fmla="*/ 1243014 h 1488380"/>
                      <a:gd name="connsiteX31" fmla="*/ 1257296 w 1614484"/>
                      <a:gd name="connsiteY31" fmla="*/ 1314451 h 1488380"/>
                      <a:gd name="connsiteX32" fmla="*/ 1328736 w 1614484"/>
                      <a:gd name="connsiteY32" fmla="*/ 1404939 h 1488380"/>
                      <a:gd name="connsiteX33" fmla="*/ 1324100 w 1614484"/>
                      <a:gd name="connsiteY33" fmla="*/ 1488380 h 1488380"/>
                      <a:gd name="connsiteX34" fmla="*/ 1198560 w 1614484"/>
                      <a:gd name="connsiteY34" fmla="*/ 1428749 h 1488380"/>
                      <a:gd name="connsiteX35" fmla="*/ 1074736 w 1614484"/>
                      <a:gd name="connsiteY35" fmla="*/ 1457324 h 1488380"/>
                      <a:gd name="connsiteX36" fmla="*/ 985836 w 1614484"/>
                      <a:gd name="connsiteY36" fmla="*/ 1431924 h 1488380"/>
                      <a:gd name="connsiteX37" fmla="*/ 954084 w 1614484"/>
                      <a:gd name="connsiteY37" fmla="*/ 1447799 h 1488380"/>
                      <a:gd name="connsiteX38" fmla="*/ 909636 w 1614484"/>
                      <a:gd name="connsiteY38" fmla="*/ 1445779 h 1488380"/>
                      <a:gd name="connsiteX39" fmla="*/ 950912 w 1614484"/>
                      <a:gd name="connsiteY39" fmla="*/ 1396999 h 1488380"/>
                      <a:gd name="connsiteX40" fmla="*/ 877884 w 1614484"/>
                      <a:gd name="connsiteY40" fmla="*/ 1298574 h 1488380"/>
                      <a:gd name="connsiteX41" fmla="*/ 842960 w 1614484"/>
                      <a:gd name="connsiteY41" fmla="*/ 1339849 h 1488380"/>
                      <a:gd name="connsiteX42" fmla="*/ 849312 w 1614484"/>
                      <a:gd name="connsiteY42" fmla="*/ 1377949 h 1488380"/>
                      <a:gd name="connsiteX43" fmla="*/ 823912 w 1614484"/>
                      <a:gd name="connsiteY43" fmla="*/ 1400174 h 1488380"/>
                      <a:gd name="connsiteX44" fmla="*/ 706436 w 1614484"/>
                      <a:gd name="connsiteY44" fmla="*/ 1320799 h 1488380"/>
                      <a:gd name="connsiteX45" fmla="*/ 610112 w 1614484"/>
                      <a:gd name="connsiteY45" fmla="*/ 1317692 h 1488380"/>
                      <a:gd name="connsiteX46" fmla="*/ 554828 w 1614484"/>
                      <a:gd name="connsiteY46" fmla="*/ 1252537 h 1488380"/>
                      <a:gd name="connsiteX47" fmla="*/ 542924 w 1614484"/>
                      <a:gd name="connsiteY47" fmla="*/ 1204912 h 1488380"/>
                      <a:gd name="connsiteX48" fmla="*/ 469104 w 1614484"/>
                      <a:gd name="connsiteY48" fmla="*/ 1195387 h 1488380"/>
                      <a:gd name="connsiteX49" fmla="*/ 397664 w 1614484"/>
                      <a:gd name="connsiteY49" fmla="*/ 1128712 h 1488380"/>
                      <a:gd name="connsiteX50" fmla="*/ 328608 w 1614484"/>
                      <a:gd name="connsiteY50" fmla="*/ 1195387 h 1488380"/>
                      <a:gd name="connsiteX51" fmla="*/ 230980 w 1614484"/>
                      <a:gd name="connsiteY51" fmla="*/ 1190624 h 1488380"/>
                      <a:gd name="connsiteX52" fmla="*/ 126840 w 1614484"/>
                      <a:gd name="connsiteY52" fmla="*/ 1124973 h 1488380"/>
                      <a:gd name="connsiteX53" fmla="*/ 123824 w 1614484"/>
                      <a:gd name="connsiteY53" fmla="*/ 1119189 h 1488380"/>
                      <a:gd name="connsiteX54" fmla="*/ 42860 w 1614484"/>
                      <a:gd name="connsiteY54" fmla="*/ 1119189 h 1488380"/>
                      <a:gd name="connsiteX55" fmla="*/ 0 w 1614484"/>
                      <a:gd name="connsiteY55" fmla="*/ 1090614 h 1488380"/>
                      <a:gd name="connsiteX56" fmla="*/ 95248 w 1614484"/>
                      <a:gd name="connsiteY56" fmla="*/ 928689 h 1488380"/>
                      <a:gd name="connsiteX57" fmla="*/ 67828 w 1614484"/>
                      <a:gd name="connsiteY57" fmla="*/ 910409 h 1488380"/>
                      <a:gd name="connsiteX58" fmla="*/ 100008 w 1614484"/>
                      <a:gd name="connsiteY58" fmla="*/ 930274 h 1488380"/>
                      <a:gd name="connsiteX59" fmla="*/ 141284 w 1614484"/>
                      <a:gd name="connsiteY59" fmla="*/ 974724 h 1488380"/>
                      <a:gd name="connsiteX60" fmla="*/ 252408 w 1614484"/>
                      <a:gd name="connsiteY60" fmla="*/ 920749 h 1488380"/>
                      <a:gd name="connsiteX61" fmla="*/ 198436 w 1614484"/>
                      <a:gd name="connsiteY61" fmla="*/ 838199 h 1488380"/>
                      <a:gd name="connsiteX62" fmla="*/ 293684 w 1614484"/>
                      <a:gd name="connsiteY62" fmla="*/ 835024 h 1488380"/>
                      <a:gd name="connsiteX63" fmla="*/ 401636 w 1614484"/>
                      <a:gd name="connsiteY63" fmla="*/ 654049 h 1488380"/>
                      <a:gd name="connsiteX64" fmla="*/ 487360 w 1614484"/>
                      <a:gd name="connsiteY64" fmla="*/ 679449 h 1488380"/>
                      <a:gd name="connsiteX65" fmla="*/ 512760 w 1614484"/>
                      <a:gd name="connsiteY65" fmla="*/ 641349 h 1488380"/>
                      <a:gd name="connsiteX66" fmla="*/ 509584 w 1614484"/>
                      <a:gd name="connsiteY66" fmla="*/ 530224 h 1488380"/>
                      <a:gd name="connsiteX67" fmla="*/ 458784 w 1614484"/>
                      <a:gd name="connsiteY67" fmla="*/ 495299 h 1488380"/>
                      <a:gd name="connsiteX68" fmla="*/ 468312 w 1614484"/>
                      <a:gd name="connsiteY68" fmla="*/ 422274 h 1488380"/>
                      <a:gd name="connsiteX69" fmla="*/ 436560 w 1614484"/>
                      <a:gd name="connsiteY69" fmla="*/ 422274 h 1488380"/>
                      <a:gd name="connsiteX70" fmla="*/ 395284 w 1614484"/>
                      <a:gd name="connsiteY70" fmla="*/ 365124 h 1488380"/>
                      <a:gd name="connsiteX71" fmla="*/ 341312 w 1614484"/>
                      <a:gd name="connsiteY71" fmla="*/ 361949 h 1488380"/>
                      <a:gd name="connsiteX72" fmla="*/ 314148 w 1614484"/>
                      <a:gd name="connsiteY72" fmla="*/ 230308 h 1488380"/>
                      <a:gd name="connsiteX73" fmla="*/ 369884 w 1614484"/>
                      <a:gd name="connsiteY73" fmla="*/ 231775 h 1488380"/>
                      <a:gd name="connsiteX74" fmla="*/ 503236 w 1614484"/>
                      <a:gd name="connsiteY74" fmla="*/ 127000 h 1488380"/>
                      <a:gd name="connsiteX75" fmla="*/ 465200 w 1614484"/>
                      <a:gd name="connsiteY75" fmla="*/ 22397 h 1488380"/>
                      <a:gd name="connsiteX76" fmla="*/ 560384 w 1614484"/>
                      <a:gd name="connsiteY76" fmla="*/ 0 h 1488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614484" h="1488380">
                        <a:moveTo>
                          <a:pt x="560384" y="0"/>
                        </a:moveTo>
                        <a:lnTo>
                          <a:pt x="598484" y="111125"/>
                        </a:lnTo>
                        <a:lnTo>
                          <a:pt x="795336" y="130175"/>
                        </a:lnTo>
                        <a:lnTo>
                          <a:pt x="827084" y="171450"/>
                        </a:lnTo>
                        <a:lnTo>
                          <a:pt x="833436" y="263525"/>
                        </a:lnTo>
                        <a:lnTo>
                          <a:pt x="896936" y="307975"/>
                        </a:lnTo>
                        <a:lnTo>
                          <a:pt x="896936" y="358775"/>
                        </a:lnTo>
                        <a:lnTo>
                          <a:pt x="1017584" y="387350"/>
                        </a:lnTo>
                        <a:lnTo>
                          <a:pt x="1036636" y="330200"/>
                        </a:lnTo>
                        <a:lnTo>
                          <a:pt x="1309684" y="342900"/>
                        </a:lnTo>
                        <a:lnTo>
                          <a:pt x="1316036" y="307975"/>
                        </a:lnTo>
                        <a:lnTo>
                          <a:pt x="1300160" y="200025"/>
                        </a:lnTo>
                        <a:lnTo>
                          <a:pt x="1288784" y="196011"/>
                        </a:lnTo>
                        <a:lnTo>
                          <a:pt x="1381124" y="190498"/>
                        </a:lnTo>
                        <a:lnTo>
                          <a:pt x="1423984" y="233361"/>
                        </a:lnTo>
                        <a:lnTo>
                          <a:pt x="1481136" y="223836"/>
                        </a:lnTo>
                        <a:lnTo>
                          <a:pt x="1480036" y="201855"/>
                        </a:lnTo>
                        <a:lnTo>
                          <a:pt x="1524000" y="223836"/>
                        </a:lnTo>
                        <a:lnTo>
                          <a:pt x="1566860" y="366711"/>
                        </a:lnTo>
                        <a:lnTo>
                          <a:pt x="1614484" y="452436"/>
                        </a:lnTo>
                        <a:lnTo>
                          <a:pt x="1538284" y="504823"/>
                        </a:lnTo>
                        <a:lnTo>
                          <a:pt x="1447800" y="676273"/>
                        </a:lnTo>
                        <a:lnTo>
                          <a:pt x="1233484" y="704848"/>
                        </a:lnTo>
                        <a:lnTo>
                          <a:pt x="1233484" y="795336"/>
                        </a:lnTo>
                        <a:lnTo>
                          <a:pt x="1204912" y="847723"/>
                        </a:lnTo>
                        <a:lnTo>
                          <a:pt x="1262060" y="919161"/>
                        </a:lnTo>
                        <a:lnTo>
                          <a:pt x="1265904" y="986465"/>
                        </a:lnTo>
                        <a:lnTo>
                          <a:pt x="1162048" y="1057276"/>
                        </a:lnTo>
                        <a:lnTo>
                          <a:pt x="1090608" y="1095376"/>
                        </a:lnTo>
                        <a:lnTo>
                          <a:pt x="1066800" y="1166814"/>
                        </a:lnTo>
                        <a:lnTo>
                          <a:pt x="1095372" y="1243014"/>
                        </a:lnTo>
                        <a:lnTo>
                          <a:pt x="1257296" y="1314451"/>
                        </a:lnTo>
                        <a:lnTo>
                          <a:pt x="1328736" y="1404939"/>
                        </a:lnTo>
                        <a:lnTo>
                          <a:pt x="1324100" y="1488380"/>
                        </a:lnTo>
                        <a:lnTo>
                          <a:pt x="1198560" y="1428749"/>
                        </a:lnTo>
                        <a:lnTo>
                          <a:pt x="1074736" y="1457324"/>
                        </a:lnTo>
                        <a:lnTo>
                          <a:pt x="985836" y="1431924"/>
                        </a:lnTo>
                        <a:lnTo>
                          <a:pt x="954084" y="1447799"/>
                        </a:lnTo>
                        <a:lnTo>
                          <a:pt x="909636" y="1445779"/>
                        </a:lnTo>
                        <a:lnTo>
                          <a:pt x="950912" y="1396999"/>
                        </a:lnTo>
                        <a:lnTo>
                          <a:pt x="877884" y="1298574"/>
                        </a:lnTo>
                        <a:lnTo>
                          <a:pt x="842960" y="1339849"/>
                        </a:lnTo>
                        <a:lnTo>
                          <a:pt x="849312" y="1377949"/>
                        </a:lnTo>
                        <a:lnTo>
                          <a:pt x="823912" y="1400174"/>
                        </a:lnTo>
                        <a:lnTo>
                          <a:pt x="706436" y="1320799"/>
                        </a:lnTo>
                        <a:lnTo>
                          <a:pt x="610112" y="1317692"/>
                        </a:lnTo>
                        <a:lnTo>
                          <a:pt x="554828" y="1252537"/>
                        </a:lnTo>
                        <a:lnTo>
                          <a:pt x="542924" y="1204912"/>
                        </a:lnTo>
                        <a:lnTo>
                          <a:pt x="469104" y="1195387"/>
                        </a:lnTo>
                        <a:lnTo>
                          <a:pt x="397664" y="1128712"/>
                        </a:lnTo>
                        <a:lnTo>
                          <a:pt x="328608" y="1195387"/>
                        </a:lnTo>
                        <a:lnTo>
                          <a:pt x="230980" y="1190624"/>
                        </a:lnTo>
                        <a:lnTo>
                          <a:pt x="126840" y="1124973"/>
                        </a:lnTo>
                        <a:lnTo>
                          <a:pt x="123824" y="1119189"/>
                        </a:lnTo>
                        <a:lnTo>
                          <a:pt x="42860" y="1119189"/>
                        </a:lnTo>
                        <a:lnTo>
                          <a:pt x="0" y="1090614"/>
                        </a:lnTo>
                        <a:lnTo>
                          <a:pt x="95248" y="928689"/>
                        </a:lnTo>
                        <a:lnTo>
                          <a:pt x="67828" y="910409"/>
                        </a:lnTo>
                        <a:lnTo>
                          <a:pt x="100008" y="930274"/>
                        </a:lnTo>
                        <a:lnTo>
                          <a:pt x="141284" y="974724"/>
                        </a:lnTo>
                        <a:lnTo>
                          <a:pt x="252408" y="920749"/>
                        </a:lnTo>
                        <a:lnTo>
                          <a:pt x="198436" y="838199"/>
                        </a:lnTo>
                        <a:lnTo>
                          <a:pt x="293684" y="835024"/>
                        </a:lnTo>
                        <a:lnTo>
                          <a:pt x="401636" y="654049"/>
                        </a:lnTo>
                        <a:lnTo>
                          <a:pt x="487360" y="679449"/>
                        </a:lnTo>
                        <a:lnTo>
                          <a:pt x="512760" y="641349"/>
                        </a:lnTo>
                        <a:cubicBezTo>
                          <a:pt x="511704" y="604307"/>
                          <a:pt x="510644" y="567266"/>
                          <a:pt x="509584" y="530224"/>
                        </a:cubicBezTo>
                        <a:lnTo>
                          <a:pt x="458784" y="495299"/>
                        </a:lnTo>
                        <a:lnTo>
                          <a:pt x="468312" y="422274"/>
                        </a:lnTo>
                        <a:lnTo>
                          <a:pt x="436560" y="422274"/>
                        </a:lnTo>
                        <a:lnTo>
                          <a:pt x="395284" y="365124"/>
                        </a:lnTo>
                        <a:lnTo>
                          <a:pt x="341312" y="361949"/>
                        </a:lnTo>
                        <a:lnTo>
                          <a:pt x="314148" y="230308"/>
                        </a:lnTo>
                        <a:lnTo>
                          <a:pt x="369884" y="231775"/>
                        </a:lnTo>
                        <a:lnTo>
                          <a:pt x="503236" y="127000"/>
                        </a:lnTo>
                        <a:lnTo>
                          <a:pt x="465200" y="22397"/>
                        </a:lnTo>
                        <a:lnTo>
                          <a:pt x="56038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4" name="フリーフォーム: 図形 763">
                    <a:extLst>
                      <a:ext uri="{FF2B5EF4-FFF2-40B4-BE49-F238E27FC236}">
                        <a16:creationId xmlns:a16="http://schemas.microsoft.com/office/drawing/2014/main" id="{6AA28E5E-3C02-41A5-A055-54AD629B46F2}"/>
                      </a:ext>
                    </a:extLst>
                  </p:cNvPr>
                  <p:cNvSpPr/>
                  <p:nvPr/>
                </p:nvSpPr>
                <p:spPr>
                  <a:xfrm>
                    <a:off x="46250224" y="13601701"/>
                    <a:ext cx="1362076" cy="1362075"/>
                  </a:xfrm>
                  <a:custGeom>
                    <a:avLst/>
                    <a:gdLst>
                      <a:gd name="connsiteX0" fmla="*/ 514352 w 1362076"/>
                      <a:gd name="connsiteY0" fmla="*/ 0 h 1362075"/>
                      <a:gd name="connsiteX1" fmla="*/ 628012 w 1362076"/>
                      <a:gd name="connsiteY1" fmla="*/ 0 h 1362075"/>
                      <a:gd name="connsiteX2" fmla="*/ 631824 w 1362076"/>
                      <a:gd name="connsiteY2" fmla="*/ 9527 h 1362075"/>
                      <a:gd name="connsiteX3" fmla="*/ 812800 w 1362076"/>
                      <a:gd name="connsiteY3" fmla="*/ 71440 h 1362075"/>
                      <a:gd name="connsiteX4" fmla="*/ 1050928 w 1362076"/>
                      <a:gd name="connsiteY4" fmla="*/ 309565 h 1362075"/>
                      <a:gd name="connsiteX5" fmla="*/ 1189040 w 1362076"/>
                      <a:gd name="connsiteY5" fmla="*/ 376240 h 1362075"/>
                      <a:gd name="connsiteX6" fmla="*/ 1281556 w 1362076"/>
                      <a:gd name="connsiteY6" fmla="*/ 368838 h 1362075"/>
                      <a:gd name="connsiteX7" fmla="*/ 1282700 w 1362076"/>
                      <a:gd name="connsiteY7" fmla="*/ 371475 h 1362075"/>
                      <a:gd name="connsiteX8" fmla="*/ 1292224 w 1362076"/>
                      <a:gd name="connsiteY8" fmla="*/ 419100 h 1362075"/>
                      <a:gd name="connsiteX9" fmla="*/ 1362076 w 1362076"/>
                      <a:gd name="connsiteY9" fmla="*/ 454025 h 1362075"/>
                      <a:gd name="connsiteX10" fmla="*/ 1346956 w 1362076"/>
                      <a:gd name="connsiteY10" fmla="*/ 525843 h 1362075"/>
                      <a:gd name="connsiteX11" fmla="*/ 1346200 w 1362076"/>
                      <a:gd name="connsiteY11" fmla="*/ 523876 h 1362075"/>
                      <a:gd name="connsiteX12" fmla="*/ 1146176 w 1362076"/>
                      <a:gd name="connsiteY12" fmla="*/ 533401 h 1362075"/>
                      <a:gd name="connsiteX13" fmla="*/ 1085852 w 1362076"/>
                      <a:gd name="connsiteY13" fmla="*/ 635001 h 1362075"/>
                      <a:gd name="connsiteX14" fmla="*/ 1117600 w 1362076"/>
                      <a:gd name="connsiteY14" fmla="*/ 854076 h 1362075"/>
                      <a:gd name="connsiteX15" fmla="*/ 1190624 w 1362076"/>
                      <a:gd name="connsiteY15" fmla="*/ 876301 h 1362075"/>
                      <a:gd name="connsiteX16" fmla="*/ 1171576 w 1362076"/>
                      <a:gd name="connsiteY16" fmla="*/ 942976 h 1362075"/>
                      <a:gd name="connsiteX17" fmla="*/ 1212852 w 1362076"/>
                      <a:gd name="connsiteY17" fmla="*/ 1079501 h 1362075"/>
                      <a:gd name="connsiteX18" fmla="*/ 1214504 w 1362076"/>
                      <a:gd name="connsiteY18" fmla="*/ 1081565 h 1362075"/>
                      <a:gd name="connsiteX19" fmla="*/ 1120776 w 1362076"/>
                      <a:gd name="connsiteY19" fmla="*/ 1133475 h 1362075"/>
                      <a:gd name="connsiteX20" fmla="*/ 971552 w 1362076"/>
                      <a:gd name="connsiteY20" fmla="*/ 1133475 h 1362075"/>
                      <a:gd name="connsiteX21" fmla="*/ 911224 w 1362076"/>
                      <a:gd name="connsiteY21" fmla="*/ 1165225 h 1362075"/>
                      <a:gd name="connsiteX22" fmla="*/ 828676 w 1362076"/>
                      <a:gd name="connsiteY22" fmla="*/ 1095375 h 1362075"/>
                      <a:gd name="connsiteX23" fmla="*/ 752476 w 1362076"/>
                      <a:gd name="connsiteY23" fmla="*/ 1155700 h 1362075"/>
                      <a:gd name="connsiteX24" fmla="*/ 717552 w 1362076"/>
                      <a:gd name="connsiteY24" fmla="*/ 1139825 h 1362075"/>
                      <a:gd name="connsiteX25" fmla="*/ 657224 w 1362076"/>
                      <a:gd name="connsiteY25" fmla="*/ 1184275 h 1362075"/>
                      <a:gd name="connsiteX26" fmla="*/ 542928 w 1362076"/>
                      <a:gd name="connsiteY26" fmla="*/ 1187450 h 1362075"/>
                      <a:gd name="connsiteX27" fmla="*/ 561976 w 1362076"/>
                      <a:gd name="connsiteY27" fmla="*/ 1247775 h 1362075"/>
                      <a:gd name="connsiteX28" fmla="*/ 441328 w 1362076"/>
                      <a:gd name="connsiteY28" fmla="*/ 1362075 h 1362075"/>
                      <a:gd name="connsiteX29" fmla="*/ 305704 w 1362076"/>
                      <a:gd name="connsiteY29" fmla="*/ 1325910 h 1362075"/>
                      <a:gd name="connsiteX30" fmla="*/ 310356 w 1362076"/>
                      <a:gd name="connsiteY30" fmla="*/ 1307306 h 1362075"/>
                      <a:gd name="connsiteX31" fmla="*/ 250824 w 1362076"/>
                      <a:gd name="connsiteY31" fmla="*/ 1181100 h 1362075"/>
                      <a:gd name="connsiteX32" fmla="*/ 250824 w 1362076"/>
                      <a:gd name="connsiteY32" fmla="*/ 1128713 h 1362075"/>
                      <a:gd name="connsiteX33" fmla="*/ 174624 w 1362076"/>
                      <a:gd name="connsiteY33" fmla="*/ 1100138 h 1362075"/>
                      <a:gd name="connsiteX34" fmla="*/ 170836 w 1362076"/>
                      <a:gd name="connsiteY34" fmla="*/ 1099105 h 1362075"/>
                      <a:gd name="connsiteX35" fmla="*/ 228600 w 1362076"/>
                      <a:gd name="connsiteY35" fmla="*/ 1057275 h 1362075"/>
                      <a:gd name="connsiteX36" fmla="*/ 190500 w 1362076"/>
                      <a:gd name="connsiteY36" fmla="*/ 993775 h 1362075"/>
                      <a:gd name="connsiteX37" fmla="*/ 155576 w 1362076"/>
                      <a:gd name="connsiteY37" fmla="*/ 946150 h 1362075"/>
                      <a:gd name="connsiteX38" fmla="*/ 168276 w 1362076"/>
                      <a:gd name="connsiteY38" fmla="*/ 882650 h 1362075"/>
                      <a:gd name="connsiteX39" fmla="*/ 104776 w 1362076"/>
                      <a:gd name="connsiteY39" fmla="*/ 831850 h 1362075"/>
                      <a:gd name="connsiteX40" fmla="*/ 66676 w 1362076"/>
                      <a:gd name="connsiteY40" fmla="*/ 723900 h 1362075"/>
                      <a:gd name="connsiteX41" fmla="*/ 22224 w 1362076"/>
                      <a:gd name="connsiteY41" fmla="*/ 714375 h 1362075"/>
                      <a:gd name="connsiteX42" fmla="*/ 0 w 1362076"/>
                      <a:gd name="connsiteY42" fmla="*/ 638175 h 1362075"/>
                      <a:gd name="connsiteX43" fmla="*/ 28576 w 1362076"/>
                      <a:gd name="connsiteY43" fmla="*/ 565150 h 1362075"/>
                      <a:gd name="connsiteX44" fmla="*/ 82552 w 1362076"/>
                      <a:gd name="connsiteY44" fmla="*/ 463550 h 1362075"/>
                      <a:gd name="connsiteX45" fmla="*/ 155576 w 1362076"/>
                      <a:gd name="connsiteY45" fmla="*/ 460375 h 1362075"/>
                      <a:gd name="connsiteX46" fmla="*/ 273052 w 1362076"/>
                      <a:gd name="connsiteY46" fmla="*/ 374650 h 1362075"/>
                      <a:gd name="connsiteX47" fmla="*/ 441328 w 1362076"/>
                      <a:gd name="connsiteY47" fmla="*/ 247650 h 1362075"/>
                      <a:gd name="connsiteX48" fmla="*/ 390528 w 1362076"/>
                      <a:gd name="connsiteY48" fmla="*/ 139700 h 1362075"/>
                      <a:gd name="connsiteX49" fmla="*/ 514352 w 1362076"/>
                      <a:gd name="connsiteY49" fmla="*/ 0 h 1362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</a:cxnLst>
                    <a:rect l="l" t="t" r="r" b="b"/>
                    <a:pathLst>
                      <a:path w="1362076" h="1362075">
                        <a:moveTo>
                          <a:pt x="514352" y="0"/>
                        </a:moveTo>
                        <a:lnTo>
                          <a:pt x="628012" y="0"/>
                        </a:lnTo>
                        <a:lnTo>
                          <a:pt x="631824" y="9527"/>
                        </a:lnTo>
                        <a:lnTo>
                          <a:pt x="812800" y="71440"/>
                        </a:lnTo>
                        <a:lnTo>
                          <a:pt x="1050928" y="309565"/>
                        </a:lnTo>
                        <a:lnTo>
                          <a:pt x="1189040" y="376240"/>
                        </a:lnTo>
                        <a:lnTo>
                          <a:pt x="1281556" y="368838"/>
                        </a:lnTo>
                        <a:lnTo>
                          <a:pt x="1282700" y="371475"/>
                        </a:lnTo>
                        <a:lnTo>
                          <a:pt x="1292224" y="419100"/>
                        </a:lnTo>
                        <a:lnTo>
                          <a:pt x="1362076" y="454025"/>
                        </a:lnTo>
                        <a:lnTo>
                          <a:pt x="1346956" y="525843"/>
                        </a:lnTo>
                        <a:lnTo>
                          <a:pt x="1346200" y="523876"/>
                        </a:lnTo>
                        <a:lnTo>
                          <a:pt x="1146176" y="533401"/>
                        </a:lnTo>
                        <a:lnTo>
                          <a:pt x="1085852" y="635001"/>
                        </a:lnTo>
                        <a:lnTo>
                          <a:pt x="1117600" y="854076"/>
                        </a:lnTo>
                        <a:lnTo>
                          <a:pt x="1190624" y="876301"/>
                        </a:lnTo>
                        <a:lnTo>
                          <a:pt x="1171576" y="942976"/>
                        </a:lnTo>
                        <a:lnTo>
                          <a:pt x="1212852" y="1079501"/>
                        </a:lnTo>
                        <a:lnTo>
                          <a:pt x="1214504" y="1081565"/>
                        </a:lnTo>
                        <a:lnTo>
                          <a:pt x="1120776" y="1133475"/>
                        </a:lnTo>
                        <a:lnTo>
                          <a:pt x="971552" y="1133475"/>
                        </a:lnTo>
                        <a:lnTo>
                          <a:pt x="911224" y="1165225"/>
                        </a:lnTo>
                        <a:lnTo>
                          <a:pt x="828676" y="1095375"/>
                        </a:lnTo>
                        <a:lnTo>
                          <a:pt x="752476" y="1155700"/>
                        </a:lnTo>
                        <a:lnTo>
                          <a:pt x="717552" y="1139825"/>
                        </a:lnTo>
                        <a:lnTo>
                          <a:pt x="657224" y="1184275"/>
                        </a:lnTo>
                        <a:lnTo>
                          <a:pt x="542928" y="1187450"/>
                        </a:lnTo>
                        <a:lnTo>
                          <a:pt x="561976" y="1247775"/>
                        </a:lnTo>
                        <a:lnTo>
                          <a:pt x="441328" y="1362075"/>
                        </a:lnTo>
                        <a:lnTo>
                          <a:pt x="305704" y="1325910"/>
                        </a:lnTo>
                        <a:lnTo>
                          <a:pt x="310356" y="1307306"/>
                        </a:lnTo>
                        <a:lnTo>
                          <a:pt x="250824" y="1181100"/>
                        </a:lnTo>
                        <a:lnTo>
                          <a:pt x="250824" y="1128713"/>
                        </a:lnTo>
                        <a:lnTo>
                          <a:pt x="174624" y="1100138"/>
                        </a:lnTo>
                        <a:lnTo>
                          <a:pt x="170836" y="1099105"/>
                        </a:lnTo>
                        <a:lnTo>
                          <a:pt x="228600" y="1057275"/>
                        </a:lnTo>
                        <a:lnTo>
                          <a:pt x="190500" y="993775"/>
                        </a:lnTo>
                        <a:lnTo>
                          <a:pt x="155576" y="946150"/>
                        </a:lnTo>
                        <a:lnTo>
                          <a:pt x="168276" y="882650"/>
                        </a:lnTo>
                        <a:lnTo>
                          <a:pt x="104776" y="831850"/>
                        </a:lnTo>
                        <a:lnTo>
                          <a:pt x="66676" y="723900"/>
                        </a:lnTo>
                        <a:lnTo>
                          <a:pt x="22224" y="714375"/>
                        </a:lnTo>
                        <a:lnTo>
                          <a:pt x="0" y="638175"/>
                        </a:lnTo>
                        <a:lnTo>
                          <a:pt x="28576" y="565150"/>
                        </a:lnTo>
                        <a:lnTo>
                          <a:pt x="82552" y="463550"/>
                        </a:lnTo>
                        <a:lnTo>
                          <a:pt x="155576" y="460375"/>
                        </a:lnTo>
                        <a:lnTo>
                          <a:pt x="273052" y="374650"/>
                        </a:lnTo>
                        <a:lnTo>
                          <a:pt x="441328" y="247650"/>
                        </a:lnTo>
                        <a:lnTo>
                          <a:pt x="390528" y="139700"/>
                        </a:lnTo>
                        <a:lnTo>
                          <a:pt x="51435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0E9A91D0-47E3-4693-ACC7-844B002E85E2}"/>
                    </a:ext>
                  </a:extLst>
                </p:cNvPr>
                <p:cNvSpPr/>
                <p:nvPr/>
              </p:nvSpPr>
              <p:spPr>
                <a:xfrm>
                  <a:off x="44264580" y="9967868"/>
                  <a:ext cx="4338320" cy="6719932"/>
                </a:xfrm>
                <a:custGeom>
                  <a:avLst/>
                  <a:gdLst>
                    <a:gd name="connsiteX0" fmla="*/ 3148404 w 4338320"/>
                    <a:gd name="connsiteY0" fmla="*/ 0 h 6719932"/>
                    <a:gd name="connsiteX1" fmla="*/ 3157220 w 4338320"/>
                    <a:gd name="connsiteY1" fmla="*/ 1632 h 6719932"/>
                    <a:gd name="connsiteX2" fmla="*/ 3296920 w 4338320"/>
                    <a:gd name="connsiteY2" fmla="*/ 217532 h 6719932"/>
                    <a:gd name="connsiteX3" fmla="*/ 3436620 w 4338320"/>
                    <a:gd name="connsiteY3" fmla="*/ 458832 h 6719932"/>
                    <a:gd name="connsiteX4" fmla="*/ 3627140 w 4338320"/>
                    <a:gd name="connsiteY4" fmla="*/ 828663 h 6719932"/>
                    <a:gd name="connsiteX5" fmla="*/ 3589020 w 4338320"/>
                    <a:gd name="connsiteY5" fmla="*/ 943020 h 6719932"/>
                    <a:gd name="connsiteX6" fmla="*/ 3512820 w 4338320"/>
                    <a:gd name="connsiteY6" fmla="*/ 966832 h 6719932"/>
                    <a:gd name="connsiteX7" fmla="*/ 3527108 w 4338320"/>
                    <a:gd name="connsiteY7" fmla="*/ 1052557 h 6719932"/>
                    <a:gd name="connsiteX8" fmla="*/ 3589020 w 4338320"/>
                    <a:gd name="connsiteY8" fmla="*/ 1085895 h 6719932"/>
                    <a:gd name="connsiteX9" fmla="*/ 3674744 w 4338320"/>
                    <a:gd name="connsiteY9" fmla="*/ 1104945 h 6719932"/>
                    <a:gd name="connsiteX10" fmla="*/ 3678144 w 4338320"/>
                    <a:gd name="connsiteY10" fmla="*/ 1103746 h 6719932"/>
                    <a:gd name="connsiteX11" fmla="*/ 3716020 w 4338320"/>
                    <a:gd name="connsiteY11" fmla="*/ 1170032 h 6719932"/>
                    <a:gd name="connsiteX12" fmla="*/ 3766820 w 4338320"/>
                    <a:gd name="connsiteY12" fmla="*/ 1258932 h 6719932"/>
                    <a:gd name="connsiteX13" fmla="*/ 3627120 w 4338320"/>
                    <a:gd name="connsiteY13" fmla="*/ 1297032 h 6719932"/>
                    <a:gd name="connsiteX14" fmla="*/ 3614420 w 4338320"/>
                    <a:gd name="connsiteY14" fmla="*/ 1449432 h 6719932"/>
                    <a:gd name="connsiteX15" fmla="*/ 3665220 w 4338320"/>
                    <a:gd name="connsiteY15" fmla="*/ 1576432 h 6719932"/>
                    <a:gd name="connsiteX16" fmla="*/ 3741420 w 4338320"/>
                    <a:gd name="connsiteY16" fmla="*/ 1614532 h 6719932"/>
                    <a:gd name="connsiteX17" fmla="*/ 3855720 w 4338320"/>
                    <a:gd name="connsiteY17" fmla="*/ 1741532 h 6719932"/>
                    <a:gd name="connsiteX18" fmla="*/ 3931920 w 4338320"/>
                    <a:gd name="connsiteY18" fmla="*/ 1792332 h 6719932"/>
                    <a:gd name="connsiteX19" fmla="*/ 4020820 w 4338320"/>
                    <a:gd name="connsiteY19" fmla="*/ 1982832 h 6719932"/>
                    <a:gd name="connsiteX20" fmla="*/ 3957320 w 4338320"/>
                    <a:gd name="connsiteY20" fmla="*/ 2046332 h 6719932"/>
                    <a:gd name="connsiteX21" fmla="*/ 4046220 w 4338320"/>
                    <a:gd name="connsiteY21" fmla="*/ 2300332 h 6719932"/>
                    <a:gd name="connsiteX22" fmla="*/ 4147820 w 4338320"/>
                    <a:gd name="connsiteY22" fmla="*/ 2643232 h 6719932"/>
                    <a:gd name="connsiteX23" fmla="*/ 4147820 w 4338320"/>
                    <a:gd name="connsiteY23" fmla="*/ 2719432 h 6719932"/>
                    <a:gd name="connsiteX24" fmla="*/ 4173220 w 4338320"/>
                    <a:gd name="connsiteY24" fmla="*/ 2833732 h 6719932"/>
                    <a:gd name="connsiteX25" fmla="*/ 4046220 w 4338320"/>
                    <a:gd name="connsiteY25" fmla="*/ 3011532 h 6719932"/>
                    <a:gd name="connsiteX26" fmla="*/ 4046220 w 4338320"/>
                    <a:gd name="connsiteY26" fmla="*/ 3252832 h 6719932"/>
                    <a:gd name="connsiteX27" fmla="*/ 3982720 w 4338320"/>
                    <a:gd name="connsiteY27" fmla="*/ 3417932 h 6719932"/>
                    <a:gd name="connsiteX28" fmla="*/ 4211320 w 4338320"/>
                    <a:gd name="connsiteY28" fmla="*/ 3202032 h 6719932"/>
                    <a:gd name="connsiteX29" fmla="*/ 4236720 w 4338320"/>
                    <a:gd name="connsiteY29" fmla="*/ 3519532 h 6719932"/>
                    <a:gd name="connsiteX30" fmla="*/ 4338320 w 4338320"/>
                    <a:gd name="connsiteY30" fmla="*/ 3519532 h 6719932"/>
                    <a:gd name="connsiteX31" fmla="*/ 4338320 w 4338320"/>
                    <a:gd name="connsiteY31" fmla="*/ 3621132 h 6719932"/>
                    <a:gd name="connsiteX32" fmla="*/ 4185920 w 4338320"/>
                    <a:gd name="connsiteY32" fmla="*/ 3671932 h 6719932"/>
                    <a:gd name="connsiteX33" fmla="*/ 4122420 w 4338320"/>
                    <a:gd name="connsiteY33" fmla="*/ 3849732 h 6719932"/>
                    <a:gd name="connsiteX34" fmla="*/ 4033520 w 4338320"/>
                    <a:gd name="connsiteY34" fmla="*/ 3875132 h 6719932"/>
                    <a:gd name="connsiteX35" fmla="*/ 4033520 w 4338320"/>
                    <a:gd name="connsiteY35" fmla="*/ 3925932 h 6719932"/>
                    <a:gd name="connsiteX36" fmla="*/ 4046220 w 4338320"/>
                    <a:gd name="connsiteY36" fmla="*/ 3989432 h 6719932"/>
                    <a:gd name="connsiteX37" fmla="*/ 4173220 w 4338320"/>
                    <a:gd name="connsiteY37" fmla="*/ 3976732 h 6719932"/>
                    <a:gd name="connsiteX38" fmla="*/ 4262120 w 4338320"/>
                    <a:gd name="connsiteY38" fmla="*/ 3875132 h 6719932"/>
                    <a:gd name="connsiteX39" fmla="*/ 4312920 w 4338320"/>
                    <a:gd name="connsiteY39" fmla="*/ 3913232 h 6719932"/>
                    <a:gd name="connsiteX40" fmla="*/ 4160520 w 4338320"/>
                    <a:gd name="connsiteY40" fmla="*/ 4141832 h 6719932"/>
                    <a:gd name="connsiteX41" fmla="*/ 4058920 w 4338320"/>
                    <a:gd name="connsiteY41" fmla="*/ 4103732 h 6719932"/>
                    <a:gd name="connsiteX42" fmla="*/ 3970020 w 4338320"/>
                    <a:gd name="connsiteY42" fmla="*/ 4281532 h 6719932"/>
                    <a:gd name="connsiteX43" fmla="*/ 3995420 w 4338320"/>
                    <a:gd name="connsiteY43" fmla="*/ 4357732 h 6719932"/>
                    <a:gd name="connsiteX44" fmla="*/ 3982720 w 4338320"/>
                    <a:gd name="connsiteY44" fmla="*/ 4395832 h 6719932"/>
                    <a:gd name="connsiteX45" fmla="*/ 3855720 w 4338320"/>
                    <a:gd name="connsiteY45" fmla="*/ 4408532 h 6719932"/>
                    <a:gd name="connsiteX46" fmla="*/ 3843020 w 4338320"/>
                    <a:gd name="connsiteY46" fmla="*/ 4472032 h 6719932"/>
                    <a:gd name="connsiteX47" fmla="*/ 4097020 w 4338320"/>
                    <a:gd name="connsiteY47" fmla="*/ 4395832 h 6719932"/>
                    <a:gd name="connsiteX48" fmla="*/ 4033520 w 4338320"/>
                    <a:gd name="connsiteY48" fmla="*/ 4522832 h 6719932"/>
                    <a:gd name="connsiteX49" fmla="*/ 3830320 w 4338320"/>
                    <a:gd name="connsiteY49" fmla="*/ 4573632 h 6719932"/>
                    <a:gd name="connsiteX50" fmla="*/ 3893820 w 4338320"/>
                    <a:gd name="connsiteY50" fmla="*/ 4687932 h 6719932"/>
                    <a:gd name="connsiteX51" fmla="*/ 3817620 w 4338320"/>
                    <a:gd name="connsiteY51" fmla="*/ 4713332 h 6719932"/>
                    <a:gd name="connsiteX52" fmla="*/ 3817620 w 4338320"/>
                    <a:gd name="connsiteY52" fmla="*/ 4776832 h 6719932"/>
                    <a:gd name="connsiteX53" fmla="*/ 3957320 w 4338320"/>
                    <a:gd name="connsiteY53" fmla="*/ 4789532 h 6719932"/>
                    <a:gd name="connsiteX54" fmla="*/ 3957320 w 4338320"/>
                    <a:gd name="connsiteY54" fmla="*/ 4929232 h 6719932"/>
                    <a:gd name="connsiteX55" fmla="*/ 3716020 w 4338320"/>
                    <a:gd name="connsiteY55" fmla="*/ 4992732 h 6719932"/>
                    <a:gd name="connsiteX56" fmla="*/ 3881120 w 4338320"/>
                    <a:gd name="connsiteY56" fmla="*/ 5056232 h 6719932"/>
                    <a:gd name="connsiteX57" fmla="*/ 3779520 w 4338320"/>
                    <a:gd name="connsiteY57" fmla="*/ 5183232 h 6719932"/>
                    <a:gd name="connsiteX58" fmla="*/ 3665220 w 4338320"/>
                    <a:gd name="connsiteY58" fmla="*/ 5183232 h 6719932"/>
                    <a:gd name="connsiteX59" fmla="*/ 3728720 w 4338320"/>
                    <a:gd name="connsiteY59" fmla="*/ 5259432 h 6719932"/>
                    <a:gd name="connsiteX60" fmla="*/ 3855720 w 4338320"/>
                    <a:gd name="connsiteY60" fmla="*/ 5361032 h 6719932"/>
                    <a:gd name="connsiteX61" fmla="*/ 3792220 w 4338320"/>
                    <a:gd name="connsiteY61" fmla="*/ 5399132 h 6719932"/>
                    <a:gd name="connsiteX62" fmla="*/ 3665220 w 4338320"/>
                    <a:gd name="connsiteY62" fmla="*/ 5361032 h 6719932"/>
                    <a:gd name="connsiteX63" fmla="*/ 3576320 w 4338320"/>
                    <a:gd name="connsiteY63" fmla="*/ 5361032 h 6719932"/>
                    <a:gd name="connsiteX64" fmla="*/ 3576320 w 4338320"/>
                    <a:gd name="connsiteY64" fmla="*/ 5424532 h 6719932"/>
                    <a:gd name="connsiteX65" fmla="*/ 3690620 w 4338320"/>
                    <a:gd name="connsiteY65" fmla="*/ 5500732 h 6719932"/>
                    <a:gd name="connsiteX66" fmla="*/ 3614420 w 4338320"/>
                    <a:gd name="connsiteY66" fmla="*/ 5576932 h 6719932"/>
                    <a:gd name="connsiteX67" fmla="*/ 3665220 w 4338320"/>
                    <a:gd name="connsiteY67" fmla="*/ 5640432 h 6719932"/>
                    <a:gd name="connsiteX68" fmla="*/ 3614420 w 4338320"/>
                    <a:gd name="connsiteY68" fmla="*/ 5678532 h 6719932"/>
                    <a:gd name="connsiteX69" fmla="*/ 3462020 w 4338320"/>
                    <a:gd name="connsiteY69" fmla="*/ 5640432 h 6719932"/>
                    <a:gd name="connsiteX70" fmla="*/ 3411220 w 4338320"/>
                    <a:gd name="connsiteY70" fmla="*/ 5665832 h 6719932"/>
                    <a:gd name="connsiteX71" fmla="*/ 3296920 w 4338320"/>
                    <a:gd name="connsiteY71" fmla="*/ 5564232 h 6719932"/>
                    <a:gd name="connsiteX72" fmla="*/ 3296920 w 4338320"/>
                    <a:gd name="connsiteY72" fmla="*/ 5792832 h 6719932"/>
                    <a:gd name="connsiteX73" fmla="*/ 3258820 w 4338320"/>
                    <a:gd name="connsiteY73" fmla="*/ 5843632 h 6719932"/>
                    <a:gd name="connsiteX74" fmla="*/ 3284220 w 4338320"/>
                    <a:gd name="connsiteY74" fmla="*/ 5919832 h 6719932"/>
                    <a:gd name="connsiteX75" fmla="*/ 3246120 w 4338320"/>
                    <a:gd name="connsiteY75" fmla="*/ 5957932 h 6719932"/>
                    <a:gd name="connsiteX76" fmla="*/ 3093720 w 4338320"/>
                    <a:gd name="connsiteY76" fmla="*/ 5856332 h 6719932"/>
                    <a:gd name="connsiteX77" fmla="*/ 3093720 w 4338320"/>
                    <a:gd name="connsiteY77" fmla="*/ 5742032 h 6719932"/>
                    <a:gd name="connsiteX78" fmla="*/ 3004820 w 4338320"/>
                    <a:gd name="connsiteY78" fmla="*/ 5716632 h 6719932"/>
                    <a:gd name="connsiteX79" fmla="*/ 3004820 w 4338320"/>
                    <a:gd name="connsiteY79" fmla="*/ 5843632 h 6719932"/>
                    <a:gd name="connsiteX80" fmla="*/ 2890520 w 4338320"/>
                    <a:gd name="connsiteY80" fmla="*/ 5792832 h 6719932"/>
                    <a:gd name="connsiteX81" fmla="*/ 2636520 w 4338320"/>
                    <a:gd name="connsiteY81" fmla="*/ 5742032 h 6719932"/>
                    <a:gd name="connsiteX82" fmla="*/ 2560320 w 4338320"/>
                    <a:gd name="connsiteY82" fmla="*/ 5742032 h 6719932"/>
                    <a:gd name="connsiteX83" fmla="*/ 2534920 w 4338320"/>
                    <a:gd name="connsiteY83" fmla="*/ 5856332 h 6719932"/>
                    <a:gd name="connsiteX84" fmla="*/ 2585720 w 4338320"/>
                    <a:gd name="connsiteY84" fmla="*/ 5945232 h 6719932"/>
                    <a:gd name="connsiteX85" fmla="*/ 2560320 w 4338320"/>
                    <a:gd name="connsiteY85" fmla="*/ 6110332 h 6719932"/>
                    <a:gd name="connsiteX86" fmla="*/ 2458720 w 4338320"/>
                    <a:gd name="connsiteY86" fmla="*/ 6275432 h 6719932"/>
                    <a:gd name="connsiteX87" fmla="*/ 2509520 w 4338320"/>
                    <a:gd name="connsiteY87" fmla="*/ 6338932 h 6719932"/>
                    <a:gd name="connsiteX88" fmla="*/ 2433320 w 4338320"/>
                    <a:gd name="connsiteY88" fmla="*/ 6478632 h 6719932"/>
                    <a:gd name="connsiteX89" fmla="*/ 2357120 w 4338320"/>
                    <a:gd name="connsiteY89" fmla="*/ 6516732 h 6719932"/>
                    <a:gd name="connsiteX90" fmla="*/ 2331720 w 4338320"/>
                    <a:gd name="connsiteY90" fmla="*/ 6592932 h 6719932"/>
                    <a:gd name="connsiteX91" fmla="*/ 2293620 w 4338320"/>
                    <a:gd name="connsiteY91" fmla="*/ 6592932 h 6719932"/>
                    <a:gd name="connsiteX92" fmla="*/ 2166620 w 4338320"/>
                    <a:gd name="connsiteY92" fmla="*/ 6516732 h 6719932"/>
                    <a:gd name="connsiteX93" fmla="*/ 2090420 w 4338320"/>
                    <a:gd name="connsiteY93" fmla="*/ 6516732 h 6719932"/>
                    <a:gd name="connsiteX94" fmla="*/ 2026920 w 4338320"/>
                    <a:gd name="connsiteY94" fmla="*/ 6465932 h 6719932"/>
                    <a:gd name="connsiteX95" fmla="*/ 2001520 w 4338320"/>
                    <a:gd name="connsiteY95" fmla="*/ 6567532 h 6719932"/>
                    <a:gd name="connsiteX96" fmla="*/ 1899920 w 4338320"/>
                    <a:gd name="connsiteY96" fmla="*/ 6580232 h 6719932"/>
                    <a:gd name="connsiteX97" fmla="*/ 1836420 w 4338320"/>
                    <a:gd name="connsiteY97" fmla="*/ 6719932 h 6719932"/>
                    <a:gd name="connsiteX98" fmla="*/ 1772920 w 4338320"/>
                    <a:gd name="connsiteY98" fmla="*/ 6719932 h 6719932"/>
                    <a:gd name="connsiteX99" fmla="*/ 1709420 w 4338320"/>
                    <a:gd name="connsiteY99" fmla="*/ 6707232 h 6719932"/>
                    <a:gd name="connsiteX100" fmla="*/ 1696720 w 4338320"/>
                    <a:gd name="connsiteY100" fmla="*/ 6631032 h 6719932"/>
                    <a:gd name="connsiteX101" fmla="*/ 1506220 w 4338320"/>
                    <a:gd name="connsiteY101" fmla="*/ 6554832 h 6719932"/>
                    <a:gd name="connsiteX102" fmla="*/ 1506220 w 4338320"/>
                    <a:gd name="connsiteY102" fmla="*/ 6478632 h 6719932"/>
                    <a:gd name="connsiteX103" fmla="*/ 1391920 w 4338320"/>
                    <a:gd name="connsiteY103" fmla="*/ 6453232 h 6719932"/>
                    <a:gd name="connsiteX104" fmla="*/ 1531620 w 4338320"/>
                    <a:gd name="connsiteY104" fmla="*/ 6351632 h 6719932"/>
                    <a:gd name="connsiteX105" fmla="*/ 1506220 w 4338320"/>
                    <a:gd name="connsiteY105" fmla="*/ 6224632 h 6719932"/>
                    <a:gd name="connsiteX106" fmla="*/ 1353820 w 4338320"/>
                    <a:gd name="connsiteY106" fmla="*/ 6199232 h 6719932"/>
                    <a:gd name="connsiteX107" fmla="*/ 1023620 w 4338320"/>
                    <a:gd name="connsiteY107" fmla="*/ 6237332 h 6719932"/>
                    <a:gd name="connsiteX108" fmla="*/ 972820 w 4338320"/>
                    <a:gd name="connsiteY108" fmla="*/ 6123032 h 6719932"/>
                    <a:gd name="connsiteX109" fmla="*/ 820420 w 4338320"/>
                    <a:gd name="connsiteY109" fmla="*/ 6034132 h 6719932"/>
                    <a:gd name="connsiteX110" fmla="*/ 731520 w 4338320"/>
                    <a:gd name="connsiteY110" fmla="*/ 6059532 h 6719932"/>
                    <a:gd name="connsiteX111" fmla="*/ 553720 w 4338320"/>
                    <a:gd name="connsiteY111" fmla="*/ 5919832 h 6719932"/>
                    <a:gd name="connsiteX112" fmla="*/ 365760 w 4338320"/>
                    <a:gd name="connsiteY112" fmla="*/ 5919832 h 6719932"/>
                    <a:gd name="connsiteX113" fmla="*/ 358140 w 4338320"/>
                    <a:gd name="connsiteY113" fmla="*/ 5767432 h 6719932"/>
                    <a:gd name="connsiteX114" fmla="*/ 381000 w 4338320"/>
                    <a:gd name="connsiteY114" fmla="*/ 5729332 h 6719932"/>
                    <a:gd name="connsiteX115" fmla="*/ 426720 w 4338320"/>
                    <a:gd name="connsiteY115" fmla="*/ 5653132 h 6719932"/>
                    <a:gd name="connsiteX116" fmla="*/ 480060 w 4338320"/>
                    <a:gd name="connsiteY116" fmla="*/ 5538832 h 6719932"/>
                    <a:gd name="connsiteX117" fmla="*/ 426720 w 4338320"/>
                    <a:gd name="connsiteY117" fmla="*/ 5447392 h 6719932"/>
                    <a:gd name="connsiteX118" fmla="*/ 335280 w 4338320"/>
                    <a:gd name="connsiteY118" fmla="*/ 5401672 h 6719932"/>
                    <a:gd name="connsiteX119" fmla="*/ 312420 w 4338320"/>
                    <a:gd name="connsiteY119" fmla="*/ 5363572 h 6719932"/>
                    <a:gd name="connsiteX120" fmla="*/ 350520 w 4338320"/>
                    <a:gd name="connsiteY120" fmla="*/ 5241652 h 6719932"/>
                    <a:gd name="connsiteX121" fmla="*/ 320040 w 4338320"/>
                    <a:gd name="connsiteY121" fmla="*/ 5142592 h 6719932"/>
                    <a:gd name="connsiteX122" fmla="*/ 472440 w 4338320"/>
                    <a:gd name="connsiteY122" fmla="*/ 5035912 h 6719932"/>
                    <a:gd name="connsiteX123" fmla="*/ 350520 w 4338320"/>
                    <a:gd name="connsiteY123" fmla="*/ 4959712 h 6719932"/>
                    <a:gd name="connsiteX124" fmla="*/ 350520 w 4338320"/>
                    <a:gd name="connsiteY124" fmla="*/ 4921612 h 6719932"/>
                    <a:gd name="connsiteX125" fmla="*/ 419100 w 4338320"/>
                    <a:gd name="connsiteY125" fmla="*/ 4875892 h 6719932"/>
                    <a:gd name="connsiteX126" fmla="*/ 426720 w 4338320"/>
                    <a:gd name="connsiteY126" fmla="*/ 4807312 h 6719932"/>
                    <a:gd name="connsiteX127" fmla="*/ 205740 w 4338320"/>
                    <a:gd name="connsiteY127" fmla="*/ 4677772 h 6719932"/>
                    <a:gd name="connsiteX128" fmla="*/ 213360 w 4338320"/>
                    <a:gd name="connsiteY128" fmla="*/ 4555852 h 6719932"/>
                    <a:gd name="connsiteX129" fmla="*/ 129540 w 4338320"/>
                    <a:gd name="connsiteY129" fmla="*/ 4510132 h 6719932"/>
                    <a:gd name="connsiteX130" fmla="*/ 167640 w 4338320"/>
                    <a:gd name="connsiteY130" fmla="*/ 4395832 h 6719932"/>
                    <a:gd name="connsiteX131" fmla="*/ 83820 w 4338320"/>
                    <a:gd name="connsiteY131" fmla="*/ 4334872 h 6719932"/>
                    <a:gd name="connsiteX132" fmla="*/ 83820 w 4338320"/>
                    <a:gd name="connsiteY132" fmla="*/ 4243432 h 6719932"/>
                    <a:gd name="connsiteX133" fmla="*/ 0 w 4338320"/>
                    <a:gd name="connsiteY133" fmla="*/ 4197712 h 6719932"/>
                    <a:gd name="connsiteX134" fmla="*/ 15240 w 4338320"/>
                    <a:gd name="connsiteY134" fmla="*/ 4144372 h 6719932"/>
                    <a:gd name="connsiteX135" fmla="*/ 121920 w 4338320"/>
                    <a:gd name="connsiteY135" fmla="*/ 4083412 h 6719932"/>
                    <a:gd name="connsiteX136" fmla="*/ 121920 w 4338320"/>
                    <a:gd name="connsiteY136" fmla="*/ 4030072 h 6719932"/>
                    <a:gd name="connsiteX137" fmla="*/ 83820 w 4338320"/>
                    <a:gd name="connsiteY137" fmla="*/ 3976732 h 6719932"/>
                    <a:gd name="connsiteX138" fmla="*/ 243840 w 4338320"/>
                    <a:gd name="connsiteY138" fmla="*/ 3831952 h 6719932"/>
                    <a:gd name="connsiteX139" fmla="*/ 205740 w 4338320"/>
                    <a:gd name="connsiteY139" fmla="*/ 3755752 h 6719932"/>
                    <a:gd name="connsiteX140" fmla="*/ 289560 w 4338320"/>
                    <a:gd name="connsiteY140" fmla="*/ 3595732 h 6719932"/>
                    <a:gd name="connsiteX141" fmla="*/ 243840 w 4338320"/>
                    <a:gd name="connsiteY141" fmla="*/ 3534772 h 6719932"/>
                    <a:gd name="connsiteX142" fmla="*/ 426720 w 4338320"/>
                    <a:gd name="connsiteY142" fmla="*/ 3367132 h 6719932"/>
                    <a:gd name="connsiteX143" fmla="*/ 541020 w 4338320"/>
                    <a:gd name="connsiteY143" fmla="*/ 3161392 h 6719932"/>
                    <a:gd name="connsiteX144" fmla="*/ 502920 w 4338320"/>
                    <a:gd name="connsiteY144" fmla="*/ 2970892 h 6719932"/>
                    <a:gd name="connsiteX145" fmla="*/ 396240 w 4338320"/>
                    <a:gd name="connsiteY145" fmla="*/ 2864212 h 6719932"/>
                    <a:gd name="connsiteX146" fmla="*/ 472440 w 4338320"/>
                    <a:gd name="connsiteY146" fmla="*/ 2803252 h 6719932"/>
                    <a:gd name="connsiteX147" fmla="*/ 594360 w 4338320"/>
                    <a:gd name="connsiteY147" fmla="*/ 2597512 h 6719932"/>
                    <a:gd name="connsiteX148" fmla="*/ 434340 w 4338320"/>
                    <a:gd name="connsiteY148" fmla="*/ 2506072 h 6719932"/>
                    <a:gd name="connsiteX149" fmla="*/ 426720 w 4338320"/>
                    <a:gd name="connsiteY149" fmla="*/ 2330812 h 6719932"/>
                    <a:gd name="connsiteX150" fmla="*/ 541020 w 4338320"/>
                    <a:gd name="connsiteY150" fmla="*/ 2262232 h 6719932"/>
                    <a:gd name="connsiteX151" fmla="*/ 640080 w 4338320"/>
                    <a:gd name="connsiteY151" fmla="*/ 2338432 h 6719932"/>
                    <a:gd name="connsiteX152" fmla="*/ 701040 w 4338320"/>
                    <a:gd name="connsiteY152" fmla="*/ 2292712 h 6719932"/>
                    <a:gd name="connsiteX153" fmla="*/ 640080 w 4338320"/>
                    <a:gd name="connsiteY153" fmla="*/ 2086972 h 6719932"/>
                    <a:gd name="connsiteX154" fmla="*/ 640080 w 4338320"/>
                    <a:gd name="connsiteY154" fmla="*/ 2010772 h 6719932"/>
                    <a:gd name="connsiteX155" fmla="*/ 609600 w 4338320"/>
                    <a:gd name="connsiteY155" fmla="*/ 1919332 h 6719932"/>
                    <a:gd name="connsiteX156" fmla="*/ 640080 w 4338320"/>
                    <a:gd name="connsiteY156" fmla="*/ 1584052 h 6719932"/>
                    <a:gd name="connsiteX157" fmla="*/ 594360 w 4338320"/>
                    <a:gd name="connsiteY157" fmla="*/ 1477372 h 6719932"/>
                    <a:gd name="connsiteX158" fmla="*/ 708660 w 4338320"/>
                    <a:gd name="connsiteY158" fmla="*/ 1408792 h 6719932"/>
                    <a:gd name="connsiteX159" fmla="*/ 723900 w 4338320"/>
                    <a:gd name="connsiteY159" fmla="*/ 1363072 h 6719932"/>
                    <a:gd name="connsiteX160" fmla="*/ 662940 w 4338320"/>
                    <a:gd name="connsiteY160" fmla="*/ 1233532 h 6719932"/>
                    <a:gd name="connsiteX161" fmla="*/ 723900 w 4338320"/>
                    <a:gd name="connsiteY161" fmla="*/ 1172572 h 6719932"/>
                    <a:gd name="connsiteX162" fmla="*/ 655320 w 4338320"/>
                    <a:gd name="connsiteY162" fmla="*/ 1096372 h 6719932"/>
                    <a:gd name="connsiteX163" fmla="*/ 731520 w 4338320"/>
                    <a:gd name="connsiteY163" fmla="*/ 1050652 h 6719932"/>
                    <a:gd name="connsiteX164" fmla="*/ 784860 w 4338320"/>
                    <a:gd name="connsiteY164" fmla="*/ 905872 h 6719932"/>
                    <a:gd name="connsiteX165" fmla="*/ 906780 w 4338320"/>
                    <a:gd name="connsiteY165" fmla="*/ 867772 h 6719932"/>
                    <a:gd name="connsiteX166" fmla="*/ 906780 w 4338320"/>
                    <a:gd name="connsiteY166" fmla="*/ 783952 h 6719932"/>
                    <a:gd name="connsiteX167" fmla="*/ 1021080 w 4338320"/>
                    <a:gd name="connsiteY167" fmla="*/ 905872 h 6719932"/>
                    <a:gd name="connsiteX168" fmla="*/ 1112520 w 4338320"/>
                    <a:gd name="connsiteY168" fmla="*/ 905872 h 6719932"/>
                    <a:gd name="connsiteX169" fmla="*/ 1295400 w 4338320"/>
                    <a:gd name="connsiteY169" fmla="*/ 799192 h 6719932"/>
                    <a:gd name="connsiteX170" fmla="*/ 1394460 w 4338320"/>
                    <a:gd name="connsiteY170" fmla="*/ 799192 h 6719932"/>
                    <a:gd name="connsiteX171" fmla="*/ 1394460 w 4338320"/>
                    <a:gd name="connsiteY171" fmla="*/ 684892 h 6719932"/>
                    <a:gd name="connsiteX172" fmla="*/ 1554480 w 4338320"/>
                    <a:gd name="connsiteY172" fmla="*/ 562972 h 6719932"/>
                    <a:gd name="connsiteX173" fmla="*/ 1691640 w 4338320"/>
                    <a:gd name="connsiteY173" fmla="*/ 540112 h 6719932"/>
                    <a:gd name="connsiteX174" fmla="*/ 1866900 w 4338320"/>
                    <a:gd name="connsiteY174" fmla="*/ 402952 h 6719932"/>
                    <a:gd name="connsiteX175" fmla="*/ 1950720 w 4338320"/>
                    <a:gd name="connsiteY175" fmla="*/ 402952 h 6719932"/>
                    <a:gd name="connsiteX176" fmla="*/ 1973580 w 4338320"/>
                    <a:gd name="connsiteY176" fmla="*/ 349612 h 6719932"/>
                    <a:gd name="connsiteX177" fmla="*/ 2034540 w 4338320"/>
                    <a:gd name="connsiteY177" fmla="*/ 319132 h 6719932"/>
                    <a:gd name="connsiteX178" fmla="*/ 2095500 w 4338320"/>
                    <a:gd name="connsiteY178" fmla="*/ 349612 h 6719932"/>
                    <a:gd name="connsiteX179" fmla="*/ 2095500 w 4338320"/>
                    <a:gd name="connsiteY179" fmla="*/ 395332 h 6719932"/>
                    <a:gd name="connsiteX180" fmla="*/ 2133600 w 4338320"/>
                    <a:gd name="connsiteY180" fmla="*/ 471532 h 6719932"/>
                    <a:gd name="connsiteX181" fmla="*/ 2232660 w 4338320"/>
                    <a:gd name="connsiteY181" fmla="*/ 395332 h 6719932"/>
                    <a:gd name="connsiteX182" fmla="*/ 2263140 w 4338320"/>
                    <a:gd name="connsiteY182" fmla="*/ 349612 h 6719932"/>
                    <a:gd name="connsiteX183" fmla="*/ 2362200 w 4338320"/>
                    <a:gd name="connsiteY183" fmla="*/ 349612 h 6719932"/>
                    <a:gd name="connsiteX184" fmla="*/ 2392680 w 4338320"/>
                    <a:gd name="connsiteY184" fmla="*/ 319132 h 6719932"/>
                    <a:gd name="connsiteX185" fmla="*/ 2537460 w 4338320"/>
                    <a:gd name="connsiteY185" fmla="*/ 311512 h 6719932"/>
                    <a:gd name="connsiteX186" fmla="*/ 2689860 w 4338320"/>
                    <a:gd name="connsiteY186" fmla="*/ 395332 h 6719932"/>
                    <a:gd name="connsiteX187" fmla="*/ 2849880 w 4338320"/>
                    <a:gd name="connsiteY187" fmla="*/ 319132 h 6719932"/>
                    <a:gd name="connsiteX188" fmla="*/ 2827020 w 4338320"/>
                    <a:gd name="connsiteY188" fmla="*/ 212452 h 6719932"/>
                    <a:gd name="connsiteX189" fmla="*/ 2842260 w 4338320"/>
                    <a:gd name="connsiteY189" fmla="*/ 159112 h 6719932"/>
                    <a:gd name="connsiteX190" fmla="*/ 3025140 w 4338320"/>
                    <a:gd name="connsiteY190" fmla="*/ 98152 h 6719932"/>
                    <a:gd name="connsiteX191" fmla="*/ 3154680 w 4338320"/>
                    <a:gd name="connsiteY191" fmla="*/ 6712 h 6719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</a:cxnLst>
                  <a:rect l="l" t="t" r="r" b="b"/>
                  <a:pathLst>
                    <a:path w="4338320" h="6719932">
                      <a:moveTo>
                        <a:pt x="3148404" y="0"/>
                      </a:moveTo>
                      <a:lnTo>
                        <a:pt x="3157220" y="1632"/>
                      </a:lnTo>
                      <a:lnTo>
                        <a:pt x="3296920" y="217532"/>
                      </a:lnTo>
                      <a:lnTo>
                        <a:pt x="3436620" y="458832"/>
                      </a:lnTo>
                      <a:lnTo>
                        <a:pt x="3627140" y="828663"/>
                      </a:lnTo>
                      <a:lnTo>
                        <a:pt x="3589020" y="943020"/>
                      </a:lnTo>
                      <a:lnTo>
                        <a:pt x="3512820" y="966832"/>
                      </a:lnTo>
                      <a:lnTo>
                        <a:pt x="3527108" y="1052557"/>
                      </a:lnTo>
                      <a:lnTo>
                        <a:pt x="3589020" y="1085895"/>
                      </a:lnTo>
                      <a:lnTo>
                        <a:pt x="3674744" y="1104945"/>
                      </a:lnTo>
                      <a:lnTo>
                        <a:pt x="3678144" y="1103746"/>
                      </a:lnTo>
                      <a:lnTo>
                        <a:pt x="3716020" y="1170032"/>
                      </a:lnTo>
                      <a:lnTo>
                        <a:pt x="3766820" y="1258932"/>
                      </a:lnTo>
                      <a:lnTo>
                        <a:pt x="3627120" y="1297032"/>
                      </a:lnTo>
                      <a:lnTo>
                        <a:pt x="3614420" y="1449432"/>
                      </a:lnTo>
                      <a:lnTo>
                        <a:pt x="3665220" y="1576432"/>
                      </a:lnTo>
                      <a:lnTo>
                        <a:pt x="3741420" y="1614532"/>
                      </a:lnTo>
                      <a:lnTo>
                        <a:pt x="3855720" y="1741532"/>
                      </a:lnTo>
                      <a:lnTo>
                        <a:pt x="3931920" y="1792332"/>
                      </a:lnTo>
                      <a:lnTo>
                        <a:pt x="4020820" y="1982832"/>
                      </a:lnTo>
                      <a:lnTo>
                        <a:pt x="3957320" y="2046332"/>
                      </a:lnTo>
                      <a:lnTo>
                        <a:pt x="4046220" y="2300332"/>
                      </a:lnTo>
                      <a:lnTo>
                        <a:pt x="4147820" y="2643232"/>
                      </a:lnTo>
                      <a:lnTo>
                        <a:pt x="4147820" y="2719432"/>
                      </a:lnTo>
                      <a:lnTo>
                        <a:pt x="4173220" y="2833732"/>
                      </a:lnTo>
                      <a:lnTo>
                        <a:pt x="4046220" y="3011532"/>
                      </a:lnTo>
                      <a:lnTo>
                        <a:pt x="4046220" y="3252832"/>
                      </a:lnTo>
                      <a:lnTo>
                        <a:pt x="3982720" y="3417932"/>
                      </a:lnTo>
                      <a:lnTo>
                        <a:pt x="4211320" y="3202032"/>
                      </a:lnTo>
                      <a:lnTo>
                        <a:pt x="4236720" y="3519532"/>
                      </a:lnTo>
                      <a:lnTo>
                        <a:pt x="4338320" y="3519532"/>
                      </a:lnTo>
                      <a:lnTo>
                        <a:pt x="4338320" y="3621132"/>
                      </a:lnTo>
                      <a:lnTo>
                        <a:pt x="4185920" y="3671932"/>
                      </a:lnTo>
                      <a:lnTo>
                        <a:pt x="4122420" y="3849732"/>
                      </a:lnTo>
                      <a:lnTo>
                        <a:pt x="4033520" y="3875132"/>
                      </a:lnTo>
                      <a:lnTo>
                        <a:pt x="4033520" y="3925932"/>
                      </a:lnTo>
                      <a:lnTo>
                        <a:pt x="4046220" y="3989432"/>
                      </a:lnTo>
                      <a:lnTo>
                        <a:pt x="4173220" y="3976732"/>
                      </a:lnTo>
                      <a:lnTo>
                        <a:pt x="4262120" y="3875132"/>
                      </a:lnTo>
                      <a:lnTo>
                        <a:pt x="4312920" y="3913232"/>
                      </a:lnTo>
                      <a:lnTo>
                        <a:pt x="4160520" y="4141832"/>
                      </a:lnTo>
                      <a:lnTo>
                        <a:pt x="4058920" y="4103732"/>
                      </a:lnTo>
                      <a:lnTo>
                        <a:pt x="3970020" y="4281532"/>
                      </a:lnTo>
                      <a:lnTo>
                        <a:pt x="3995420" y="4357732"/>
                      </a:lnTo>
                      <a:lnTo>
                        <a:pt x="3982720" y="4395832"/>
                      </a:lnTo>
                      <a:lnTo>
                        <a:pt x="3855720" y="4408532"/>
                      </a:lnTo>
                      <a:lnTo>
                        <a:pt x="3843020" y="4472032"/>
                      </a:lnTo>
                      <a:lnTo>
                        <a:pt x="4097020" y="4395832"/>
                      </a:lnTo>
                      <a:lnTo>
                        <a:pt x="4033520" y="4522832"/>
                      </a:lnTo>
                      <a:lnTo>
                        <a:pt x="3830320" y="4573632"/>
                      </a:lnTo>
                      <a:lnTo>
                        <a:pt x="3893820" y="4687932"/>
                      </a:lnTo>
                      <a:lnTo>
                        <a:pt x="3817620" y="4713332"/>
                      </a:lnTo>
                      <a:lnTo>
                        <a:pt x="3817620" y="4776832"/>
                      </a:lnTo>
                      <a:lnTo>
                        <a:pt x="3957320" y="4789532"/>
                      </a:lnTo>
                      <a:lnTo>
                        <a:pt x="3957320" y="4929232"/>
                      </a:lnTo>
                      <a:lnTo>
                        <a:pt x="3716020" y="4992732"/>
                      </a:lnTo>
                      <a:lnTo>
                        <a:pt x="3881120" y="5056232"/>
                      </a:lnTo>
                      <a:lnTo>
                        <a:pt x="3779520" y="5183232"/>
                      </a:lnTo>
                      <a:lnTo>
                        <a:pt x="3665220" y="5183232"/>
                      </a:lnTo>
                      <a:lnTo>
                        <a:pt x="3728720" y="5259432"/>
                      </a:lnTo>
                      <a:lnTo>
                        <a:pt x="3855720" y="5361032"/>
                      </a:lnTo>
                      <a:lnTo>
                        <a:pt x="3792220" y="5399132"/>
                      </a:lnTo>
                      <a:lnTo>
                        <a:pt x="3665220" y="5361032"/>
                      </a:lnTo>
                      <a:lnTo>
                        <a:pt x="3576320" y="5361032"/>
                      </a:lnTo>
                      <a:lnTo>
                        <a:pt x="3576320" y="5424532"/>
                      </a:lnTo>
                      <a:lnTo>
                        <a:pt x="3690620" y="5500732"/>
                      </a:lnTo>
                      <a:lnTo>
                        <a:pt x="3614420" y="5576932"/>
                      </a:lnTo>
                      <a:lnTo>
                        <a:pt x="3665220" y="5640432"/>
                      </a:lnTo>
                      <a:lnTo>
                        <a:pt x="3614420" y="5678532"/>
                      </a:lnTo>
                      <a:lnTo>
                        <a:pt x="3462020" y="5640432"/>
                      </a:lnTo>
                      <a:lnTo>
                        <a:pt x="3411220" y="5665832"/>
                      </a:lnTo>
                      <a:lnTo>
                        <a:pt x="3296920" y="5564232"/>
                      </a:lnTo>
                      <a:lnTo>
                        <a:pt x="3296920" y="5792832"/>
                      </a:lnTo>
                      <a:lnTo>
                        <a:pt x="3258820" y="5843632"/>
                      </a:lnTo>
                      <a:lnTo>
                        <a:pt x="3284220" y="5919832"/>
                      </a:lnTo>
                      <a:lnTo>
                        <a:pt x="3246120" y="5957932"/>
                      </a:lnTo>
                      <a:lnTo>
                        <a:pt x="3093720" y="5856332"/>
                      </a:lnTo>
                      <a:lnTo>
                        <a:pt x="3093720" y="5742032"/>
                      </a:lnTo>
                      <a:lnTo>
                        <a:pt x="3004820" y="5716632"/>
                      </a:lnTo>
                      <a:lnTo>
                        <a:pt x="3004820" y="5843632"/>
                      </a:lnTo>
                      <a:lnTo>
                        <a:pt x="2890520" y="5792832"/>
                      </a:lnTo>
                      <a:lnTo>
                        <a:pt x="2636520" y="5742032"/>
                      </a:lnTo>
                      <a:lnTo>
                        <a:pt x="2560320" y="5742032"/>
                      </a:lnTo>
                      <a:lnTo>
                        <a:pt x="2534920" y="5856332"/>
                      </a:lnTo>
                      <a:lnTo>
                        <a:pt x="2585720" y="5945232"/>
                      </a:lnTo>
                      <a:lnTo>
                        <a:pt x="2560320" y="6110332"/>
                      </a:lnTo>
                      <a:lnTo>
                        <a:pt x="2458720" y="6275432"/>
                      </a:lnTo>
                      <a:lnTo>
                        <a:pt x="2509520" y="6338932"/>
                      </a:lnTo>
                      <a:lnTo>
                        <a:pt x="2433320" y="6478632"/>
                      </a:lnTo>
                      <a:lnTo>
                        <a:pt x="2357120" y="6516732"/>
                      </a:lnTo>
                      <a:lnTo>
                        <a:pt x="2331720" y="6592932"/>
                      </a:lnTo>
                      <a:lnTo>
                        <a:pt x="2293620" y="6592932"/>
                      </a:lnTo>
                      <a:lnTo>
                        <a:pt x="2166620" y="6516732"/>
                      </a:lnTo>
                      <a:lnTo>
                        <a:pt x="2090420" y="6516732"/>
                      </a:lnTo>
                      <a:lnTo>
                        <a:pt x="2026920" y="6465932"/>
                      </a:lnTo>
                      <a:lnTo>
                        <a:pt x="2001520" y="6567532"/>
                      </a:lnTo>
                      <a:lnTo>
                        <a:pt x="1899920" y="6580232"/>
                      </a:lnTo>
                      <a:lnTo>
                        <a:pt x="1836420" y="6719932"/>
                      </a:lnTo>
                      <a:lnTo>
                        <a:pt x="1772920" y="6719932"/>
                      </a:lnTo>
                      <a:lnTo>
                        <a:pt x="1709420" y="6707232"/>
                      </a:lnTo>
                      <a:lnTo>
                        <a:pt x="1696720" y="6631032"/>
                      </a:lnTo>
                      <a:lnTo>
                        <a:pt x="1506220" y="6554832"/>
                      </a:lnTo>
                      <a:lnTo>
                        <a:pt x="1506220" y="6478632"/>
                      </a:lnTo>
                      <a:lnTo>
                        <a:pt x="1391920" y="6453232"/>
                      </a:lnTo>
                      <a:lnTo>
                        <a:pt x="1531620" y="6351632"/>
                      </a:lnTo>
                      <a:lnTo>
                        <a:pt x="1506220" y="6224632"/>
                      </a:lnTo>
                      <a:lnTo>
                        <a:pt x="1353820" y="6199232"/>
                      </a:lnTo>
                      <a:lnTo>
                        <a:pt x="1023620" y="6237332"/>
                      </a:lnTo>
                      <a:lnTo>
                        <a:pt x="972820" y="6123032"/>
                      </a:lnTo>
                      <a:lnTo>
                        <a:pt x="820420" y="6034132"/>
                      </a:lnTo>
                      <a:lnTo>
                        <a:pt x="731520" y="6059532"/>
                      </a:lnTo>
                      <a:lnTo>
                        <a:pt x="553720" y="5919832"/>
                      </a:lnTo>
                      <a:lnTo>
                        <a:pt x="365760" y="5919832"/>
                      </a:lnTo>
                      <a:lnTo>
                        <a:pt x="358140" y="5767432"/>
                      </a:lnTo>
                      <a:lnTo>
                        <a:pt x="381000" y="5729332"/>
                      </a:lnTo>
                      <a:lnTo>
                        <a:pt x="426720" y="5653132"/>
                      </a:lnTo>
                      <a:lnTo>
                        <a:pt x="480060" y="5538832"/>
                      </a:lnTo>
                      <a:lnTo>
                        <a:pt x="426720" y="5447392"/>
                      </a:lnTo>
                      <a:lnTo>
                        <a:pt x="335280" y="5401672"/>
                      </a:lnTo>
                      <a:lnTo>
                        <a:pt x="312420" y="5363572"/>
                      </a:lnTo>
                      <a:lnTo>
                        <a:pt x="350520" y="5241652"/>
                      </a:lnTo>
                      <a:lnTo>
                        <a:pt x="320040" y="5142592"/>
                      </a:lnTo>
                      <a:lnTo>
                        <a:pt x="472440" y="5035912"/>
                      </a:lnTo>
                      <a:lnTo>
                        <a:pt x="350520" y="4959712"/>
                      </a:lnTo>
                      <a:lnTo>
                        <a:pt x="350520" y="4921612"/>
                      </a:lnTo>
                      <a:lnTo>
                        <a:pt x="419100" y="4875892"/>
                      </a:lnTo>
                      <a:lnTo>
                        <a:pt x="426720" y="4807312"/>
                      </a:lnTo>
                      <a:lnTo>
                        <a:pt x="205740" y="4677772"/>
                      </a:lnTo>
                      <a:lnTo>
                        <a:pt x="213360" y="4555852"/>
                      </a:lnTo>
                      <a:lnTo>
                        <a:pt x="129540" y="4510132"/>
                      </a:lnTo>
                      <a:lnTo>
                        <a:pt x="167640" y="4395832"/>
                      </a:lnTo>
                      <a:lnTo>
                        <a:pt x="83820" y="4334872"/>
                      </a:lnTo>
                      <a:lnTo>
                        <a:pt x="83820" y="4243432"/>
                      </a:lnTo>
                      <a:lnTo>
                        <a:pt x="0" y="4197712"/>
                      </a:lnTo>
                      <a:lnTo>
                        <a:pt x="15240" y="4144372"/>
                      </a:lnTo>
                      <a:lnTo>
                        <a:pt x="121920" y="4083412"/>
                      </a:lnTo>
                      <a:lnTo>
                        <a:pt x="121920" y="4030072"/>
                      </a:lnTo>
                      <a:lnTo>
                        <a:pt x="83820" y="3976732"/>
                      </a:lnTo>
                      <a:lnTo>
                        <a:pt x="243840" y="3831952"/>
                      </a:lnTo>
                      <a:lnTo>
                        <a:pt x="205740" y="3755752"/>
                      </a:lnTo>
                      <a:lnTo>
                        <a:pt x="289560" y="3595732"/>
                      </a:lnTo>
                      <a:lnTo>
                        <a:pt x="243840" y="3534772"/>
                      </a:lnTo>
                      <a:lnTo>
                        <a:pt x="426720" y="3367132"/>
                      </a:lnTo>
                      <a:lnTo>
                        <a:pt x="541020" y="3161392"/>
                      </a:lnTo>
                      <a:lnTo>
                        <a:pt x="502920" y="2970892"/>
                      </a:lnTo>
                      <a:lnTo>
                        <a:pt x="396240" y="2864212"/>
                      </a:lnTo>
                      <a:lnTo>
                        <a:pt x="472440" y="2803252"/>
                      </a:lnTo>
                      <a:lnTo>
                        <a:pt x="594360" y="2597512"/>
                      </a:lnTo>
                      <a:lnTo>
                        <a:pt x="434340" y="2506072"/>
                      </a:lnTo>
                      <a:lnTo>
                        <a:pt x="426720" y="2330812"/>
                      </a:lnTo>
                      <a:lnTo>
                        <a:pt x="541020" y="2262232"/>
                      </a:lnTo>
                      <a:lnTo>
                        <a:pt x="640080" y="2338432"/>
                      </a:lnTo>
                      <a:lnTo>
                        <a:pt x="701040" y="2292712"/>
                      </a:lnTo>
                      <a:lnTo>
                        <a:pt x="640080" y="2086972"/>
                      </a:lnTo>
                      <a:lnTo>
                        <a:pt x="640080" y="2010772"/>
                      </a:lnTo>
                      <a:lnTo>
                        <a:pt x="609600" y="1919332"/>
                      </a:lnTo>
                      <a:lnTo>
                        <a:pt x="640080" y="1584052"/>
                      </a:lnTo>
                      <a:lnTo>
                        <a:pt x="594360" y="1477372"/>
                      </a:lnTo>
                      <a:lnTo>
                        <a:pt x="708660" y="1408792"/>
                      </a:lnTo>
                      <a:lnTo>
                        <a:pt x="723900" y="1363072"/>
                      </a:lnTo>
                      <a:lnTo>
                        <a:pt x="662940" y="1233532"/>
                      </a:lnTo>
                      <a:lnTo>
                        <a:pt x="723900" y="1172572"/>
                      </a:lnTo>
                      <a:lnTo>
                        <a:pt x="655320" y="1096372"/>
                      </a:lnTo>
                      <a:lnTo>
                        <a:pt x="731520" y="1050652"/>
                      </a:lnTo>
                      <a:lnTo>
                        <a:pt x="784860" y="905872"/>
                      </a:lnTo>
                      <a:lnTo>
                        <a:pt x="906780" y="867772"/>
                      </a:lnTo>
                      <a:lnTo>
                        <a:pt x="906780" y="783952"/>
                      </a:lnTo>
                      <a:lnTo>
                        <a:pt x="1021080" y="905872"/>
                      </a:lnTo>
                      <a:lnTo>
                        <a:pt x="1112520" y="905872"/>
                      </a:lnTo>
                      <a:lnTo>
                        <a:pt x="1295400" y="799192"/>
                      </a:lnTo>
                      <a:lnTo>
                        <a:pt x="1394460" y="799192"/>
                      </a:lnTo>
                      <a:lnTo>
                        <a:pt x="1394460" y="684892"/>
                      </a:lnTo>
                      <a:lnTo>
                        <a:pt x="1554480" y="562972"/>
                      </a:lnTo>
                      <a:lnTo>
                        <a:pt x="1691640" y="540112"/>
                      </a:lnTo>
                      <a:lnTo>
                        <a:pt x="1866900" y="402952"/>
                      </a:lnTo>
                      <a:lnTo>
                        <a:pt x="1950720" y="402952"/>
                      </a:lnTo>
                      <a:lnTo>
                        <a:pt x="1973580" y="349612"/>
                      </a:lnTo>
                      <a:lnTo>
                        <a:pt x="2034540" y="319132"/>
                      </a:lnTo>
                      <a:lnTo>
                        <a:pt x="2095500" y="349612"/>
                      </a:lnTo>
                      <a:lnTo>
                        <a:pt x="2095500" y="395332"/>
                      </a:lnTo>
                      <a:lnTo>
                        <a:pt x="2133600" y="471532"/>
                      </a:lnTo>
                      <a:lnTo>
                        <a:pt x="2232660" y="395332"/>
                      </a:lnTo>
                      <a:lnTo>
                        <a:pt x="2263140" y="349612"/>
                      </a:lnTo>
                      <a:lnTo>
                        <a:pt x="2362200" y="349612"/>
                      </a:lnTo>
                      <a:lnTo>
                        <a:pt x="2392680" y="319132"/>
                      </a:lnTo>
                      <a:lnTo>
                        <a:pt x="2537460" y="311512"/>
                      </a:lnTo>
                      <a:lnTo>
                        <a:pt x="2689860" y="395332"/>
                      </a:lnTo>
                      <a:lnTo>
                        <a:pt x="2849880" y="319132"/>
                      </a:lnTo>
                      <a:lnTo>
                        <a:pt x="2827020" y="212452"/>
                      </a:lnTo>
                      <a:lnTo>
                        <a:pt x="2842260" y="159112"/>
                      </a:lnTo>
                      <a:lnTo>
                        <a:pt x="3025140" y="98152"/>
                      </a:lnTo>
                      <a:lnTo>
                        <a:pt x="3154680" y="6712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84" name="グループ化 683">
              <a:extLst>
                <a:ext uri="{FF2B5EF4-FFF2-40B4-BE49-F238E27FC236}">
                  <a16:creationId xmlns:a16="http://schemas.microsoft.com/office/drawing/2014/main" id="{1B7EBCB0-A0FE-4374-ABD2-6E07BFE57FCD}"/>
                </a:ext>
              </a:extLst>
            </p:cNvPr>
            <p:cNvGrpSpPr/>
            <p:nvPr/>
          </p:nvGrpSpPr>
          <p:grpSpPr>
            <a:xfrm>
              <a:off x="44278749" y="10332701"/>
              <a:ext cx="4060376" cy="5806383"/>
              <a:chOff x="44278749" y="10332701"/>
              <a:chExt cx="4060376" cy="5806383"/>
            </a:xfrm>
          </p:grpSpPr>
          <p:sp>
            <p:nvSpPr>
              <p:cNvPr id="685" name="正方形/長方形 684">
                <a:extLst>
                  <a:ext uri="{FF2B5EF4-FFF2-40B4-BE49-F238E27FC236}">
                    <a16:creationId xmlns:a16="http://schemas.microsoft.com/office/drawing/2014/main" id="{1FACCEB5-047E-401C-A168-D13DCD840C26}"/>
                  </a:ext>
                </a:extLst>
              </p:cNvPr>
              <p:cNvSpPr/>
              <p:nvPr/>
            </p:nvSpPr>
            <p:spPr>
              <a:xfrm>
                <a:off x="45859002" y="1270498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盛岡市</a:t>
                </a:r>
              </a:p>
            </p:txBody>
          </p:sp>
          <p:sp>
            <p:nvSpPr>
              <p:cNvPr id="686" name="正方形/長方形 685">
                <a:extLst>
                  <a:ext uri="{FF2B5EF4-FFF2-40B4-BE49-F238E27FC236}">
                    <a16:creationId xmlns:a16="http://schemas.microsoft.com/office/drawing/2014/main" id="{EF787CE4-55AA-4489-A440-73E96A46C75B}"/>
                  </a:ext>
                </a:extLst>
              </p:cNvPr>
              <p:cNvSpPr/>
              <p:nvPr/>
            </p:nvSpPr>
            <p:spPr>
              <a:xfrm>
                <a:off x="47287358" y="1312215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宮古市</a:t>
                </a:r>
              </a:p>
            </p:txBody>
          </p:sp>
          <p:sp>
            <p:nvSpPr>
              <p:cNvPr id="687" name="正方形/長方形 686">
                <a:extLst>
                  <a:ext uri="{FF2B5EF4-FFF2-40B4-BE49-F238E27FC236}">
                    <a16:creationId xmlns:a16="http://schemas.microsoft.com/office/drawing/2014/main" id="{897ED80B-6045-4E28-B152-9AF449B1154D}"/>
                  </a:ext>
                </a:extLst>
              </p:cNvPr>
              <p:cNvSpPr/>
              <p:nvPr/>
            </p:nvSpPr>
            <p:spPr>
              <a:xfrm>
                <a:off x="45094958" y="1445145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北上市</a:t>
                </a:r>
              </a:p>
            </p:txBody>
          </p:sp>
          <p:sp>
            <p:nvSpPr>
              <p:cNvPr id="688" name="正方形/長方形 687">
                <a:extLst>
                  <a:ext uri="{FF2B5EF4-FFF2-40B4-BE49-F238E27FC236}">
                    <a16:creationId xmlns:a16="http://schemas.microsoft.com/office/drawing/2014/main" id="{B356EB50-917F-4B65-BA56-20F6902C5ECF}"/>
                  </a:ext>
                </a:extLst>
              </p:cNvPr>
              <p:cNvSpPr/>
              <p:nvPr/>
            </p:nvSpPr>
            <p:spPr>
              <a:xfrm>
                <a:off x="46478943" y="1167305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葛巻町</a:t>
                </a:r>
              </a:p>
            </p:txBody>
          </p:sp>
          <p:sp>
            <p:nvSpPr>
              <p:cNvPr id="689" name="正方形/長方形 688">
                <a:extLst>
                  <a:ext uri="{FF2B5EF4-FFF2-40B4-BE49-F238E27FC236}">
                    <a16:creationId xmlns:a16="http://schemas.microsoft.com/office/drawing/2014/main" id="{7B574864-0EE3-4F2D-BF64-97B209E43D16}"/>
                  </a:ext>
                </a:extLst>
              </p:cNvPr>
              <p:cNvSpPr/>
              <p:nvPr/>
            </p:nvSpPr>
            <p:spPr>
              <a:xfrm>
                <a:off x="45327871" y="1532402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奥州市</a:t>
                </a:r>
              </a:p>
            </p:txBody>
          </p:sp>
          <p:sp>
            <p:nvSpPr>
              <p:cNvPr id="690" name="正方形/長方形 689">
                <a:extLst>
                  <a:ext uri="{FF2B5EF4-FFF2-40B4-BE49-F238E27FC236}">
                    <a16:creationId xmlns:a16="http://schemas.microsoft.com/office/drawing/2014/main" id="{4C4C43FB-F6F5-4533-BC92-A75F66E8102A}"/>
                  </a:ext>
                </a:extLst>
              </p:cNvPr>
              <p:cNvSpPr/>
              <p:nvPr/>
            </p:nvSpPr>
            <p:spPr>
              <a:xfrm>
                <a:off x="44962029" y="1159773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八幡平市</a:t>
                </a:r>
              </a:p>
            </p:txBody>
          </p:sp>
          <p:sp>
            <p:nvSpPr>
              <p:cNvPr id="691" name="正方形/長方形 690">
                <a:extLst>
                  <a:ext uri="{FF2B5EF4-FFF2-40B4-BE49-F238E27FC236}">
                    <a16:creationId xmlns:a16="http://schemas.microsoft.com/office/drawing/2014/main" id="{A5254B70-77E4-48D0-82D7-0EE4C1223394}"/>
                  </a:ext>
                </a:extLst>
              </p:cNvPr>
              <p:cNvSpPr/>
              <p:nvPr/>
            </p:nvSpPr>
            <p:spPr>
              <a:xfrm>
                <a:off x="45982141" y="1592364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一関市</a:t>
                </a:r>
              </a:p>
            </p:txBody>
          </p:sp>
          <p:sp>
            <p:nvSpPr>
              <p:cNvPr id="692" name="正方形/長方形 691">
                <a:extLst>
                  <a:ext uri="{FF2B5EF4-FFF2-40B4-BE49-F238E27FC236}">
                    <a16:creationId xmlns:a16="http://schemas.microsoft.com/office/drawing/2014/main" id="{A275A068-8616-42AA-A951-114E74E08177}"/>
                  </a:ext>
                </a:extLst>
              </p:cNvPr>
              <p:cNvSpPr/>
              <p:nvPr/>
            </p:nvSpPr>
            <p:spPr>
              <a:xfrm>
                <a:off x="47827446" y="1369782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山田町</a:t>
                </a:r>
              </a:p>
            </p:txBody>
          </p:sp>
          <p:sp>
            <p:nvSpPr>
              <p:cNvPr id="693" name="正方形/長方形 692">
                <a:extLst>
                  <a:ext uri="{FF2B5EF4-FFF2-40B4-BE49-F238E27FC236}">
                    <a16:creationId xmlns:a16="http://schemas.microsoft.com/office/drawing/2014/main" id="{107E5A5F-75FF-4951-A515-0FE844000015}"/>
                  </a:ext>
                </a:extLst>
              </p:cNvPr>
              <p:cNvSpPr/>
              <p:nvPr/>
            </p:nvSpPr>
            <p:spPr>
              <a:xfrm>
                <a:off x="47709950" y="1196041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田野畑村</a:t>
                </a:r>
              </a:p>
            </p:txBody>
          </p:sp>
          <p:sp>
            <p:nvSpPr>
              <p:cNvPr id="694" name="正方形/長方形 693">
                <a:extLst>
                  <a:ext uri="{FF2B5EF4-FFF2-40B4-BE49-F238E27FC236}">
                    <a16:creationId xmlns:a16="http://schemas.microsoft.com/office/drawing/2014/main" id="{4D9FE6DC-934D-493B-ABBB-90BB99C08CBC}"/>
                  </a:ext>
                </a:extLst>
              </p:cNvPr>
              <p:cNvSpPr/>
              <p:nvPr/>
            </p:nvSpPr>
            <p:spPr>
              <a:xfrm>
                <a:off x="47561500" y="1139551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野田村</a:t>
                </a:r>
              </a:p>
            </p:txBody>
          </p:sp>
          <p:sp>
            <p:nvSpPr>
              <p:cNvPr id="695" name="正方形/長方形 694">
                <a:extLst>
                  <a:ext uri="{FF2B5EF4-FFF2-40B4-BE49-F238E27FC236}">
                    <a16:creationId xmlns:a16="http://schemas.microsoft.com/office/drawing/2014/main" id="{51FE87AC-DF2E-4D57-87F8-11F6AD5B5351}"/>
                  </a:ext>
                </a:extLst>
              </p:cNvPr>
              <p:cNvSpPr/>
              <p:nvPr/>
            </p:nvSpPr>
            <p:spPr>
              <a:xfrm>
                <a:off x="45911136" y="1108827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一戸町</a:t>
                </a:r>
              </a:p>
            </p:txBody>
          </p:sp>
          <p:sp>
            <p:nvSpPr>
              <p:cNvPr id="696" name="正方形/長方形 695">
                <a:extLst>
                  <a:ext uri="{FF2B5EF4-FFF2-40B4-BE49-F238E27FC236}">
                    <a16:creationId xmlns:a16="http://schemas.microsoft.com/office/drawing/2014/main" id="{D1BB0267-DF9A-4806-ABFE-4DA1CC7775F8}"/>
                  </a:ext>
                </a:extLst>
              </p:cNvPr>
              <p:cNvSpPr/>
              <p:nvPr/>
            </p:nvSpPr>
            <p:spPr>
              <a:xfrm>
                <a:off x="46427125" y="1092254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九戸村</a:t>
                </a:r>
              </a:p>
            </p:txBody>
          </p:sp>
          <p:sp>
            <p:nvSpPr>
              <p:cNvPr id="697" name="正方形/長方形 696">
                <a:extLst>
                  <a:ext uri="{FF2B5EF4-FFF2-40B4-BE49-F238E27FC236}">
                    <a16:creationId xmlns:a16="http://schemas.microsoft.com/office/drawing/2014/main" id="{F111EDC8-1124-46B1-910E-6C35B068659D}"/>
                  </a:ext>
                </a:extLst>
              </p:cNvPr>
              <p:cNvSpPr/>
              <p:nvPr/>
            </p:nvSpPr>
            <p:spPr>
              <a:xfrm>
                <a:off x="47189272" y="1033270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洋野町</a:t>
                </a:r>
              </a:p>
            </p:txBody>
          </p:sp>
          <p:sp>
            <p:nvSpPr>
              <p:cNvPr id="698" name="正方形/長方形 697">
                <a:extLst>
                  <a:ext uri="{FF2B5EF4-FFF2-40B4-BE49-F238E27FC236}">
                    <a16:creationId xmlns:a16="http://schemas.microsoft.com/office/drawing/2014/main" id="{E9AD9335-8144-4036-B82F-7DC4A4E5EEEB}"/>
                  </a:ext>
                </a:extLst>
              </p:cNvPr>
              <p:cNvSpPr/>
              <p:nvPr/>
            </p:nvSpPr>
            <p:spPr>
              <a:xfrm>
                <a:off x="46551457" y="104269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軽米町</a:t>
                </a:r>
              </a:p>
            </p:txBody>
          </p:sp>
          <p:sp>
            <p:nvSpPr>
              <p:cNvPr id="699" name="正方形/長方形 698">
                <a:extLst>
                  <a:ext uri="{FF2B5EF4-FFF2-40B4-BE49-F238E27FC236}">
                    <a16:creationId xmlns:a16="http://schemas.microsoft.com/office/drawing/2014/main" id="{13AFE396-5F79-41CC-936E-4938B9EC3CEF}"/>
                  </a:ext>
                </a:extLst>
              </p:cNvPr>
              <p:cNvSpPr/>
              <p:nvPr/>
            </p:nvSpPr>
            <p:spPr>
              <a:xfrm>
                <a:off x="47759344" y="1163135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普代村</a:t>
                </a:r>
              </a:p>
            </p:txBody>
          </p:sp>
          <p:sp>
            <p:nvSpPr>
              <p:cNvPr id="700" name="正方形/長方形 699">
                <a:extLst>
                  <a:ext uri="{FF2B5EF4-FFF2-40B4-BE49-F238E27FC236}">
                    <a16:creationId xmlns:a16="http://schemas.microsoft.com/office/drawing/2014/main" id="{12097FEB-366C-4B2F-8848-1857E4453F16}"/>
                  </a:ext>
                </a:extLst>
              </p:cNvPr>
              <p:cNvSpPr/>
              <p:nvPr/>
            </p:nvSpPr>
            <p:spPr>
              <a:xfrm>
                <a:off x="47122322" y="1224801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岩泉町</a:t>
                </a:r>
              </a:p>
            </p:txBody>
          </p:sp>
          <p:sp>
            <p:nvSpPr>
              <p:cNvPr id="701" name="正方形/長方形 700">
                <a:extLst>
                  <a:ext uri="{FF2B5EF4-FFF2-40B4-BE49-F238E27FC236}">
                    <a16:creationId xmlns:a16="http://schemas.microsoft.com/office/drawing/2014/main" id="{30267D7D-C382-4D74-BF45-677AECDDBC9A}"/>
                  </a:ext>
                </a:extLst>
              </p:cNvPr>
              <p:cNvSpPr/>
              <p:nvPr/>
            </p:nvSpPr>
            <p:spPr>
              <a:xfrm>
                <a:off x="47607981" y="140365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大槌町</a:t>
                </a:r>
              </a:p>
            </p:txBody>
          </p:sp>
          <p:sp>
            <p:nvSpPr>
              <p:cNvPr id="702" name="正方形/長方形 701">
                <a:extLst>
                  <a:ext uri="{FF2B5EF4-FFF2-40B4-BE49-F238E27FC236}">
                    <a16:creationId xmlns:a16="http://schemas.microsoft.com/office/drawing/2014/main" id="{F592C4A6-22B0-4975-A597-1628D234B525}"/>
                  </a:ext>
                </a:extLst>
              </p:cNvPr>
              <p:cNvSpPr/>
              <p:nvPr/>
            </p:nvSpPr>
            <p:spPr>
              <a:xfrm>
                <a:off x="46744636" y="1492987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住田町</a:t>
                </a:r>
              </a:p>
            </p:txBody>
          </p:sp>
          <p:sp>
            <p:nvSpPr>
              <p:cNvPr id="703" name="正方形/長方形 702">
                <a:extLst>
                  <a:ext uri="{FF2B5EF4-FFF2-40B4-BE49-F238E27FC236}">
                    <a16:creationId xmlns:a16="http://schemas.microsoft.com/office/drawing/2014/main" id="{F92F9DAE-0D30-469D-BE01-DE6ECA7CF3C1}"/>
                  </a:ext>
                </a:extLst>
              </p:cNvPr>
              <p:cNvSpPr/>
              <p:nvPr/>
            </p:nvSpPr>
            <p:spPr>
              <a:xfrm>
                <a:off x="45405676" y="1567667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平泉町</a:t>
                </a:r>
              </a:p>
            </p:txBody>
          </p:sp>
          <p:sp>
            <p:nvSpPr>
              <p:cNvPr id="704" name="正方形/長方形 703">
                <a:extLst>
                  <a:ext uri="{FF2B5EF4-FFF2-40B4-BE49-F238E27FC236}">
                    <a16:creationId xmlns:a16="http://schemas.microsoft.com/office/drawing/2014/main" id="{8C0C0736-190D-4AB3-843B-34A1D8AB75F4}"/>
                  </a:ext>
                </a:extLst>
              </p:cNvPr>
              <p:cNvSpPr/>
              <p:nvPr/>
            </p:nvSpPr>
            <p:spPr>
              <a:xfrm>
                <a:off x="44278749" y="1408592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西和賀町</a:t>
                </a:r>
              </a:p>
            </p:txBody>
          </p:sp>
          <p:sp>
            <p:nvSpPr>
              <p:cNvPr id="705" name="正方形/長方形 704">
                <a:extLst>
                  <a:ext uri="{FF2B5EF4-FFF2-40B4-BE49-F238E27FC236}">
                    <a16:creationId xmlns:a16="http://schemas.microsoft.com/office/drawing/2014/main" id="{556F6ABB-C33E-4365-9F48-DCEB30A6DE3A}"/>
                  </a:ext>
                </a:extLst>
              </p:cNvPr>
              <p:cNvSpPr/>
              <p:nvPr/>
            </p:nvSpPr>
            <p:spPr>
              <a:xfrm>
                <a:off x="45101661" y="1488965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金ヶ崎町</a:t>
                </a:r>
              </a:p>
            </p:txBody>
          </p:sp>
          <p:sp>
            <p:nvSpPr>
              <p:cNvPr id="706" name="正方形/長方形 705">
                <a:extLst>
                  <a:ext uri="{FF2B5EF4-FFF2-40B4-BE49-F238E27FC236}">
                    <a16:creationId xmlns:a16="http://schemas.microsoft.com/office/drawing/2014/main" id="{90BB6AAC-CFAE-4969-AD72-5E704E706D62}"/>
                  </a:ext>
                </a:extLst>
              </p:cNvPr>
              <p:cNvSpPr/>
              <p:nvPr/>
            </p:nvSpPr>
            <p:spPr>
              <a:xfrm>
                <a:off x="45454096" y="132110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矢巾町</a:t>
                </a:r>
              </a:p>
            </p:txBody>
          </p:sp>
          <p:sp>
            <p:nvSpPr>
              <p:cNvPr id="707" name="正方形/長方形 706">
                <a:extLst>
                  <a:ext uri="{FF2B5EF4-FFF2-40B4-BE49-F238E27FC236}">
                    <a16:creationId xmlns:a16="http://schemas.microsoft.com/office/drawing/2014/main" id="{2D341000-FEBE-48FA-B0F6-ACA0BB92EACD}"/>
                  </a:ext>
                </a:extLst>
              </p:cNvPr>
              <p:cNvSpPr/>
              <p:nvPr/>
            </p:nvSpPr>
            <p:spPr>
              <a:xfrm>
                <a:off x="45312167" y="1246233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滝沢村</a:t>
                </a:r>
              </a:p>
            </p:txBody>
          </p:sp>
          <p:sp>
            <p:nvSpPr>
              <p:cNvPr id="708" name="正方形/長方形 707">
                <a:extLst>
                  <a:ext uri="{FF2B5EF4-FFF2-40B4-BE49-F238E27FC236}">
                    <a16:creationId xmlns:a16="http://schemas.microsoft.com/office/drawing/2014/main" id="{00642BD0-0FE3-42BD-87E5-747178BB4240}"/>
                  </a:ext>
                </a:extLst>
              </p:cNvPr>
              <p:cNvSpPr/>
              <p:nvPr/>
            </p:nvSpPr>
            <p:spPr>
              <a:xfrm>
                <a:off x="45832209" y="1184692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岩手町</a:t>
                </a:r>
              </a:p>
            </p:txBody>
          </p:sp>
          <p:sp>
            <p:nvSpPr>
              <p:cNvPr id="709" name="正方形/長方形 708">
                <a:extLst>
                  <a:ext uri="{FF2B5EF4-FFF2-40B4-BE49-F238E27FC236}">
                    <a16:creationId xmlns:a16="http://schemas.microsoft.com/office/drawing/2014/main" id="{00735C7B-64B2-405C-8AC4-0076A2EA3F29}"/>
                  </a:ext>
                </a:extLst>
              </p:cNvPr>
              <p:cNvSpPr/>
              <p:nvPr/>
            </p:nvSpPr>
            <p:spPr>
              <a:xfrm>
                <a:off x="46697705" y="15409546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陸前高田市</a:t>
                </a:r>
              </a:p>
            </p:txBody>
          </p:sp>
          <p:sp>
            <p:nvSpPr>
              <p:cNvPr id="710" name="正方形/長方形 709">
                <a:extLst>
                  <a:ext uri="{FF2B5EF4-FFF2-40B4-BE49-F238E27FC236}">
                    <a16:creationId xmlns:a16="http://schemas.microsoft.com/office/drawing/2014/main" id="{167BE098-7CE9-4A02-A8BD-14AE7F973C76}"/>
                  </a:ext>
                </a:extLst>
              </p:cNvPr>
              <p:cNvSpPr/>
              <p:nvPr/>
            </p:nvSpPr>
            <p:spPr>
              <a:xfrm>
                <a:off x="45673315" y="1059871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二戸市</a:t>
                </a:r>
              </a:p>
            </p:txBody>
          </p:sp>
          <p:sp>
            <p:nvSpPr>
              <p:cNvPr id="711" name="正方形/長方形 710">
                <a:extLst>
                  <a:ext uri="{FF2B5EF4-FFF2-40B4-BE49-F238E27FC236}">
                    <a16:creationId xmlns:a16="http://schemas.microsoft.com/office/drawing/2014/main" id="{1F45792F-3B2A-4E9A-B6FE-2D698733DD10}"/>
                  </a:ext>
                </a:extLst>
              </p:cNvPr>
              <p:cNvSpPr/>
              <p:nvPr/>
            </p:nvSpPr>
            <p:spPr>
              <a:xfrm>
                <a:off x="44762605" y="1286985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雫石町</a:t>
                </a:r>
              </a:p>
            </p:txBody>
          </p:sp>
          <p:sp>
            <p:nvSpPr>
              <p:cNvPr id="712" name="正方形/長方形 711">
                <a:extLst>
                  <a:ext uri="{FF2B5EF4-FFF2-40B4-BE49-F238E27FC236}">
                    <a16:creationId xmlns:a16="http://schemas.microsoft.com/office/drawing/2014/main" id="{94F0C4FE-C77E-4EB0-921F-58AB62F70D3A}"/>
                  </a:ext>
                </a:extLst>
              </p:cNvPr>
              <p:cNvSpPr/>
              <p:nvPr/>
            </p:nvSpPr>
            <p:spPr>
              <a:xfrm>
                <a:off x="45578611" y="134829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紫波町</a:t>
                </a:r>
              </a:p>
            </p:txBody>
          </p:sp>
          <p:sp>
            <p:nvSpPr>
              <p:cNvPr id="713" name="正方形/長方形 712">
                <a:extLst>
                  <a:ext uri="{FF2B5EF4-FFF2-40B4-BE49-F238E27FC236}">
                    <a16:creationId xmlns:a16="http://schemas.microsoft.com/office/drawing/2014/main" id="{5972B871-B4EA-4227-A270-54A109EDFC82}"/>
                  </a:ext>
                </a:extLst>
              </p:cNvPr>
              <p:cNvSpPr/>
              <p:nvPr/>
            </p:nvSpPr>
            <p:spPr>
              <a:xfrm>
                <a:off x="47557434" y="1456794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釜石市</a:t>
                </a:r>
              </a:p>
            </p:txBody>
          </p:sp>
          <p:sp>
            <p:nvSpPr>
              <p:cNvPr id="714" name="正方形/長方形 713">
                <a:extLst>
                  <a:ext uri="{FF2B5EF4-FFF2-40B4-BE49-F238E27FC236}">
                    <a16:creationId xmlns:a16="http://schemas.microsoft.com/office/drawing/2014/main" id="{57E4D4D5-C0F0-4205-8731-4BC14C077EAF}"/>
                  </a:ext>
                </a:extLst>
              </p:cNvPr>
              <p:cNvSpPr/>
              <p:nvPr/>
            </p:nvSpPr>
            <p:spPr>
              <a:xfrm>
                <a:off x="46639688" y="1416700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遠野市</a:t>
                </a:r>
              </a:p>
            </p:txBody>
          </p:sp>
          <p:sp>
            <p:nvSpPr>
              <p:cNvPr id="715" name="正方形/長方形 714">
                <a:extLst>
                  <a:ext uri="{FF2B5EF4-FFF2-40B4-BE49-F238E27FC236}">
                    <a16:creationId xmlns:a16="http://schemas.microsoft.com/office/drawing/2014/main" id="{EF2D520A-0286-4C85-9276-5454537C1C13}"/>
                  </a:ext>
                </a:extLst>
              </p:cNvPr>
              <p:cNvSpPr/>
              <p:nvPr/>
            </p:nvSpPr>
            <p:spPr>
              <a:xfrm>
                <a:off x="47034419" y="1111617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久慈市</a:t>
                </a:r>
              </a:p>
            </p:txBody>
          </p:sp>
          <p:sp>
            <p:nvSpPr>
              <p:cNvPr id="716" name="正方形/長方形 715">
                <a:extLst>
                  <a:ext uri="{FF2B5EF4-FFF2-40B4-BE49-F238E27FC236}">
                    <a16:creationId xmlns:a16="http://schemas.microsoft.com/office/drawing/2014/main" id="{57565AC6-C8FD-4488-B11D-14BA9F5150D4}"/>
                  </a:ext>
                </a:extLst>
              </p:cNvPr>
              <p:cNvSpPr/>
              <p:nvPr/>
            </p:nvSpPr>
            <p:spPr>
              <a:xfrm>
                <a:off x="45432085" y="1392076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花巻市</a:t>
                </a:r>
              </a:p>
            </p:txBody>
          </p:sp>
          <p:sp>
            <p:nvSpPr>
              <p:cNvPr id="717" name="正方形/長方形 716">
                <a:extLst>
                  <a:ext uri="{FF2B5EF4-FFF2-40B4-BE49-F238E27FC236}">
                    <a16:creationId xmlns:a16="http://schemas.microsoft.com/office/drawing/2014/main" id="{7F5E2668-8FC8-4A34-ABC1-86CDEC6B1E50}"/>
                  </a:ext>
                </a:extLst>
              </p:cNvPr>
              <p:cNvSpPr/>
              <p:nvPr/>
            </p:nvSpPr>
            <p:spPr>
              <a:xfrm>
                <a:off x="47341369" y="1517262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大船渡市</a:t>
                </a:r>
              </a:p>
            </p:txBody>
          </p:sp>
        </p:grpSp>
      </p:grpSp>
      <p:grpSp>
        <p:nvGrpSpPr>
          <p:cNvPr id="765" name="グループ化 764">
            <a:extLst>
              <a:ext uri="{FF2B5EF4-FFF2-40B4-BE49-F238E27FC236}">
                <a16:creationId xmlns:a16="http://schemas.microsoft.com/office/drawing/2014/main" id="{C9A31DF6-51CC-481A-8E8D-439B48E41D7A}"/>
              </a:ext>
            </a:extLst>
          </p:cNvPr>
          <p:cNvGrpSpPr/>
          <p:nvPr/>
        </p:nvGrpSpPr>
        <p:grpSpPr>
          <a:xfrm>
            <a:off x="7520940" y="6208439"/>
            <a:ext cx="3977640" cy="6461762"/>
            <a:chOff x="41353740" y="9753600"/>
            <a:chExt cx="3977640" cy="6461762"/>
          </a:xfrm>
        </p:grpSpPr>
        <p:grpSp>
          <p:nvGrpSpPr>
            <p:cNvPr id="766" name="グループ化 765">
              <a:extLst>
                <a:ext uri="{FF2B5EF4-FFF2-40B4-BE49-F238E27FC236}">
                  <a16:creationId xmlns:a16="http://schemas.microsoft.com/office/drawing/2014/main" id="{A913B31A-49ED-40C9-B29F-915EC3C446F4}"/>
                </a:ext>
              </a:extLst>
            </p:cNvPr>
            <p:cNvGrpSpPr/>
            <p:nvPr/>
          </p:nvGrpSpPr>
          <p:grpSpPr>
            <a:xfrm>
              <a:off x="41353740" y="9753601"/>
              <a:ext cx="3977640" cy="6461761"/>
              <a:chOff x="41353740" y="9753601"/>
              <a:chExt cx="3977640" cy="6461761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2CCB949F-1311-4122-A26D-64A48B61E4D7}"/>
                  </a:ext>
                </a:extLst>
              </p:cNvPr>
              <p:cNvSpPr/>
              <p:nvPr/>
            </p:nvSpPr>
            <p:spPr>
              <a:xfrm>
                <a:off x="43305412" y="9837421"/>
                <a:ext cx="1257300" cy="1697355"/>
              </a:xfrm>
              <a:custGeom>
                <a:avLst/>
                <a:gdLst>
                  <a:gd name="connsiteX0" fmla="*/ 128588 w 1257300"/>
                  <a:gd name="connsiteY0" fmla="*/ 0 h 1697355"/>
                  <a:gd name="connsiteX1" fmla="*/ 288608 w 1257300"/>
                  <a:gd name="connsiteY1" fmla="*/ 7620 h 1697355"/>
                  <a:gd name="connsiteX2" fmla="*/ 303848 w 1257300"/>
                  <a:gd name="connsiteY2" fmla="*/ 83820 h 1697355"/>
                  <a:gd name="connsiteX3" fmla="*/ 425768 w 1257300"/>
                  <a:gd name="connsiteY3" fmla="*/ 91440 h 1697355"/>
                  <a:gd name="connsiteX4" fmla="*/ 456248 w 1257300"/>
                  <a:gd name="connsiteY4" fmla="*/ 167640 h 1697355"/>
                  <a:gd name="connsiteX5" fmla="*/ 555308 w 1257300"/>
                  <a:gd name="connsiteY5" fmla="*/ 198120 h 1697355"/>
                  <a:gd name="connsiteX6" fmla="*/ 593408 w 1257300"/>
                  <a:gd name="connsiteY6" fmla="*/ 266700 h 1697355"/>
                  <a:gd name="connsiteX7" fmla="*/ 692468 w 1257300"/>
                  <a:gd name="connsiteY7" fmla="*/ 312420 h 1697355"/>
                  <a:gd name="connsiteX8" fmla="*/ 692468 w 1257300"/>
                  <a:gd name="connsiteY8" fmla="*/ 220980 h 1697355"/>
                  <a:gd name="connsiteX9" fmla="*/ 799148 w 1257300"/>
                  <a:gd name="connsiteY9" fmla="*/ 190500 h 1697355"/>
                  <a:gd name="connsiteX10" fmla="*/ 890588 w 1257300"/>
                  <a:gd name="connsiteY10" fmla="*/ 251460 h 1697355"/>
                  <a:gd name="connsiteX11" fmla="*/ 890588 w 1257300"/>
                  <a:gd name="connsiteY11" fmla="*/ 289560 h 1697355"/>
                  <a:gd name="connsiteX12" fmla="*/ 1012508 w 1257300"/>
                  <a:gd name="connsiteY12" fmla="*/ 289560 h 1697355"/>
                  <a:gd name="connsiteX13" fmla="*/ 1045440 w 1257300"/>
                  <a:gd name="connsiteY13" fmla="*/ 256627 h 1697355"/>
                  <a:gd name="connsiteX14" fmla="*/ 1066800 w 1257300"/>
                  <a:gd name="connsiteY14" fmla="*/ 411480 h 1697355"/>
                  <a:gd name="connsiteX15" fmla="*/ 1181100 w 1257300"/>
                  <a:gd name="connsiteY15" fmla="*/ 601980 h 1697355"/>
                  <a:gd name="connsiteX16" fmla="*/ 1162052 w 1257300"/>
                  <a:gd name="connsiteY16" fmla="*/ 659130 h 1697355"/>
                  <a:gd name="connsiteX17" fmla="*/ 1166812 w 1257300"/>
                  <a:gd name="connsiteY17" fmla="*/ 792480 h 1697355"/>
                  <a:gd name="connsiteX18" fmla="*/ 1185864 w 1257300"/>
                  <a:gd name="connsiteY18" fmla="*/ 911543 h 1697355"/>
                  <a:gd name="connsiteX19" fmla="*/ 1214436 w 1257300"/>
                  <a:gd name="connsiteY19" fmla="*/ 1002030 h 1697355"/>
                  <a:gd name="connsiteX20" fmla="*/ 1143000 w 1257300"/>
                  <a:gd name="connsiteY20" fmla="*/ 1054418 h 1697355"/>
                  <a:gd name="connsiteX21" fmla="*/ 1190628 w 1257300"/>
                  <a:gd name="connsiteY21" fmla="*/ 1097280 h 1697355"/>
                  <a:gd name="connsiteX22" fmla="*/ 1190628 w 1257300"/>
                  <a:gd name="connsiteY22" fmla="*/ 1178243 h 1697355"/>
                  <a:gd name="connsiteX23" fmla="*/ 1109664 w 1257300"/>
                  <a:gd name="connsiteY23" fmla="*/ 1135380 h 1697355"/>
                  <a:gd name="connsiteX24" fmla="*/ 1100140 w 1257300"/>
                  <a:gd name="connsiteY24" fmla="*/ 1187768 h 1697355"/>
                  <a:gd name="connsiteX25" fmla="*/ 1123952 w 1257300"/>
                  <a:gd name="connsiteY25" fmla="*/ 1283018 h 1697355"/>
                  <a:gd name="connsiteX26" fmla="*/ 1257300 w 1257300"/>
                  <a:gd name="connsiteY26" fmla="*/ 1325880 h 1697355"/>
                  <a:gd name="connsiteX27" fmla="*/ 1147764 w 1257300"/>
                  <a:gd name="connsiteY27" fmla="*/ 1435418 h 1697355"/>
                  <a:gd name="connsiteX28" fmla="*/ 1147764 w 1257300"/>
                  <a:gd name="connsiteY28" fmla="*/ 1640205 h 1697355"/>
                  <a:gd name="connsiteX29" fmla="*/ 1119188 w 1257300"/>
                  <a:gd name="connsiteY29" fmla="*/ 1697355 h 1697355"/>
                  <a:gd name="connsiteX30" fmla="*/ 1066800 w 1257300"/>
                  <a:gd name="connsiteY30" fmla="*/ 1630680 h 1697355"/>
                  <a:gd name="connsiteX31" fmla="*/ 919164 w 1257300"/>
                  <a:gd name="connsiteY31" fmla="*/ 1559243 h 1697355"/>
                  <a:gd name="connsiteX32" fmla="*/ 876300 w 1257300"/>
                  <a:gd name="connsiteY32" fmla="*/ 1592580 h 1697355"/>
                  <a:gd name="connsiteX33" fmla="*/ 814388 w 1257300"/>
                  <a:gd name="connsiteY33" fmla="*/ 1554480 h 1697355"/>
                  <a:gd name="connsiteX34" fmla="*/ 823912 w 1257300"/>
                  <a:gd name="connsiteY34" fmla="*/ 1411605 h 1697355"/>
                  <a:gd name="connsiteX35" fmla="*/ 671512 w 1257300"/>
                  <a:gd name="connsiteY35" fmla="*/ 1354455 h 1697355"/>
                  <a:gd name="connsiteX36" fmla="*/ 633412 w 1257300"/>
                  <a:gd name="connsiteY36" fmla="*/ 1335405 h 1697355"/>
                  <a:gd name="connsiteX37" fmla="*/ 581028 w 1257300"/>
                  <a:gd name="connsiteY37" fmla="*/ 1311593 h 1697355"/>
                  <a:gd name="connsiteX38" fmla="*/ 542924 w 1257300"/>
                  <a:gd name="connsiteY38" fmla="*/ 1316355 h 1697355"/>
                  <a:gd name="connsiteX39" fmla="*/ 485776 w 1257300"/>
                  <a:gd name="connsiteY39" fmla="*/ 1273493 h 1697355"/>
                  <a:gd name="connsiteX40" fmla="*/ 447676 w 1257300"/>
                  <a:gd name="connsiteY40" fmla="*/ 1130618 h 1697355"/>
                  <a:gd name="connsiteX41" fmla="*/ 428628 w 1257300"/>
                  <a:gd name="connsiteY41" fmla="*/ 1016318 h 1697355"/>
                  <a:gd name="connsiteX42" fmla="*/ 414340 w 1257300"/>
                  <a:gd name="connsiteY42" fmla="*/ 954405 h 1697355"/>
                  <a:gd name="connsiteX43" fmla="*/ 347664 w 1257300"/>
                  <a:gd name="connsiteY43" fmla="*/ 916305 h 1697355"/>
                  <a:gd name="connsiteX44" fmla="*/ 261940 w 1257300"/>
                  <a:gd name="connsiteY44" fmla="*/ 892493 h 1697355"/>
                  <a:gd name="connsiteX45" fmla="*/ 261940 w 1257300"/>
                  <a:gd name="connsiteY45" fmla="*/ 844868 h 1697355"/>
                  <a:gd name="connsiteX46" fmla="*/ 195264 w 1257300"/>
                  <a:gd name="connsiteY46" fmla="*/ 778193 h 1697355"/>
                  <a:gd name="connsiteX47" fmla="*/ 161924 w 1257300"/>
                  <a:gd name="connsiteY47" fmla="*/ 740093 h 1697355"/>
                  <a:gd name="connsiteX48" fmla="*/ 123828 w 1257300"/>
                  <a:gd name="connsiteY48" fmla="*/ 559118 h 1697355"/>
                  <a:gd name="connsiteX49" fmla="*/ 47628 w 1257300"/>
                  <a:gd name="connsiteY49" fmla="*/ 506730 h 1697355"/>
                  <a:gd name="connsiteX50" fmla="*/ 57152 w 1257300"/>
                  <a:gd name="connsiteY50" fmla="*/ 459105 h 1697355"/>
                  <a:gd name="connsiteX51" fmla="*/ 0 w 1257300"/>
                  <a:gd name="connsiteY51" fmla="*/ 411480 h 1697355"/>
                  <a:gd name="connsiteX52" fmla="*/ 7392 w 1257300"/>
                  <a:gd name="connsiteY52" fmla="*/ 157664 h 1697355"/>
                  <a:gd name="connsiteX53" fmla="*/ 37148 w 1257300"/>
                  <a:gd name="connsiteY53" fmla="*/ 60960 h 1697355"/>
                  <a:gd name="connsiteX54" fmla="*/ 128588 w 1257300"/>
                  <a:gd name="connsiteY54" fmla="*/ 0 h 1697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257300" h="1697355">
                    <a:moveTo>
                      <a:pt x="128588" y="0"/>
                    </a:moveTo>
                    <a:lnTo>
                      <a:pt x="288608" y="7620"/>
                    </a:lnTo>
                    <a:lnTo>
                      <a:pt x="303848" y="83820"/>
                    </a:lnTo>
                    <a:lnTo>
                      <a:pt x="425768" y="91440"/>
                    </a:lnTo>
                    <a:lnTo>
                      <a:pt x="456248" y="167640"/>
                    </a:lnTo>
                    <a:lnTo>
                      <a:pt x="555308" y="198120"/>
                    </a:lnTo>
                    <a:lnTo>
                      <a:pt x="593408" y="266700"/>
                    </a:lnTo>
                    <a:lnTo>
                      <a:pt x="692468" y="312420"/>
                    </a:lnTo>
                    <a:lnTo>
                      <a:pt x="692468" y="220980"/>
                    </a:lnTo>
                    <a:lnTo>
                      <a:pt x="799148" y="190500"/>
                    </a:lnTo>
                    <a:lnTo>
                      <a:pt x="890588" y="251460"/>
                    </a:lnTo>
                    <a:lnTo>
                      <a:pt x="890588" y="289560"/>
                    </a:lnTo>
                    <a:lnTo>
                      <a:pt x="1012508" y="289560"/>
                    </a:lnTo>
                    <a:lnTo>
                      <a:pt x="1045440" y="256627"/>
                    </a:lnTo>
                    <a:lnTo>
                      <a:pt x="1066800" y="411480"/>
                    </a:lnTo>
                    <a:lnTo>
                      <a:pt x="1181100" y="601980"/>
                    </a:lnTo>
                    <a:lnTo>
                      <a:pt x="1162052" y="659130"/>
                    </a:lnTo>
                    <a:lnTo>
                      <a:pt x="1166812" y="792480"/>
                    </a:lnTo>
                    <a:lnTo>
                      <a:pt x="1185864" y="911543"/>
                    </a:lnTo>
                    <a:lnTo>
                      <a:pt x="1214436" y="1002030"/>
                    </a:lnTo>
                    <a:lnTo>
                      <a:pt x="1143000" y="1054418"/>
                    </a:lnTo>
                    <a:lnTo>
                      <a:pt x="1190628" y="1097280"/>
                    </a:lnTo>
                    <a:lnTo>
                      <a:pt x="1190628" y="1178243"/>
                    </a:lnTo>
                    <a:lnTo>
                      <a:pt x="1109664" y="1135380"/>
                    </a:lnTo>
                    <a:lnTo>
                      <a:pt x="1100140" y="1187768"/>
                    </a:lnTo>
                    <a:lnTo>
                      <a:pt x="1123952" y="1283018"/>
                    </a:lnTo>
                    <a:lnTo>
                      <a:pt x="1257300" y="1325880"/>
                    </a:lnTo>
                    <a:lnTo>
                      <a:pt x="1147764" y="1435418"/>
                    </a:lnTo>
                    <a:lnTo>
                      <a:pt x="1147764" y="1640205"/>
                    </a:lnTo>
                    <a:lnTo>
                      <a:pt x="1119188" y="1697355"/>
                    </a:lnTo>
                    <a:lnTo>
                      <a:pt x="1066800" y="1630680"/>
                    </a:lnTo>
                    <a:lnTo>
                      <a:pt x="919164" y="1559243"/>
                    </a:lnTo>
                    <a:lnTo>
                      <a:pt x="876300" y="1592580"/>
                    </a:lnTo>
                    <a:lnTo>
                      <a:pt x="814388" y="1554480"/>
                    </a:lnTo>
                    <a:lnTo>
                      <a:pt x="823912" y="1411605"/>
                    </a:lnTo>
                    <a:lnTo>
                      <a:pt x="671512" y="1354455"/>
                    </a:lnTo>
                    <a:lnTo>
                      <a:pt x="633412" y="1335405"/>
                    </a:lnTo>
                    <a:lnTo>
                      <a:pt x="581028" y="1311593"/>
                    </a:lnTo>
                    <a:lnTo>
                      <a:pt x="542924" y="1316355"/>
                    </a:lnTo>
                    <a:lnTo>
                      <a:pt x="485776" y="1273493"/>
                    </a:lnTo>
                    <a:lnTo>
                      <a:pt x="447676" y="1130618"/>
                    </a:lnTo>
                    <a:lnTo>
                      <a:pt x="428628" y="1016318"/>
                    </a:lnTo>
                    <a:lnTo>
                      <a:pt x="414340" y="954405"/>
                    </a:lnTo>
                    <a:lnTo>
                      <a:pt x="347664" y="916305"/>
                    </a:lnTo>
                    <a:lnTo>
                      <a:pt x="261940" y="892493"/>
                    </a:lnTo>
                    <a:lnTo>
                      <a:pt x="261940" y="844868"/>
                    </a:lnTo>
                    <a:lnTo>
                      <a:pt x="195264" y="778193"/>
                    </a:lnTo>
                    <a:lnTo>
                      <a:pt x="161924" y="740093"/>
                    </a:lnTo>
                    <a:lnTo>
                      <a:pt x="123828" y="559118"/>
                    </a:lnTo>
                    <a:lnTo>
                      <a:pt x="47628" y="506730"/>
                    </a:lnTo>
                    <a:lnTo>
                      <a:pt x="57152" y="459105"/>
                    </a:lnTo>
                    <a:lnTo>
                      <a:pt x="0" y="411480"/>
                    </a:lnTo>
                    <a:lnTo>
                      <a:pt x="7392" y="157664"/>
                    </a:lnTo>
                    <a:lnTo>
                      <a:pt x="37148" y="60960"/>
                    </a:lnTo>
                    <a:lnTo>
                      <a:pt x="12858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33D64DBF-42AF-41B8-9624-044BE9594900}"/>
                  </a:ext>
                </a:extLst>
              </p:cNvPr>
              <p:cNvSpPr/>
              <p:nvPr/>
            </p:nvSpPr>
            <p:spPr>
              <a:xfrm>
                <a:off x="42092880" y="9906000"/>
                <a:ext cx="645796" cy="838200"/>
              </a:xfrm>
              <a:custGeom>
                <a:avLst/>
                <a:gdLst>
                  <a:gd name="connsiteX0" fmla="*/ 396240 w 645796"/>
                  <a:gd name="connsiteY0" fmla="*/ 0 h 838200"/>
                  <a:gd name="connsiteX1" fmla="*/ 495300 w 645796"/>
                  <a:gd name="connsiteY1" fmla="*/ 38100 h 838200"/>
                  <a:gd name="connsiteX2" fmla="*/ 503336 w 645796"/>
                  <a:gd name="connsiteY2" fmla="*/ 66224 h 838200"/>
                  <a:gd name="connsiteX3" fmla="*/ 521968 w 645796"/>
                  <a:gd name="connsiteY3" fmla="*/ 228600 h 838200"/>
                  <a:gd name="connsiteX4" fmla="*/ 641032 w 645796"/>
                  <a:gd name="connsiteY4" fmla="*/ 261938 h 838200"/>
                  <a:gd name="connsiteX5" fmla="*/ 645796 w 645796"/>
                  <a:gd name="connsiteY5" fmla="*/ 366713 h 838200"/>
                  <a:gd name="connsiteX6" fmla="*/ 626744 w 645796"/>
                  <a:gd name="connsiteY6" fmla="*/ 404813 h 838200"/>
                  <a:gd name="connsiteX7" fmla="*/ 574360 w 645796"/>
                  <a:gd name="connsiteY7" fmla="*/ 481013 h 838200"/>
                  <a:gd name="connsiteX8" fmla="*/ 583884 w 645796"/>
                  <a:gd name="connsiteY8" fmla="*/ 666750 h 838200"/>
                  <a:gd name="connsiteX9" fmla="*/ 569596 w 645796"/>
                  <a:gd name="connsiteY9" fmla="*/ 800100 h 838200"/>
                  <a:gd name="connsiteX10" fmla="*/ 479108 w 645796"/>
                  <a:gd name="connsiteY10" fmla="*/ 838200 h 838200"/>
                  <a:gd name="connsiteX11" fmla="*/ 355284 w 645796"/>
                  <a:gd name="connsiteY11" fmla="*/ 762000 h 838200"/>
                  <a:gd name="connsiteX12" fmla="*/ 243840 w 645796"/>
                  <a:gd name="connsiteY12" fmla="*/ 789861 h 838200"/>
                  <a:gd name="connsiteX13" fmla="*/ 243840 w 645796"/>
                  <a:gd name="connsiteY13" fmla="*/ 434340 h 838200"/>
                  <a:gd name="connsiteX14" fmla="*/ 182880 w 645796"/>
                  <a:gd name="connsiteY14" fmla="*/ 350520 h 838200"/>
                  <a:gd name="connsiteX15" fmla="*/ 121920 w 645796"/>
                  <a:gd name="connsiteY15" fmla="*/ 304800 h 838200"/>
                  <a:gd name="connsiteX16" fmla="*/ 114300 w 645796"/>
                  <a:gd name="connsiteY16" fmla="*/ 274320 h 838200"/>
                  <a:gd name="connsiteX17" fmla="*/ 0 w 645796"/>
                  <a:gd name="connsiteY17" fmla="*/ 137160 h 838200"/>
                  <a:gd name="connsiteX18" fmla="*/ 1144 w 645796"/>
                  <a:gd name="connsiteY18" fmla="*/ 135407 h 838200"/>
                  <a:gd name="connsiteX19" fmla="*/ 182880 w 645796"/>
                  <a:gd name="connsiteY19" fmla="*/ 99060 h 838200"/>
                  <a:gd name="connsiteX20" fmla="*/ 259080 w 645796"/>
                  <a:gd name="connsiteY20" fmla="*/ 160020 h 838200"/>
                  <a:gd name="connsiteX21" fmla="*/ 274320 w 645796"/>
                  <a:gd name="connsiteY21" fmla="*/ 15240 h 838200"/>
                  <a:gd name="connsiteX22" fmla="*/ 396240 w 645796"/>
                  <a:gd name="connsiteY22" fmla="*/ 0 h 838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45796" h="838200">
                    <a:moveTo>
                      <a:pt x="396240" y="0"/>
                    </a:moveTo>
                    <a:lnTo>
                      <a:pt x="495300" y="38100"/>
                    </a:lnTo>
                    <a:lnTo>
                      <a:pt x="503336" y="66224"/>
                    </a:lnTo>
                    <a:lnTo>
                      <a:pt x="521968" y="228600"/>
                    </a:lnTo>
                    <a:lnTo>
                      <a:pt x="641032" y="261938"/>
                    </a:lnTo>
                    <a:lnTo>
                      <a:pt x="645796" y="366713"/>
                    </a:lnTo>
                    <a:lnTo>
                      <a:pt x="626744" y="404813"/>
                    </a:lnTo>
                    <a:lnTo>
                      <a:pt x="574360" y="481013"/>
                    </a:lnTo>
                    <a:lnTo>
                      <a:pt x="583884" y="666750"/>
                    </a:lnTo>
                    <a:lnTo>
                      <a:pt x="569596" y="800100"/>
                    </a:lnTo>
                    <a:lnTo>
                      <a:pt x="479108" y="838200"/>
                    </a:lnTo>
                    <a:lnTo>
                      <a:pt x="355284" y="762000"/>
                    </a:lnTo>
                    <a:lnTo>
                      <a:pt x="243840" y="789861"/>
                    </a:lnTo>
                    <a:lnTo>
                      <a:pt x="243840" y="434340"/>
                    </a:lnTo>
                    <a:lnTo>
                      <a:pt x="182880" y="350520"/>
                    </a:lnTo>
                    <a:lnTo>
                      <a:pt x="121920" y="304800"/>
                    </a:lnTo>
                    <a:lnTo>
                      <a:pt x="114300" y="274320"/>
                    </a:lnTo>
                    <a:lnTo>
                      <a:pt x="0" y="137160"/>
                    </a:lnTo>
                    <a:lnTo>
                      <a:pt x="1144" y="135407"/>
                    </a:lnTo>
                    <a:lnTo>
                      <a:pt x="182880" y="99060"/>
                    </a:lnTo>
                    <a:lnTo>
                      <a:pt x="259080" y="160020"/>
                    </a:lnTo>
                    <a:lnTo>
                      <a:pt x="274320" y="15240"/>
                    </a:lnTo>
                    <a:lnTo>
                      <a:pt x="39624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50F5FC8E-C165-4269-872D-3155D5F0D528}"/>
                  </a:ext>
                </a:extLst>
              </p:cNvPr>
              <p:cNvSpPr/>
              <p:nvPr/>
            </p:nvSpPr>
            <p:spPr>
              <a:xfrm>
                <a:off x="42120096" y="11144251"/>
                <a:ext cx="909092" cy="709613"/>
              </a:xfrm>
              <a:custGeom>
                <a:avLst/>
                <a:gdLst>
                  <a:gd name="connsiteX0" fmla="*/ 413792 w 909092"/>
                  <a:gd name="connsiteY0" fmla="*/ 0 h 709613"/>
                  <a:gd name="connsiteX1" fmla="*/ 532856 w 909092"/>
                  <a:gd name="connsiteY1" fmla="*/ 100013 h 709613"/>
                  <a:gd name="connsiteX2" fmla="*/ 699544 w 909092"/>
                  <a:gd name="connsiteY2" fmla="*/ 90488 h 709613"/>
                  <a:gd name="connsiteX3" fmla="*/ 737640 w 909092"/>
                  <a:gd name="connsiteY3" fmla="*/ 128588 h 709613"/>
                  <a:gd name="connsiteX4" fmla="*/ 670968 w 909092"/>
                  <a:gd name="connsiteY4" fmla="*/ 238125 h 709613"/>
                  <a:gd name="connsiteX5" fmla="*/ 809080 w 909092"/>
                  <a:gd name="connsiteY5" fmla="*/ 328613 h 709613"/>
                  <a:gd name="connsiteX6" fmla="*/ 832892 w 909092"/>
                  <a:gd name="connsiteY6" fmla="*/ 381000 h 709613"/>
                  <a:gd name="connsiteX7" fmla="*/ 909092 w 909092"/>
                  <a:gd name="connsiteY7" fmla="*/ 466725 h 709613"/>
                  <a:gd name="connsiteX8" fmla="*/ 870992 w 909092"/>
                  <a:gd name="connsiteY8" fmla="*/ 595313 h 709613"/>
                  <a:gd name="connsiteX9" fmla="*/ 651916 w 909092"/>
                  <a:gd name="connsiteY9" fmla="*/ 585788 h 709613"/>
                  <a:gd name="connsiteX10" fmla="*/ 599528 w 909092"/>
                  <a:gd name="connsiteY10" fmla="*/ 585788 h 709613"/>
                  <a:gd name="connsiteX11" fmla="*/ 537616 w 909092"/>
                  <a:gd name="connsiteY11" fmla="*/ 690563 h 709613"/>
                  <a:gd name="connsiteX12" fmla="*/ 394744 w 909092"/>
                  <a:gd name="connsiteY12" fmla="*/ 709613 h 709613"/>
                  <a:gd name="connsiteX13" fmla="*/ 370928 w 909092"/>
                  <a:gd name="connsiteY13" fmla="*/ 685800 h 709613"/>
                  <a:gd name="connsiteX14" fmla="*/ 356640 w 909092"/>
                  <a:gd name="connsiteY14" fmla="*/ 409575 h 709613"/>
                  <a:gd name="connsiteX15" fmla="*/ 142328 w 909092"/>
                  <a:gd name="connsiteY15" fmla="*/ 257175 h 709613"/>
                  <a:gd name="connsiteX16" fmla="*/ 99468 w 909092"/>
                  <a:gd name="connsiteY16" fmla="*/ 361950 h 709613"/>
                  <a:gd name="connsiteX17" fmla="*/ 51840 w 909092"/>
                  <a:gd name="connsiteY17" fmla="*/ 371475 h 709613"/>
                  <a:gd name="connsiteX18" fmla="*/ 0 w 909092"/>
                  <a:gd name="connsiteY18" fmla="*/ 333645 h 709613"/>
                  <a:gd name="connsiteX19" fmla="*/ 75580 w 909092"/>
                  <a:gd name="connsiteY19" fmla="*/ 106904 h 709613"/>
                  <a:gd name="connsiteX20" fmla="*/ 213768 w 909092"/>
                  <a:gd name="connsiteY20" fmla="*/ 123825 h 709613"/>
                  <a:gd name="connsiteX21" fmla="*/ 309016 w 909092"/>
                  <a:gd name="connsiteY21" fmla="*/ 19050 h 709613"/>
                  <a:gd name="connsiteX22" fmla="*/ 413792 w 909092"/>
                  <a:gd name="connsiteY22" fmla="*/ 0 h 709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09092" h="709613">
                    <a:moveTo>
                      <a:pt x="413792" y="0"/>
                    </a:moveTo>
                    <a:lnTo>
                      <a:pt x="532856" y="100013"/>
                    </a:lnTo>
                    <a:lnTo>
                      <a:pt x="699544" y="90488"/>
                    </a:lnTo>
                    <a:lnTo>
                      <a:pt x="737640" y="128588"/>
                    </a:lnTo>
                    <a:lnTo>
                      <a:pt x="670968" y="238125"/>
                    </a:lnTo>
                    <a:lnTo>
                      <a:pt x="809080" y="328613"/>
                    </a:lnTo>
                    <a:lnTo>
                      <a:pt x="832892" y="381000"/>
                    </a:lnTo>
                    <a:lnTo>
                      <a:pt x="909092" y="466725"/>
                    </a:lnTo>
                    <a:lnTo>
                      <a:pt x="870992" y="595313"/>
                    </a:lnTo>
                    <a:lnTo>
                      <a:pt x="651916" y="585788"/>
                    </a:lnTo>
                    <a:lnTo>
                      <a:pt x="599528" y="585788"/>
                    </a:lnTo>
                    <a:lnTo>
                      <a:pt x="537616" y="690563"/>
                    </a:lnTo>
                    <a:lnTo>
                      <a:pt x="394744" y="709613"/>
                    </a:lnTo>
                    <a:lnTo>
                      <a:pt x="370928" y="685800"/>
                    </a:lnTo>
                    <a:lnTo>
                      <a:pt x="356640" y="409575"/>
                    </a:lnTo>
                    <a:lnTo>
                      <a:pt x="142328" y="257175"/>
                    </a:lnTo>
                    <a:lnTo>
                      <a:pt x="99468" y="361950"/>
                    </a:lnTo>
                    <a:lnTo>
                      <a:pt x="51840" y="371475"/>
                    </a:lnTo>
                    <a:lnTo>
                      <a:pt x="0" y="333645"/>
                    </a:lnTo>
                    <a:lnTo>
                      <a:pt x="75580" y="106904"/>
                    </a:lnTo>
                    <a:lnTo>
                      <a:pt x="213768" y="123825"/>
                    </a:lnTo>
                    <a:lnTo>
                      <a:pt x="309016" y="19050"/>
                    </a:lnTo>
                    <a:lnTo>
                      <a:pt x="41379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1A262DC1-2B85-4903-93D4-80988087D185}"/>
                  </a:ext>
                </a:extLst>
              </p:cNvPr>
              <p:cNvSpPr/>
              <p:nvPr/>
            </p:nvSpPr>
            <p:spPr>
              <a:xfrm>
                <a:off x="42389120" y="12282488"/>
                <a:ext cx="1454456" cy="1676400"/>
              </a:xfrm>
              <a:custGeom>
                <a:avLst/>
                <a:gdLst>
                  <a:gd name="connsiteX0" fmla="*/ 540056 w 1454456"/>
                  <a:gd name="connsiteY0" fmla="*/ 0 h 1676400"/>
                  <a:gd name="connsiteX1" fmla="*/ 644832 w 1454456"/>
                  <a:gd name="connsiteY1" fmla="*/ 147637 h 1676400"/>
                  <a:gd name="connsiteX2" fmla="*/ 778180 w 1454456"/>
                  <a:gd name="connsiteY2" fmla="*/ 142875 h 1676400"/>
                  <a:gd name="connsiteX3" fmla="*/ 821044 w 1454456"/>
                  <a:gd name="connsiteY3" fmla="*/ 180975 h 1676400"/>
                  <a:gd name="connsiteX4" fmla="*/ 830568 w 1454456"/>
                  <a:gd name="connsiteY4" fmla="*/ 261937 h 1676400"/>
                  <a:gd name="connsiteX5" fmla="*/ 982968 w 1454456"/>
                  <a:gd name="connsiteY5" fmla="*/ 242887 h 1676400"/>
                  <a:gd name="connsiteX6" fmla="*/ 978204 w 1454456"/>
                  <a:gd name="connsiteY6" fmla="*/ 180975 h 1676400"/>
                  <a:gd name="connsiteX7" fmla="*/ 1030592 w 1454456"/>
                  <a:gd name="connsiteY7" fmla="*/ 142875 h 1676400"/>
                  <a:gd name="connsiteX8" fmla="*/ 1106792 w 1454456"/>
                  <a:gd name="connsiteY8" fmla="*/ 142875 h 1676400"/>
                  <a:gd name="connsiteX9" fmla="*/ 1283004 w 1454456"/>
                  <a:gd name="connsiteY9" fmla="*/ 200025 h 1676400"/>
                  <a:gd name="connsiteX10" fmla="*/ 1335392 w 1454456"/>
                  <a:gd name="connsiteY10" fmla="*/ 271462 h 1676400"/>
                  <a:gd name="connsiteX11" fmla="*/ 1454456 w 1454456"/>
                  <a:gd name="connsiteY11" fmla="*/ 414337 h 1676400"/>
                  <a:gd name="connsiteX12" fmla="*/ 1440168 w 1454456"/>
                  <a:gd name="connsiteY12" fmla="*/ 542925 h 1676400"/>
                  <a:gd name="connsiteX13" fmla="*/ 1397304 w 1454456"/>
                  <a:gd name="connsiteY13" fmla="*/ 590550 h 1676400"/>
                  <a:gd name="connsiteX14" fmla="*/ 1225856 w 1454456"/>
                  <a:gd name="connsiteY14" fmla="*/ 652462 h 1676400"/>
                  <a:gd name="connsiteX15" fmla="*/ 1135368 w 1454456"/>
                  <a:gd name="connsiteY15" fmla="*/ 623887 h 1676400"/>
                  <a:gd name="connsiteX16" fmla="*/ 921056 w 1454456"/>
                  <a:gd name="connsiteY16" fmla="*/ 771525 h 1676400"/>
                  <a:gd name="connsiteX17" fmla="*/ 859144 w 1454456"/>
                  <a:gd name="connsiteY17" fmla="*/ 747712 h 1676400"/>
                  <a:gd name="connsiteX18" fmla="*/ 825804 w 1454456"/>
                  <a:gd name="connsiteY18" fmla="*/ 833437 h 1676400"/>
                  <a:gd name="connsiteX19" fmla="*/ 697216 w 1454456"/>
                  <a:gd name="connsiteY19" fmla="*/ 857250 h 1676400"/>
                  <a:gd name="connsiteX20" fmla="*/ 730556 w 1454456"/>
                  <a:gd name="connsiteY20" fmla="*/ 962025 h 1676400"/>
                  <a:gd name="connsiteX21" fmla="*/ 697216 w 1454456"/>
                  <a:gd name="connsiteY21" fmla="*/ 1085850 h 1676400"/>
                  <a:gd name="connsiteX22" fmla="*/ 673404 w 1454456"/>
                  <a:gd name="connsiteY22" fmla="*/ 1109662 h 1676400"/>
                  <a:gd name="connsiteX23" fmla="*/ 673404 w 1454456"/>
                  <a:gd name="connsiteY23" fmla="*/ 1147762 h 1676400"/>
                  <a:gd name="connsiteX24" fmla="*/ 587680 w 1454456"/>
                  <a:gd name="connsiteY24" fmla="*/ 1266825 h 1676400"/>
                  <a:gd name="connsiteX25" fmla="*/ 625780 w 1454456"/>
                  <a:gd name="connsiteY25" fmla="*/ 1300162 h 1676400"/>
                  <a:gd name="connsiteX26" fmla="*/ 644832 w 1454456"/>
                  <a:gd name="connsiteY26" fmla="*/ 1385887 h 1676400"/>
                  <a:gd name="connsiteX27" fmla="*/ 692456 w 1454456"/>
                  <a:gd name="connsiteY27" fmla="*/ 1419225 h 1676400"/>
                  <a:gd name="connsiteX28" fmla="*/ 701980 w 1454456"/>
                  <a:gd name="connsiteY28" fmla="*/ 1481137 h 1676400"/>
                  <a:gd name="connsiteX29" fmla="*/ 754368 w 1454456"/>
                  <a:gd name="connsiteY29" fmla="*/ 1543050 h 1676400"/>
                  <a:gd name="connsiteX30" fmla="*/ 759128 w 1454456"/>
                  <a:gd name="connsiteY30" fmla="*/ 1676400 h 1676400"/>
                  <a:gd name="connsiteX31" fmla="*/ 635304 w 1454456"/>
                  <a:gd name="connsiteY31" fmla="*/ 1647825 h 1676400"/>
                  <a:gd name="connsiteX32" fmla="*/ 573392 w 1454456"/>
                  <a:gd name="connsiteY32" fmla="*/ 1557337 h 1676400"/>
                  <a:gd name="connsiteX33" fmla="*/ 578156 w 1454456"/>
                  <a:gd name="connsiteY33" fmla="*/ 1466850 h 1676400"/>
                  <a:gd name="connsiteX34" fmla="*/ 444804 w 1454456"/>
                  <a:gd name="connsiteY34" fmla="*/ 1428750 h 1676400"/>
                  <a:gd name="connsiteX35" fmla="*/ 468616 w 1454456"/>
                  <a:gd name="connsiteY35" fmla="*/ 1343025 h 1676400"/>
                  <a:gd name="connsiteX36" fmla="*/ 397180 w 1454456"/>
                  <a:gd name="connsiteY36" fmla="*/ 1319212 h 1676400"/>
                  <a:gd name="connsiteX37" fmla="*/ 344792 w 1454456"/>
                  <a:gd name="connsiteY37" fmla="*/ 1195387 h 1676400"/>
                  <a:gd name="connsiteX38" fmla="*/ 273356 w 1454456"/>
                  <a:gd name="connsiteY38" fmla="*/ 1185862 h 1676400"/>
                  <a:gd name="connsiteX39" fmla="*/ 244780 w 1454456"/>
                  <a:gd name="connsiteY39" fmla="*/ 1147762 h 1676400"/>
                  <a:gd name="connsiteX40" fmla="*/ 192392 w 1454456"/>
                  <a:gd name="connsiteY40" fmla="*/ 1143000 h 1676400"/>
                  <a:gd name="connsiteX41" fmla="*/ 144768 w 1454456"/>
                  <a:gd name="connsiteY41" fmla="*/ 1143000 h 1676400"/>
                  <a:gd name="connsiteX42" fmla="*/ 65600 w 1454456"/>
                  <a:gd name="connsiteY42" fmla="*/ 1045957 h 1676400"/>
                  <a:gd name="connsiteX43" fmla="*/ 46660 w 1454456"/>
                  <a:gd name="connsiteY43" fmla="*/ 572452 h 1676400"/>
                  <a:gd name="connsiteX44" fmla="*/ 8560 w 1454456"/>
                  <a:gd name="connsiteY44" fmla="*/ 397192 h 1676400"/>
                  <a:gd name="connsiteX45" fmla="*/ 16180 w 1454456"/>
                  <a:gd name="connsiteY45" fmla="*/ 305752 h 1676400"/>
                  <a:gd name="connsiteX46" fmla="*/ 0 w 1454456"/>
                  <a:gd name="connsiteY46" fmla="*/ 271591 h 1676400"/>
                  <a:gd name="connsiteX47" fmla="*/ 39992 w 1454456"/>
                  <a:gd name="connsiteY47" fmla="*/ 261937 h 1676400"/>
                  <a:gd name="connsiteX48" fmla="*/ 39992 w 1454456"/>
                  <a:gd name="connsiteY48" fmla="*/ 52387 h 1676400"/>
                  <a:gd name="connsiteX49" fmla="*/ 73328 w 1454456"/>
                  <a:gd name="connsiteY49" fmla="*/ 33337 h 1676400"/>
                  <a:gd name="connsiteX50" fmla="*/ 144768 w 1454456"/>
                  <a:gd name="connsiteY50" fmla="*/ 123825 h 1676400"/>
                  <a:gd name="connsiteX51" fmla="*/ 240016 w 1454456"/>
                  <a:gd name="connsiteY51" fmla="*/ 85725 h 1676400"/>
                  <a:gd name="connsiteX52" fmla="*/ 335268 w 1454456"/>
                  <a:gd name="connsiteY52" fmla="*/ 109537 h 1676400"/>
                  <a:gd name="connsiteX53" fmla="*/ 387656 w 1454456"/>
                  <a:gd name="connsiteY53" fmla="*/ 100012 h 1676400"/>
                  <a:gd name="connsiteX54" fmla="*/ 463856 w 1454456"/>
                  <a:gd name="connsiteY54" fmla="*/ 90487 h 1676400"/>
                  <a:gd name="connsiteX55" fmla="*/ 540056 w 1454456"/>
                  <a:gd name="connsiteY55" fmla="*/ 0 h 167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1454456" h="1676400">
                    <a:moveTo>
                      <a:pt x="540056" y="0"/>
                    </a:moveTo>
                    <a:lnTo>
                      <a:pt x="644832" y="147637"/>
                    </a:lnTo>
                    <a:lnTo>
                      <a:pt x="778180" y="142875"/>
                    </a:lnTo>
                    <a:lnTo>
                      <a:pt x="821044" y="180975"/>
                    </a:lnTo>
                    <a:lnTo>
                      <a:pt x="830568" y="261937"/>
                    </a:lnTo>
                    <a:lnTo>
                      <a:pt x="982968" y="242887"/>
                    </a:lnTo>
                    <a:lnTo>
                      <a:pt x="978204" y="180975"/>
                    </a:lnTo>
                    <a:lnTo>
                      <a:pt x="1030592" y="142875"/>
                    </a:lnTo>
                    <a:lnTo>
                      <a:pt x="1106792" y="142875"/>
                    </a:lnTo>
                    <a:lnTo>
                      <a:pt x="1283004" y="200025"/>
                    </a:lnTo>
                    <a:lnTo>
                      <a:pt x="1335392" y="271462"/>
                    </a:lnTo>
                    <a:lnTo>
                      <a:pt x="1454456" y="414337"/>
                    </a:lnTo>
                    <a:lnTo>
                      <a:pt x="1440168" y="542925"/>
                    </a:lnTo>
                    <a:lnTo>
                      <a:pt x="1397304" y="590550"/>
                    </a:lnTo>
                    <a:lnTo>
                      <a:pt x="1225856" y="652462"/>
                    </a:lnTo>
                    <a:lnTo>
                      <a:pt x="1135368" y="623887"/>
                    </a:lnTo>
                    <a:lnTo>
                      <a:pt x="921056" y="771525"/>
                    </a:lnTo>
                    <a:lnTo>
                      <a:pt x="859144" y="747712"/>
                    </a:lnTo>
                    <a:lnTo>
                      <a:pt x="825804" y="833437"/>
                    </a:lnTo>
                    <a:lnTo>
                      <a:pt x="697216" y="857250"/>
                    </a:lnTo>
                    <a:lnTo>
                      <a:pt x="730556" y="962025"/>
                    </a:lnTo>
                    <a:lnTo>
                      <a:pt x="697216" y="1085850"/>
                    </a:lnTo>
                    <a:lnTo>
                      <a:pt x="673404" y="1109662"/>
                    </a:lnTo>
                    <a:lnTo>
                      <a:pt x="673404" y="1147762"/>
                    </a:lnTo>
                    <a:lnTo>
                      <a:pt x="587680" y="1266825"/>
                    </a:lnTo>
                    <a:lnTo>
                      <a:pt x="625780" y="1300162"/>
                    </a:lnTo>
                    <a:lnTo>
                      <a:pt x="644832" y="1385887"/>
                    </a:lnTo>
                    <a:lnTo>
                      <a:pt x="692456" y="1419225"/>
                    </a:lnTo>
                    <a:lnTo>
                      <a:pt x="701980" y="1481137"/>
                    </a:lnTo>
                    <a:lnTo>
                      <a:pt x="754368" y="1543050"/>
                    </a:lnTo>
                    <a:lnTo>
                      <a:pt x="759128" y="1676400"/>
                    </a:lnTo>
                    <a:lnTo>
                      <a:pt x="635304" y="1647825"/>
                    </a:lnTo>
                    <a:lnTo>
                      <a:pt x="573392" y="1557337"/>
                    </a:lnTo>
                    <a:lnTo>
                      <a:pt x="578156" y="1466850"/>
                    </a:lnTo>
                    <a:lnTo>
                      <a:pt x="444804" y="1428750"/>
                    </a:lnTo>
                    <a:lnTo>
                      <a:pt x="468616" y="1343025"/>
                    </a:lnTo>
                    <a:lnTo>
                      <a:pt x="397180" y="1319212"/>
                    </a:lnTo>
                    <a:lnTo>
                      <a:pt x="344792" y="1195387"/>
                    </a:lnTo>
                    <a:lnTo>
                      <a:pt x="273356" y="1185862"/>
                    </a:lnTo>
                    <a:lnTo>
                      <a:pt x="244780" y="1147762"/>
                    </a:lnTo>
                    <a:lnTo>
                      <a:pt x="192392" y="1143000"/>
                    </a:lnTo>
                    <a:lnTo>
                      <a:pt x="144768" y="1143000"/>
                    </a:lnTo>
                    <a:lnTo>
                      <a:pt x="65600" y="1045957"/>
                    </a:lnTo>
                    <a:lnTo>
                      <a:pt x="46660" y="572452"/>
                    </a:lnTo>
                    <a:lnTo>
                      <a:pt x="8560" y="397192"/>
                    </a:lnTo>
                    <a:lnTo>
                      <a:pt x="16180" y="305752"/>
                    </a:lnTo>
                    <a:lnTo>
                      <a:pt x="0" y="271591"/>
                    </a:lnTo>
                    <a:lnTo>
                      <a:pt x="39992" y="261937"/>
                    </a:lnTo>
                    <a:lnTo>
                      <a:pt x="39992" y="52387"/>
                    </a:lnTo>
                    <a:lnTo>
                      <a:pt x="73328" y="33337"/>
                    </a:lnTo>
                    <a:lnTo>
                      <a:pt x="144768" y="123825"/>
                    </a:lnTo>
                    <a:lnTo>
                      <a:pt x="240016" y="85725"/>
                    </a:lnTo>
                    <a:lnTo>
                      <a:pt x="335268" y="109537"/>
                    </a:lnTo>
                    <a:lnTo>
                      <a:pt x="387656" y="100012"/>
                    </a:lnTo>
                    <a:lnTo>
                      <a:pt x="463856" y="90487"/>
                    </a:lnTo>
                    <a:lnTo>
                      <a:pt x="54005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40BBB227-C00D-4C39-B75F-349461B5D6F3}"/>
                  </a:ext>
                </a:extLst>
              </p:cNvPr>
              <p:cNvSpPr/>
              <p:nvPr/>
            </p:nvSpPr>
            <p:spPr>
              <a:xfrm>
                <a:off x="43776900" y="13754101"/>
                <a:ext cx="639140" cy="595313"/>
              </a:xfrm>
              <a:custGeom>
                <a:avLst/>
                <a:gdLst>
                  <a:gd name="connsiteX0" fmla="*/ 457200 w 639140"/>
                  <a:gd name="connsiteY0" fmla="*/ 0 h 595313"/>
                  <a:gd name="connsiteX1" fmla="*/ 528636 w 639140"/>
                  <a:gd name="connsiteY1" fmla="*/ 33338 h 595313"/>
                  <a:gd name="connsiteX2" fmla="*/ 639140 w 639140"/>
                  <a:gd name="connsiteY2" fmla="*/ 129302 h 595313"/>
                  <a:gd name="connsiteX3" fmla="*/ 571500 w 639140"/>
                  <a:gd name="connsiteY3" fmla="*/ 190500 h 595313"/>
                  <a:gd name="connsiteX4" fmla="*/ 609600 w 639140"/>
                  <a:gd name="connsiteY4" fmla="*/ 243840 h 595313"/>
                  <a:gd name="connsiteX5" fmla="*/ 609600 w 639140"/>
                  <a:gd name="connsiteY5" fmla="*/ 297180 h 595313"/>
                  <a:gd name="connsiteX6" fmla="*/ 502920 w 639140"/>
                  <a:gd name="connsiteY6" fmla="*/ 358140 h 595313"/>
                  <a:gd name="connsiteX7" fmla="*/ 487680 w 639140"/>
                  <a:gd name="connsiteY7" fmla="*/ 411480 h 595313"/>
                  <a:gd name="connsiteX8" fmla="*/ 525276 w 639140"/>
                  <a:gd name="connsiteY8" fmla="*/ 431987 h 595313"/>
                  <a:gd name="connsiteX9" fmla="*/ 504824 w 639140"/>
                  <a:gd name="connsiteY9" fmla="*/ 452438 h 595313"/>
                  <a:gd name="connsiteX10" fmla="*/ 495300 w 639140"/>
                  <a:gd name="connsiteY10" fmla="*/ 457200 h 595313"/>
                  <a:gd name="connsiteX11" fmla="*/ 466724 w 639140"/>
                  <a:gd name="connsiteY11" fmla="*/ 466725 h 595313"/>
                  <a:gd name="connsiteX12" fmla="*/ 447676 w 639140"/>
                  <a:gd name="connsiteY12" fmla="*/ 490538 h 595313"/>
                  <a:gd name="connsiteX13" fmla="*/ 400052 w 639140"/>
                  <a:gd name="connsiteY13" fmla="*/ 509588 h 595313"/>
                  <a:gd name="connsiteX14" fmla="*/ 357188 w 639140"/>
                  <a:gd name="connsiteY14" fmla="*/ 466725 h 595313"/>
                  <a:gd name="connsiteX15" fmla="*/ 319088 w 639140"/>
                  <a:gd name="connsiteY15" fmla="*/ 485775 h 595313"/>
                  <a:gd name="connsiteX16" fmla="*/ 261940 w 639140"/>
                  <a:gd name="connsiteY16" fmla="*/ 457200 h 595313"/>
                  <a:gd name="connsiteX17" fmla="*/ 176212 w 639140"/>
                  <a:gd name="connsiteY17" fmla="*/ 485775 h 595313"/>
                  <a:gd name="connsiteX18" fmla="*/ 166688 w 639140"/>
                  <a:gd name="connsiteY18" fmla="*/ 590550 h 595313"/>
                  <a:gd name="connsiteX19" fmla="*/ 123824 w 639140"/>
                  <a:gd name="connsiteY19" fmla="*/ 595313 h 595313"/>
                  <a:gd name="connsiteX20" fmla="*/ 4764 w 639140"/>
                  <a:gd name="connsiteY20" fmla="*/ 447675 h 595313"/>
                  <a:gd name="connsiteX21" fmla="*/ 0 w 639140"/>
                  <a:gd name="connsiteY21" fmla="*/ 376238 h 595313"/>
                  <a:gd name="connsiteX22" fmla="*/ 85724 w 639140"/>
                  <a:gd name="connsiteY22" fmla="*/ 309563 h 595313"/>
                  <a:gd name="connsiteX23" fmla="*/ 42864 w 639140"/>
                  <a:gd name="connsiteY23" fmla="*/ 228600 h 595313"/>
                  <a:gd name="connsiteX24" fmla="*/ 180976 w 639140"/>
                  <a:gd name="connsiteY24" fmla="*/ 180975 h 595313"/>
                  <a:gd name="connsiteX25" fmla="*/ 200024 w 639140"/>
                  <a:gd name="connsiteY25" fmla="*/ 147638 h 595313"/>
                  <a:gd name="connsiteX26" fmla="*/ 171452 w 639140"/>
                  <a:gd name="connsiteY26" fmla="*/ 90488 h 595313"/>
                  <a:gd name="connsiteX27" fmla="*/ 228600 w 639140"/>
                  <a:gd name="connsiteY27" fmla="*/ 57150 h 595313"/>
                  <a:gd name="connsiteX28" fmla="*/ 271464 w 639140"/>
                  <a:gd name="connsiteY28" fmla="*/ 76200 h 595313"/>
                  <a:gd name="connsiteX29" fmla="*/ 457200 w 639140"/>
                  <a:gd name="connsiteY29" fmla="*/ 0 h 595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9140" h="595313">
                    <a:moveTo>
                      <a:pt x="457200" y="0"/>
                    </a:moveTo>
                    <a:lnTo>
                      <a:pt x="528636" y="33338"/>
                    </a:lnTo>
                    <a:lnTo>
                      <a:pt x="639140" y="129302"/>
                    </a:lnTo>
                    <a:lnTo>
                      <a:pt x="571500" y="190500"/>
                    </a:lnTo>
                    <a:lnTo>
                      <a:pt x="609600" y="243840"/>
                    </a:lnTo>
                    <a:lnTo>
                      <a:pt x="609600" y="297180"/>
                    </a:lnTo>
                    <a:lnTo>
                      <a:pt x="502920" y="358140"/>
                    </a:lnTo>
                    <a:lnTo>
                      <a:pt x="487680" y="411480"/>
                    </a:lnTo>
                    <a:lnTo>
                      <a:pt x="525276" y="431987"/>
                    </a:lnTo>
                    <a:lnTo>
                      <a:pt x="504824" y="452438"/>
                    </a:lnTo>
                    <a:cubicBezTo>
                      <a:pt x="501652" y="454025"/>
                      <a:pt x="498624" y="455954"/>
                      <a:pt x="495300" y="457200"/>
                    </a:cubicBezTo>
                    <a:cubicBezTo>
                      <a:pt x="485900" y="460725"/>
                      <a:pt x="474948" y="460967"/>
                      <a:pt x="466724" y="466725"/>
                    </a:cubicBezTo>
                    <a:cubicBezTo>
                      <a:pt x="458396" y="472554"/>
                      <a:pt x="456228" y="485041"/>
                      <a:pt x="447676" y="490538"/>
                    </a:cubicBezTo>
                    <a:cubicBezTo>
                      <a:pt x="433292" y="499784"/>
                      <a:pt x="415924" y="503238"/>
                      <a:pt x="400052" y="509588"/>
                    </a:cubicBezTo>
                    <a:lnTo>
                      <a:pt x="357188" y="466725"/>
                    </a:lnTo>
                    <a:lnTo>
                      <a:pt x="319088" y="485775"/>
                    </a:lnTo>
                    <a:lnTo>
                      <a:pt x="261940" y="457200"/>
                    </a:lnTo>
                    <a:lnTo>
                      <a:pt x="176212" y="485775"/>
                    </a:lnTo>
                    <a:lnTo>
                      <a:pt x="166688" y="590550"/>
                    </a:lnTo>
                    <a:lnTo>
                      <a:pt x="123824" y="595313"/>
                    </a:lnTo>
                    <a:lnTo>
                      <a:pt x="4764" y="447675"/>
                    </a:lnTo>
                    <a:lnTo>
                      <a:pt x="0" y="376238"/>
                    </a:lnTo>
                    <a:lnTo>
                      <a:pt x="85724" y="309563"/>
                    </a:lnTo>
                    <a:lnTo>
                      <a:pt x="42864" y="228600"/>
                    </a:lnTo>
                    <a:lnTo>
                      <a:pt x="180976" y="180975"/>
                    </a:lnTo>
                    <a:lnTo>
                      <a:pt x="200024" y="147638"/>
                    </a:lnTo>
                    <a:lnTo>
                      <a:pt x="171452" y="90488"/>
                    </a:lnTo>
                    <a:lnTo>
                      <a:pt x="228600" y="57150"/>
                    </a:lnTo>
                    <a:lnTo>
                      <a:pt x="271464" y="76200"/>
                    </a:lnTo>
                    <a:lnTo>
                      <a:pt x="45720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03C6DBBB-332F-4BD9-83BB-32F1C8BB3A18}"/>
                  </a:ext>
                </a:extLst>
              </p:cNvPr>
              <p:cNvSpPr/>
              <p:nvPr/>
            </p:nvSpPr>
            <p:spPr>
              <a:xfrm>
                <a:off x="41886052" y="14520532"/>
                <a:ext cx="581160" cy="788049"/>
              </a:xfrm>
              <a:custGeom>
                <a:avLst/>
                <a:gdLst>
                  <a:gd name="connsiteX0" fmla="*/ 319140 w 581160"/>
                  <a:gd name="connsiteY0" fmla="*/ 0 h 788049"/>
                  <a:gd name="connsiteX1" fmla="*/ 385900 w 581160"/>
                  <a:gd name="connsiteY1" fmla="*/ 19382 h 788049"/>
                  <a:gd name="connsiteX2" fmla="*/ 390660 w 581160"/>
                  <a:gd name="connsiteY2" fmla="*/ 100344 h 788049"/>
                  <a:gd name="connsiteX3" fmla="*/ 495436 w 581160"/>
                  <a:gd name="connsiteY3" fmla="*/ 186069 h 788049"/>
                  <a:gd name="connsiteX4" fmla="*/ 500196 w 581160"/>
                  <a:gd name="connsiteY4" fmla="*/ 233694 h 788049"/>
                  <a:gd name="connsiteX5" fmla="*/ 566872 w 581160"/>
                  <a:gd name="connsiteY5" fmla="*/ 290844 h 788049"/>
                  <a:gd name="connsiteX6" fmla="*/ 557348 w 581160"/>
                  <a:gd name="connsiteY6" fmla="*/ 428957 h 788049"/>
                  <a:gd name="connsiteX7" fmla="*/ 490672 w 581160"/>
                  <a:gd name="connsiteY7" fmla="*/ 490869 h 788049"/>
                  <a:gd name="connsiteX8" fmla="*/ 576396 w 581160"/>
                  <a:gd name="connsiteY8" fmla="*/ 562307 h 788049"/>
                  <a:gd name="connsiteX9" fmla="*/ 581160 w 581160"/>
                  <a:gd name="connsiteY9" fmla="*/ 657557 h 788049"/>
                  <a:gd name="connsiteX10" fmla="*/ 565008 w 581160"/>
                  <a:gd name="connsiteY10" fmla="*/ 696784 h 788049"/>
                  <a:gd name="connsiteX11" fmla="*/ 564968 w 581160"/>
                  <a:gd name="connsiteY11" fmla="*/ 696609 h 788049"/>
                  <a:gd name="connsiteX12" fmla="*/ 404948 w 581160"/>
                  <a:gd name="connsiteY12" fmla="*/ 719469 h 788049"/>
                  <a:gd name="connsiteX13" fmla="*/ 389708 w 581160"/>
                  <a:gd name="connsiteY13" fmla="*/ 788049 h 788049"/>
                  <a:gd name="connsiteX14" fmla="*/ 275408 w 581160"/>
                  <a:gd name="connsiteY14" fmla="*/ 742329 h 788049"/>
                  <a:gd name="connsiteX15" fmla="*/ 0 w 581160"/>
                  <a:gd name="connsiteY15" fmla="*/ 742329 h 788049"/>
                  <a:gd name="connsiteX16" fmla="*/ 39188 w 581160"/>
                  <a:gd name="connsiteY16" fmla="*/ 605169 h 788049"/>
                  <a:gd name="connsiteX17" fmla="*/ 100148 w 581160"/>
                  <a:gd name="connsiteY17" fmla="*/ 513729 h 788049"/>
                  <a:gd name="connsiteX18" fmla="*/ 100148 w 581160"/>
                  <a:gd name="connsiteY18" fmla="*/ 437529 h 788049"/>
                  <a:gd name="connsiteX19" fmla="*/ 77288 w 581160"/>
                  <a:gd name="connsiteY19" fmla="*/ 361329 h 788049"/>
                  <a:gd name="connsiteX20" fmla="*/ 138248 w 581160"/>
                  <a:gd name="connsiteY20" fmla="*/ 231789 h 788049"/>
                  <a:gd name="connsiteX21" fmla="*/ 123008 w 581160"/>
                  <a:gd name="connsiteY21" fmla="*/ 147969 h 788049"/>
                  <a:gd name="connsiteX22" fmla="*/ 168728 w 581160"/>
                  <a:gd name="connsiteY22" fmla="*/ 64149 h 788049"/>
                  <a:gd name="connsiteX23" fmla="*/ 298268 w 581160"/>
                  <a:gd name="connsiteY23" fmla="*/ 56529 h 788049"/>
                  <a:gd name="connsiteX24" fmla="*/ 319140 w 581160"/>
                  <a:gd name="connsiteY24" fmla="*/ 0 h 788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160" h="788049">
                    <a:moveTo>
                      <a:pt x="319140" y="0"/>
                    </a:moveTo>
                    <a:lnTo>
                      <a:pt x="385900" y="19382"/>
                    </a:lnTo>
                    <a:lnTo>
                      <a:pt x="390660" y="100344"/>
                    </a:lnTo>
                    <a:lnTo>
                      <a:pt x="495436" y="186069"/>
                    </a:lnTo>
                    <a:lnTo>
                      <a:pt x="500196" y="233694"/>
                    </a:lnTo>
                    <a:lnTo>
                      <a:pt x="566872" y="290844"/>
                    </a:lnTo>
                    <a:lnTo>
                      <a:pt x="557348" y="428957"/>
                    </a:lnTo>
                    <a:lnTo>
                      <a:pt x="490672" y="490869"/>
                    </a:lnTo>
                    <a:lnTo>
                      <a:pt x="576396" y="562307"/>
                    </a:lnTo>
                    <a:lnTo>
                      <a:pt x="581160" y="657557"/>
                    </a:lnTo>
                    <a:lnTo>
                      <a:pt x="565008" y="696784"/>
                    </a:lnTo>
                    <a:lnTo>
                      <a:pt x="564968" y="696609"/>
                    </a:lnTo>
                    <a:lnTo>
                      <a:pt x="404948" y="719469"/>
                    </a:lnTo>
                    <a:lnTo>
                      <a:pt x="389708" y="788049"/>
                    </a:lnTo>
                    <a:lnTo>
                      <a:pt x="275408" y="742329"/>
                    </a:lnTo>
                    <a:lnTo>
                      <a:pt x="0" y="742329"/>
                    </a:lnTo>
                    <a:lnTo>
                      <a:pt x="39188" y="605169"/>
                    </a:lnTo>
                    <a:lnTo>
                      <a:pt x="100148" y="513729"/>
                    </a:lnTo>
                    <a:lnTo>
                      <a:pt x="100148" y="437529"/>
                    </a:lnTo>
                    <a:lnTo>
                      <a:pt x="77288" y="361329"/>
                    </a:lnTo>
                    <a:lnTo>
                      <a:pt x="138248" y="231789"/>
                    </a:lnTo>
                    <a:lnTo>
                      <a:pt x="123008" y="147969"/>
                    </a:lnTo>
                    <a:lnTo>
                      <a:pt x="168728" y="64149"/>
                    </a:lnTo>
                    <a:lnTo>
                      <a:pt x="298268" y="56529"/>
                    </a:lnTo>
                    <a:lnTo>
                      <a:pt x="31914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0C68A515-2BEE-4310-AFDB-C00A92326DAA}"/>
                  </a:ext>
                </a:extLst>
              </p:cNvPr>
              <p:cNvSpPr/>
              <p:nvPr/>
            </p:nvSpPr>
            <p:spPr>
              <a:xfrm>
                <a:off x="44200764" y="14901863"/>
                <a:ext cx="543876" cy="988386"/>
              </a:xfrm>
              <a:custGeom>
                <a:avLst/>
                <a:gdLst>
                  <a:gd name="connsiteX0" fmla="*/ 109536 w 543876"/>
                  <a:gd name="connsiteY0" fmla="*/ 0 h 988386"/>
                  <a:gd name="connsiteX1" fmla="*/ 242884 w 543876"/>
                  <a:gd name="connsiteY1" fmla="*/ 80962 h 988386"/>
                  <a:gd name="connsiteX2" fmla="*/ 328612 w 543876"/>
                  <a:gd name="connsiteY2" fmla="*/ 42862 h 988386"/>
                  <a:gd name="connsiteX3" fmla="*/ 429368 w 543876"/>
                  <a:gd name="connsiteY3" fmla="*/ 35112 h 988386"/>
                  <a:gd name="connsiteX4" fmla="*/ 536256 w 543876"/>
                  <a:gd name="connsiteY4" fmla="*/ 101917 h 988386"/>
                  <a:gd name="connsiteX5" fmla="*/ 383856 w 543876"/>
                  <a:gd name="connsiteY5" fmla="*/ 208597 h 988386"/>
                  <a:gd name="connsiteX6" fmla="*/ 414336 w 543876"/>
                  <a:gd name="connsiteY6" fmla="*/ 307657 h 988386"/>
                  <a:gd name="connsiteX7" fmla="*/ 376236 w 543876"/>
                  <a:gd name="connsiteY7" fmla="*/ 429577 h 988386"/>
                  <a:gd name="connsiteX8" fmla="*/ 399096 w 543876"/>
                  <a:gd name="connsiteY8" fmla="*/ 467677 h 988386"/>
                  <a:gd name="connsiteX9" fmla="*/ 490536 w 543876"/>
                  <a:gd name="connsiteY9" fmla="*/ 513397 h 988386"/>
                  <a:gd name="connsiteX10" fmla="*/ 543876 w 543876"/>
                  <a:gd name="connsiteY10" fmla="*/ 604837 h 988386"/>
                  <a:gd name="connsiteX11" fmla="*/ 490536 w 543876"/>
                  <a:gd name="connsiteY11" fmla="*/ 719137 h 988386"/>
                  <a:gd name="connsiteX12" fmla="*/ 444816 w 543876"/>
                  <a:gd name="connsiteY12" fmla="*/ 795337 h 988386"/>
                  <a:gd name="connsiteX13" fmla="*/ 421956 w 543876"/>
                  <a:gd name="connsiteY13" fmla="*/ 833437 h 988386"/>
                  <a:gd name="connsiteX14" fmla="*/ 429576 w 543876"/>
                  <a:gd name="connsiteY14" fmla="*/ 985837 h 988386"/>
                  <a:gd name="connsiteX15" fmla="*/ 401536 w 543876"/>
                  <a:gd name="connsiteY15" fmla="*/ 988386 h 988386"/>
                  <a:gd name="connsiteX16" fmla="*/ 223836 w 543876"/>
                  <a:gd name="connsiteY16" fmla="*/ 819150 h 988386"/>
                  <a:gd name="connsiteX17" fmla="*/ 233360 w 543876"/>
                  <a:gd name="connsiteY17" fmla="*/ 642937 h 988386"/>
                  <a:gd name="connsiteX18" fmla="*/ 157160 w 543876"/>
                  <a:gd name="connsiteY18" fmla="*/ 566737 h 988386"/>
                  <a:gd name="connsiteX19" fmla="*/ 180972 w 543876"/>
                  <a:gd name="connsiteY19" fmla="*/ 428625 h 988386"/>
                  <a:gd name="connsiteX20" fmla="*/ 185736 w 543876"/>
                  <a:gd name="connsiteY20" fmla="*/ 352425 h 988386"/>
                  <a:gd name="connsiteX21" fmla="*/ 195260 w 543876"/>
                  <a:gd name="connsiteY21" fmla="*/ 285750 h 988386"/>
                  <a:gd name="connsiteX22" fmla="*/ 152400 w 543876"/>
                  <a:gd name="connsiteY22" fmla="*/ 228600 h 988386"/>
                  <a:gd name="connsiteX23" fmla="*/ 104772 w 543876"/>
                  <a:gd name="connsiteY23" fmla="*/ 252412 h 988386"/>
                  <a:gd name="connsiteX24" fmla="*/ 47624 w 543876"/>
                  <a:gd name="connsiteY24" fmla="*/ 204787 h 988386"/>
                  <a:gd name="connsiteX25" fmla="*/ 47624 w 543876"/>
                  <a:gd name="connsiteY25" fmla="*/ 147637 h 988386"/>
                  <a:gd name="connsiteX26" fmla="*/ 0 w 543876"/>
                  <a:gd name="connsiteY26" fmla="*/ 66675 h 988386"/>
                  <a:gd name="connsiteX27" fmla="*/ 109536 w 543876"/>
                  <a:gd name="connsiteY27" fmla="*/ 0 h 988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43876" h="988386">
                    <a:moveTo>
                      <a:pt x="109536" y="0"/>
                    </a:moveTo>
                    <a:lnTo>
                      <a:pt x="242884" y="80962"/>
                    </a:lnTo>
                    <a:lnTo>
                      <a:pt x="328612" y="42862"/>
                    </a:lnTo>
                    <a:lnTo>
                      <a:pt x="429368" y="35112"/>
                    </a:lnTo>
                    <a:lnTo>
                      <a:pt x="536256" y="101917"/>
                    </a:lnTo>
                    <a:lnTo>
                      <a:pt x="383856" y="208597"/>
                    </a:lnTo>
                    <a:lnTo>
                      <a:pt x="414336" y="307657"/>
                    </a:lnTo>
                    <a:lnTo>
                      <a:pt x="376236" y="429577"/>
                    </a:lnTo>
                    <a:lnTo>
                      <a:pt x="399096" y="467677"/>
                    </a:lnTo>
                    <a:lnTo>
                      <a:pt x="490536" y="513397"/>
                    </a:lnTo>
                    <a:lnTo>
                      <a:pt x="543876" y="604837"/>
                    </a:lnTo>
                    <a:lnTo>
                      <a:pt x="490536" y="719137"/>
                    </a:lnTo>
                    <a:lnTo>
                      <a:pt x="444816" y="795337"/>
                    </a:lnTo>
                    <a:lnTo>
                      <a:pt x="421956" y="833437"/>
                    </a:lnTo>
                    <a:lnTo>
                      <a:pt x="429576" y="985837"/>
                    </a:lnTo>
                    <a:lnTo>
                      <a:pt x="401536" y="988386"/>
                    </a:lnTo>
                    <a:lnTo>
                      <a:pt x="223836" y="819150"/>
                    </a:lnTo>
                    <a:lnTo>
                      <a:pt x="233360" y="642937"/>
                    </a:lnTo>
                    <a:lnTo>
                      <a:pt x="157160" y="566737"/>
                    </a:lnTo>
                    <a:lnTo>
                      <a:pt x="180972" y="428625"/>
                    </a:lnTo>
                    <a:lnTo>
                      <a:pt x="185736" y="352425"/>
                    </a:lnTo>
                    <a:lnTo>
                      <a:pt x="195260" y="285750"/>
                    </a:lnTo>
                    <a:lnTo>
                      <a:pt x="152400" y="228600"/>
                    </a:lnTo>
                    <a:lnTo>
                      <a:pt x="104772" y="252412"/>
                    </a:lnTo>
                    <a:lnTo>
                      <a:pt x="47624" y="204787"/>
                    </a:lnTo>
                    <a:lnTo>
                      <a:pt x="47624" y="147637"/>
                    </a:lnTo>
                    <a:lnTo>
                      <a:pt x="0" y="66675"/>
                    </a:lnTo>
                    <a:lnTo>
                      <a:pt x="10953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F315F7A5-6360-42C3-9856-D3B0F27C7D82}"/>
                  </a:ext>
                </a:extLst>
              </p:cNvPr>
              <p:cNvSpPr/>
              <p:nvPr/>
            </p:nvSpPr>
            <p:spPr>
              <a:xfrm>
                <a:off x="43084752" y="14103350"/>
                <a:ext cx="1606548" cy="1255776"/>
              </a:xfrm>
              <a:custGeom>
                <a:avLst/>
                <a:gdLst>
                  <a:gd name="connsiteX0" fmla="*/ 549272 w 1606548"/>
                  <a:gd name="connsiteY0" fmla="*/ 0 h 1255776"/>
                  <a:gd name="connsiteX1" fmla="*/ 606424 w 1606548"/>
                  <a:gd name="connsiteY1" fmla="*/ 3175 h 1255776"/>
                  <a:gd name="connsiteX2" fmla="*/ 622296 w 1606548"/>
                  <a:gd name="connsiteY2" fmla="*/ 155575 h 1255776"/>
                  <a:gd name="connsiteX3" fmla="*/ 700396 w 1606548"/>
                  <a:gd name="connsiteY3" fmla="*/ 102744 h 1255776"/>
                  <a:gd name="connsiteX4" fmla="*/ 815972 w 1606548"/>
                  <a:gd name="connsiteY4" fmla="*/ 246063 h 1255776"/>
                  <a:gd name="connsiteX5" fmla="*/ 858836 w 1606548"/>
                  <a:gd name="connsiteY5" fmla="*/ 241300 h 1255776"/>
                  <a:gd name="connsiteX6" fmla="*/ 868360 w 1606548"/>
                  <a:gd name="connsiteY6" fmla="*/ 136525 h 1255776"/>
                  <a:gd name="connsiteX7" fmla="*/ 954088 w 1606548"/>
                  <a:gd name="connsiteY7" fmla="*/ 107950 h 1255776"/>
                  <a:gd name="connsiteX8" fmla="*/ 1011236 w 1606548"/>
                  <a:gd name="connsiteY8" fmla="*/ 136525 h 1255776"/>
                  <a:gd name="connsiteX9" fmla="*/ 1049336 w 1606548"/>
                  <a:gd name="connsiteY9" fmla="*/ 117475 h 1255776"/>
                  <a:gd name="connsiteX10" fmla="*/ 1092200 w 1606548"/>
                  <a:gd name="connsiteY10" fmla="*/ 160338 h 1255776"/>
                  <a:gd name="connsiteX11" fmla="*/ 1139824 w 1606548"/>
                  <a:gd name="connsiteY11" fmla="*/ 141288 h 1255776"/>
                  <a:gd name="connsiteX12" fmla="*/ 1158872 w 1606548"/>
                  <a:gd name="connsiteY12" fmla="*/ 117475 h 1255776"/>
                  <a:gd name="connsiteX13" fmla="*/ 1187448 w 1606548"/>
                  <a:gd name="connsiteY13" fmla="*/ 107950 h 1255776"/>
                  <a:gd name="connsiteX14" fmla="*/ 1196972 w 1606548"/>
                  <a:gd name="connsiteY14" fmla="*/ 103188 h 1255776"/>
                  <a:gd name="connsiteX15" fmla="*/ 1217424 w 1606548"/>
                  <a:gd name="connsiteY15" fmla="*/ 82737 h 1255776"/>
                  <a:gd name="connsiteX16" fmla="*/ 1263648 w 1606548"/>
                  <a:gd name="connsiteY16" fmla="*/ 107950 h 1255776"/>
                  <a:gd name="connsiteX17" fmla="*/ 1263648 w 1606548"/>
                  <a:gd name="connsiteY17" fmla="*/ 199390 h 1255776"/>
                  <a:gd name="connsiteX18" fmla="*/ 1347468 w 1606548"/>
                  <a:gd name="connsiteY18" fmla="*/ 260350 h 1255776"/>
                  <a:gd name="connsiteX19" fmla="*/ 1309368 w 1606548"/>
                  <a:gd name="connsiteY19" fmla="*/ 374650 h 1255776"/>
                  <a:gd name="connsiteX20" fmla="*/ 1393188 w 1606548"/>
                  <a:gd name="connsiteY20" fmla="*/ 420370 h 1255776"/>
                  <a:gd name="connsiteX21" fmla="*/ 1385568 w 1606548"/>
                  <a:gd name="connsiteY21" fmla="*/ 542290 h 1255776"/>
                  <a:gd name="connsiteX22" fmla="*/ 1606548 w 1606548"/>
                  <a:gd name="connsiteY22" fmla="*/ 671830 h 1255776"/>
                  <a:gd name="connsiteX23" fmla="*/ 1598928 w 1606548"/>
                  <a:gd name="connsiteY23" fmla="*/ 740410 h 1255776"/>
                  <a:gd name="connsiteX24" fmla="*/ 1530348 w 1606548"/>
                  <a:gd name="connsiteY24" fmla="*/ 786130 h 1255776"/>
                  <a:gd name="connsiteX25" fmla="*/ 1530348 w 1606548"/>
                  <a:gd name="connsiteY25" fmla="*/ 824230 h 1255776"/>
                  <a:gd name="connsiteX26" fmla="*/ 1545380 w 1606548"/>
                  <a:gd name="connsiteY26" fmla="*/ 833625 h 1255776"/>
                  <a:gd name="connsiteX27" fmla="*/ 1444624 w 1606548"/>
                  <a:gd name="connsiteY27" fmla="*/ 841375 h 1255776"/>
                  <a:gd name="connsiteX28" fmla="*/ 1358896 w 1606548"/>
                  <a:gd name="connsiteY28" fmla="*/ 879475 h 1255776"/>
                  <a:gd name="connsiteX29" fmla="*/ 1225548 w 1606548"/>
                  <a:gd name="connsiteY29" fmla="*/ 798513 h 1255776"/>
                  <a:gd name="connsiteX30" fmla="*/ 1116012 w 1606548"/>
                  <a:gd name="connsiteY30" fmla="*/ 865188 h 1255776"/>
                  <a:gd name="connsiteX31" fmla="*/ 1163636 w 1606548"/>
                  <a:gd name="connsiteY31" fmla="*/ 946150 h 1255776"/>
                  <a:gd name="connsiteX32" fmla="*/ 1163636 w 1606548"/>
                  <a:gd name="connsiteY32" fmla="*/ 1003300 h 1255776"/>
                  <a:gd name="connsiteX33" fmla="*/ 1220784 w 1606548"/>
                  <a:gd name="connsiteY33" fmla="*/ 1050925 h 1255776"/>
                  <a:gd name="connsiteX34" fmla="*/ 1268412 w 1606548"/>
                  <a:gd name="connsiteY34" fmla="*/ 1027113 h 1255776"/>
                  <a:gd name="connsiteX35" fmla="*/ 1311272 w 1606548"/>
                  <a:gd name="connsiteY35" fmla="*/ 1084263 h 1255776"/>
                  <a:gd name="connsiteX36" fmla="*/ 1301748 w 1606548"/>
                  <a:gd name="connsiteY36" fmla="*/ 1150938 h 1255776"/>
                  <a:gd name="connsiteX37" fmla="*/ 1296984 w 1606548"/>
                  <a:gd name="connsiteY37" fmla="*/ 1227138 h 1255776"/>
                  <a:gd name="connsiteX38" fmla="*/ 1292048 w 1606548"/>
                  <a:gd name="connsiteY38" fmla="*/ 1255776 h 1255776"/>
                  <a:gd name="connsiteX39" fmla="*/ 1155696 w 1606548"/>
                  <a:gd name="connsiteY39" fmla="*/ 1193800 h 1255776"/>
                  <a:gd name="connsiteX40" fmla="*/ 1073148 w 1606548"/>
                  <a:gd name="connsiteY40" fmla="*/ 1143000 h 1255776"/>
                  <a:gd name="connsiteX41" fmla="*/ 1060448 w 1606548"/>
                  <a:gd name="connsiteY41" fmla="*/ 1108075 h 1255776"/>
                  <a:gd name="connsiteX42" fmla="*/ 1044572 w 1606548"/>
                  <a:gd name="connsiteY42" fmla="*/ 1060450 h 1255776"/>
                  <a:gd name="connsiteX43" fmla="*/ 1054096 w 1606548"/>
                  <a:gd name="connsiteY43" fmla="*/ 1025525 h 1255776"/>
                  <a:gd name="connsiteX44" fmla="*/ 1031872 w 1606548"/>
                  <a:gd name="connsiteY44" fmla="*/ 984250 h 1255776"/>
                  <a:gd name="connsiteX45" fmla="*/ 1022348 w 1606548"/>
                  <a:gd name="connsiteY45" fmla="*/ 895350 h 1255776"/>
                  <a:gd name="connsiteX46" fmla="*/ 908048 w 1606548"/>
                  <a:gd name="connsiteY46" fmla="*/ 860425 h 1255776"/>
                  <a:gd name="connsiteX47" fmla="*/ 876296 w 1606548"/>
                  <a:gd name="connsiteY47" fmla="*/ 895350 h 1255776"/>
                  <a:gd name="connsiteX48" fmla="*/ 809624 w 1606548"/>
                  <a:gd name="connsiteY48" fmla="*/ 920750 h 1255776"/>
                  <a:gd name="connsiteX49" fmla="*/ 771524 w 1606548"/>
                  <a:gd name="connsiteY49" fmla="*/ 854075 h 1255776"/>
                  <a:gd name="connsiteX50" fmla="*/ 803272 w 1606548"/>
                  <a:gd name="connsiteY50" fmla="*/ 822325 h 1255776"/>
                  <a:gd name="connsiteX51" fmla="*/ 752472 w 1606548"/>
                  <a:gd name="connsiteY51" fmla="*/ 790575 h 1255776"/>
                  <a:gd name="connsiteX52" fmla="*/ 685800 w 1606548"/>
                  <a:gd name="connsiteY52" fmla="*/ 790575 h 1255776"/>
                  <a:gd name="connsiteX53" fmla="*/ 660400 w 1606548"/>
                  <a:gd name="connsiteY53" fmla="*/ 765175 h 1255776"/>
                  <a:gd name="connsiteX54" fmla="*/ 555624 w 1606548"/>
                  <a:gd name="connsiteY54" fmla="*/ 781050 h 1255776"/>
                  <a:gd name="connsiteX55" fmla="*/ 539748 w 1606548"/>
                  <a:gd name="connsiteY55" fmla="*/ 742950 h 1255776"/>
                  <a:gd name="connsiteX56" fmla="*/ 482600 w 1606548"/>
                  <a:gd name="connsiteY56" fmla="*/ 701675 h 1255776"/>
                  <a:gd name="connsiteX57" fmla="*/ 485772 w 1606548"/>
                  <a:gd name="connsiteY57" fmla="*/ 657225 h 1255776"/>
                  <a:gd name="connsiteX58" fmla="*/ 460372 w 1606548"/>
                  <a:gd name="connsiteY58" fmla="*/ 641350 h 1255776"/>
                  <a:gd name="connsiteX59" fmla="*/ 438148 w 1606548"/>
                  <a:gd name="connsiteY59" fmla="*/ 631825 h 1255776"/>
                  <a:gd name="connsiteX60" fmla="*/ 400048 w 1606548"/>
                  <a:gd name="connsiteY60" fmla="*/ 584200 h 1255776"/>
                  <a:gd name="connsiteX61" fmla="*/ 279400 w 1606548"/>
                  <a:gd name="connsiteY61" fmla="*/ 587375 h 1255776"/>
                  <a:gd name="connsiteX62" fmla="*/ 244472 w 1606548"/>
                  <a:gd name="connsiteY62" fmla="*/ 622300 h 1255776"/>
                  <a:gd name="connsiteX63" fmla="*/ 231772 w 1606548"/>
                  <a:gd name="connsiteY63" fmla="*/ 600075 h 1255776"/>
                  <a:gd name="connsiteX64" fmla="*/ 203200 w 1606548"/>
                  <a:gd name="connsiteY64" fmla="*/ 549275 h 1255776"/>
                  <a:gd name="connsiteX65" fmla="*/ 241296 w 1606548"/>
                  <a:gd name="connsiteY65" fmla="*/ 482600 h 1255776"/>
                  <a:gd name="connsiteX66" fmla="*/ 282572 w 1606548"/>
                  <a:gd name="connsiteY66" fmla="*/ 422275 h 1255776"/>
                  <a:gd name="connsiteX67" fmla="*/ 279400 w 1606548"/>
                  <a:gd name="connsiteY67" fmla="*/ 422275 h 1255776"/>
                  <a:gd name="connsiteX68" fmla="*/ 263524 w 1606548"/>
                  <a:gd name="connsiteY68" fmla="*/ 393700 h 1255776"/>
                  <a:gd name="connsiteX69" fmla="*/ 244472 w 1606548"/>
                  <a:gd name="connsiteY69" fmla="*/ 355600 h 1255776"/>
                  <a:gd name="connsiteX70" fmla="*/ 200024 w 1606548"/>
                  <a:gd name="connsiteY70" fmla="*/ 317500 h 1255776"/>
                  <a:gd name="connsiteX71" fmla="*/ 196848 w 1606548"/>
                  <a:gd name="connsiteY71" fmla="*/ 273050 h 1255776"/>
                  <a:gd name="connsiteX72" fmla="*/ 152400 w 1606548"/>
                  <a:gd name="connsiteY72" fmla="*/ 244475 h 1255776"/>
                  <a:gd name="connsiteX73" fmla="*/ 22224 w 1606548"/>
                  <a:gd name="connsiteY73" fmla="*/ 212725 h 1255776"/>
                  <a:gd name="connsiteX74" fmla="*/ 0 w 1606548"/>
                  <a:gd name="connsiteY74" fmla="*/ 149225 h 1255776"/>
                  <a:gd name="connsiteX75" fmla="*/ 101600 w 1606548"/>
                  <a:gd name="connsiteY75" fmla="*/ 149225 h 1255776"/>
                  <a:gd name="connsiteX76" fmla="*/ 165096 w 1606548"/>
                  <a:gd name="connsiteY76" fmla="*/ 111125 h 1255776"/>
                  <a:gd name="connsiteX77" fmla="*/ 215896 w 1606548"/>
                  <a:gd name="connsiteY77" fmla="*/ 146050 h 1255776"/>
                  <a:gd name="connsiteX78" fmla="*/ 244472 w 1606548"/>
                  <a:gd name="connsiteY78" fmla="*/ 133350 h 1255776"/>
                  <a:gd name="connsiteX79" fmla="*/ 247648 w 1606548"/>
                  <a:gd name="connsiteY79" fmla="*/ 88900 h 1255776"/>
                  <a:gd name="connsiteX80" fmla="*/ 257172 w 1606548"/>
                  <a:gd name="connsiteY80" fmla="*/ 41275 h 1255776"/>
                  <a:gd name="connsiteX81" fmla="*/ 288924 w 1606548"/>
                  <a:gd name="connsiteY81" fmla="*/ 57150 h 1255776"/>
                  <a:gd name="connsiteX82" fmla="*/ 336548 w 1606548"/>
                  <a:gd name="connsiteY82" fmla="*/ 85725 h 1255776"/>
                  <a:gd name="connsiteX83" fmla="*/ 381000 w 1606548"/>
                  <a:gd name="connsiteY83" fmla="*/ 88900 h 1255776"/>
                  <a:gd name="connsiteX84" fmla="*/ 384172 w 1606548"/>
                  <a:gd name="connsiteY84" fmla="*/ 41275 h 1255776"/>
                  <a:gd name="connsiteX85" fmla="*/ 476248 w 1606548"/>
                  <a:gd name="connsiteY85" fmla="*/ 50800 h 1255776"/>
                  <a:gd name="connsiteX86" fmla="*/ 549272 w 1606548"/>
                  <a:gd name="connsiteY86" fmla="*/ 0 h 1255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606548" h="1255776">
                    <a:moveTo>
                      <a:pt x="549272" y="0"/>
                    </a:moveTo>
                    <a:lnTo>
                      <a:pt x="606424" y="3175"/>
                    </a:lnTo>
                    <a:lnTo>
                      <a:pt x="622296" y="155575"/>
                    </a:lnTo>
                    <a:lnTo>
                      <a:pt x="700396" y="102744"/>
                    </a:lnTo>
                    <a:lnTo>
                      <a:pt x="815972" y="246063"/>
                    </a:lnTo>
                    <a:lnTo>
                      <a:pt x="858836" y="241300"/>
                    </a:lnTo>
                    <a:lnTo>
                      <a:pt x="868360" y="136525"/>
                    </a:lnTo>
                    <a:lnTo>
                      <a:pt x="954088" y="107950"/>
                    </a:lnTo>
                    <a:lnTo>
                      <a:pt x="1011236" y="136525"/>
                    </a:lnTo>
                    <a:lnTo>
                      <a:pt x="1049336" y="117475"/>
                    </a:lnTo>
                    <a:lnTo>
                      <a:pt x="1092200" y="160338"/>
                    </a:lnTo>
                    <a:cubicBezTo>
                      <a:pt x="1108072" y="153988"/>
                      <a:pt x="1125440" y="150534"/>
                      <a:pt x="1139824" y="141288"/>
                    </a:cubicBezTo>
                    <a:cubicBezTo>
                      <a:pt x="1148376" y="135791"/>
                      <a:pt x="1150544" y="123304"/>
                      <a:pt x="1158872" y="117475"/>
                    </a:cubicBezTo>
                    <a:cubicBezTo>
                      <a:pt x="1167096" y="111717"/>
                      <a:pt x="1178048" y="111475"/>
                      <a:pt x="1187448" y="107950"/>
                    </a:cubicBezTo>
                    <a:cubicBezTo>
                      <a:pt x="1190772" y="106704"/>
                      <a:pt x="1193800" y="104775"/>
                      <a:pt x="1196972" y="103188"/>
                    </a:cubicBezTo>
                    <a:lnTo>
                      <a:pt x="1217424" y="82737"/>
                    </a:lnTo>
                    <a:lnTo>
                      <a:pt x="1263648" y="107950"/>
                    </a:lnTo>
                    <a:lnTo>
                      <a:pt x="1263648" y="199390"/>
                    </a:lnTo>
                    <a:lnTo>
                      <a:pt x="1347468" y="260350"/>
                    </a:lnTo>
                    <a:lnTo>
                      <a:pt x="1309368" y="374650"/>
                    </a:lnTo>
                    <a:lnTo>
                      <a:pt x="1393188" y="420370"/>
                    </a:lnTo>
                    <a:lnTo>
                      <a:pt x="1385568" y="542290"/>
                    </a:lnTo>
                    <a:lnTo>
                      <a:pt x="1606548" y="671830"/>
                    </a:lnTo>
                    <a:lnTo>
                      <a:pt x="1598928" y="740410"/>
                    </a:lnTo>
                    <a:lnTo>
                      <a:pt x="1530348" y="786130"/>
                    </a:lnTo>
                    <a:lnTo>
                      <a:pt x="1530348" y="824230"/>
                    </a:lnTo>
                    <a:lnTo>
                      <a:pt x="1545380" y="833625"/>
                    </a:lnTo>
                    <a:lnTo>
                      <a:pt x="1444624" y="841375"/>
                    </a:lnTo>
                    <a:lnTo>
                      <a:pt x="1358896" y="879475"/>
                    </a:lnTo>
                    <a:lnTo>
                      <a:pt x="1225548" y="798513"/>
                    </a:lnTo>
                    <a:lnTo>
                      <a:pt x="1116012" y="865188"/>
                    </a:lnTo>
                    <a:lnTo>
                      <a:pt x="1163636" y="946150"/>
                    </a:lnTo>
                    <a:lnTo>
                      <a:pt x="1163636" y="1003300"/>
                    </a:lnTo>
                    <a:lnTo>
                      <a:pt x="1220784" y="1050925"/>
                    </a:lnTo>
                    <a:lnTo>
                      <a:pt x="1268412" y="1027113"/>
                    </a:lnTo>
                    <a:lnTo>
                      <a:pt x="1311272" y="1084263"/>
                    </a:lnTo>
                    <a:lnTo>
                      <a:pt x="1301748" y="1150938"/>
                    </a:lnTo>
                    <a:lnTo>
                      <a:pt x="1296984" y="1227138"/>
                    </a:lnTo>
                    <a:lnTo>
                      <a:pt x="1292048" y="1255776"/>
                    </a:lnTo>
                    <a:lnTo>
                      <a:pt x="1155696" y="1193800"/>
                    </a:lnTo>
                    <a:lnTo>
                      <a:pt x="1073148" y="1143000"/>
                    </a:lnTo>
                    <a:lnTo>
                      <a:pt x="1060448" y="1108075"/>
                    </a:lnTo>
                    <a:lnTo>
                      <a:pt x="1044572" y="1060450"/>
                    </a:lnTo>
                    <a:lnTo>
                      <a:pt x="1054096" y="1025525"/>
                    </a:lnTo>
                    <a:lnTo>
                      <a:pt x="1031872" y="984250"/>
                    </a:lnTo>
                    <a:lnTo>
                      <a:pt x="1022348" y="895350"/>
                    </a:lnTo>
                    <a:lnTo>
                      <a:pt x="908048" y="860425"/>
                    </a:lnTo>
                    <a:lnTo>
                      <a:pt x="876296" y="895350"/>
                    </a:lnTo>
                    <a:lnTo>
                      <a:pt x="809624" y="920750"/>
                    </a:lnTo>
                    <a:lnTo>
                      <a:pt x="771524" y="854075"/>
                    </a:lnTo>
                    <a:lnTo>
                      <a:pt x="803272" y="822325"/>
                    </a:lnTo>
                    <a:lnTo>
                      <a:pt x="752472" y="790575"/>
                    </a:lnTo>
                    <a:lnTo>
                      <a:pt x="685800" y="790575"/>
                    </a:lnTo>
                    <a:lnTo>
                      <a:pt x="660400" y="765175"/>
                    </a:lnTo>
                    <a:lnTo>
                      <a:pt x="555624" y="781050"/>
                    </a:lnTo>
                    <a:lnTo>
                      <a:pt x="539748" y="742950"/>
                    </a:lnTo>
                    <a:lnTo>
                      <a:pt x="482600" y="701675"/>
                    </a:lnTo>
                    <a:lnTo>
                      <a:pt x="485772" y="657225"/>
                    </a:lnTo>
                    <a:lnTo>
                      <a:pt x="460372" y="641350"/>
                    </a:lnTo>
                    <a:lnTo>
                      <a:pt x="438148" y="631825"/>
                    </a:lnTo>
                    <a:lnTo>
                      <a:pt x="400048" y="584200"/>
                    </a:lnTo>
                    <a:lnTo>
                      <a:pt x="279400" y="587375"/>
                    </a:lnTo>
                    <a:lnTo>
                      <a:pt x="244472" y="622300"/>
                    </a:lnTo>
                    <a:lnTo>
                      <a:pt x="231772" y="600075"/>
                    </a:lnTo>
                    <a:lnTo>
                      <a:pt x="203200" y="549275"/>
                    </a:lnTo>
                    <a:lnTo>
                      <a:pt x="241296" y="482600"/>
                    </a:lnTo>
                    <a:lnTo>
                      <a:pt x="282572" y="422275"/>
                    </a:lnTo>
                    <a:lnTo>
                      <a:pt x="279400" y="422275"/>
                    </a:lnTo>
                    <a:lnTo>
                      <a:pt x="263524" y="393700"/>
                    </a:lnTo>
                    <a:lnTo>
                      <a:pt x="244472" y="355600"/>
                    </a:lnTo>
                    <a:lnTo>
                      <a:pt x="200024" y="317500"/>
                    </a:lnTo>
                    <a:lnTo>
                      <a:pt x="196848" y="273050"/>
                    </a:lnTo>
                    <a:lnTo>
                      <a:pt x="152400" y="244475"/>
                    </a:lnTo>
                    <a:lnTo>
                      <a:pt x="22224" y="212725"/>
                    </a:lnTo>
                    <a:lnTo>
                      <a:pt x="0" y="149225"/>
                    </a:lnTo>
                    <a:lnTo>
                      <a:pt x="101600" y="149225"/>
                    </a:lnTo>
                    <a:lnTo>
                      <a:pt x="165096" y="111125"/>
                    </a:lnTo>
                    <a:lnTo>
                      <a:pt x="215896" y="146050"/>
                    </a:lnTo>
                    <a:lnTo>
                      <a:pt x="244472" y="133350"/>
                    </a:lnTo>
                    <a:lnTo>
                      <a:pt x="247648" y="88900"/>
                    </a:lnTo>
                    <a:lnTo>
                      <a:pt x="257172" y="41275"/>
                    </a:lnTo>
                    <a:lnTo>
                      <a:pt x="288924" y="57150"/>
                    </a:lnTo>
                    <a:lnTo>
                      <a:pt x="336548" y="85725"/>
                    </a:lnTo>
                    <a:lnTo>
                      <a:pt x="381000" y="88900"/>
                    </a:lnTo>
                    <a:lnTo>
                      <a:pt x="384172" y="41275"/>
                    </a:lnTo>
                    <a:lnTo>
                      <a:pt x="476248" y="50800"/>
                    </a:lnTo>
                    <a:lnTo>
                      <a:pt x="54927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BF15DC45-154F-49EB-9917-D4B8BCE88A62}"/>
                  </a:ext>
                </a:extLst>
              </p:cNvPr>
              <p:cNvSpPr/>
              <p:nvPr/>
            </p:nvSpPr>
            <p:spPr>
              <a:xfrm>
                <a:off x="43703876" y="11772901"/>
                <a:ext cx="1261744" cy="1774825"/>
              </a:xfrm>
              <a:custGeom>
                <a:avLst/>
                <a:gdLst>
                  <a:gd name="connsiteX0" fmla="*/ 765172 w 1261744"/>
                  <a:gd name="connsiteY0" fmla="*/ 0 h 1774825"/>
                  <a:gd name="connsiteX1" fmla="*/ 825500 w 1261744"/>
                  <a:gd name="connsiteY1" fmla="*/ 12700 h 1774825"/>
                  <a:gd name="connsiteX2" fmla="*/ 879476 w 1261744"/>
                  <a:gd name="connsiteY2" fmla="*/ 66675 h 1774825"/>
                  <a:gd name="connsiteX3" fmla="*/ 873124 w 1261744"/>
                  <a:gd name="connsiteY3" fmla="*/ 111125 h 1774825"/>
                  <a:gd name="connsiteX4" fmla="*/ 898524 w 1261744"/>
                  <a:gd name="connsiteY4" fmla="*/ 142875 h 1774825"/>
                  <a:gd name="connsiteX5" fmla="*/ 977900 w 1261744"/>
                  <a:gd name="connsiteY5" fmla="*/ 136525 h 1774825"/>
                  <a:gd name="connsiteX6" fmla="*/ 1079500 w 1261744"/>
                  <a:gd name="connsiteY6" fmla="*/ 101600 h 1774825"/>
                  <a:gd name="connsiteX7" fmla="*/ 1120772 w 1261744"/>
                  <a:gd name="connsiteY7" fmla="*/ 130175 h 1774825"/>
                  <a:gd name="connsiteX8" fmla="*/ 1182928 w 1261744"/>
                  <a:gd name="connsiteY8" fmla="*/ 152168 h 1774825"/>
                  <a:gd name="connsiteX9" fmla="*/ 1200784 w 1261744"/>
                  <a:gd name="connsiteY9" fmla="*/ 205740 h 1774825"/>
                  <a:gd name="connsiteX10" fmla="*/ 1200784 w 1261744"/>
                  <a:gd name="connsiteY10" fmla="*/ 281940 h 1774825"/>
                  <a:gd name="connsiteX11" fmla="*/ 1261744 w 1261744"/>
                  <a:gd name="connsiteY11" fmla="*/ 487680 h 1774825"/>
                  <a:gd name="connsiteX12" fmla="*/ 1200784 w 1261744"/>
                  <a:gd name="connsiteY12" fmla="*/ 533400 h 1774825"/>
                  <a:gd name="connsiteX13" fmla="*/ 1101724 w 1261744"/>
                  <a:gd name="connsiteY13" fmla="*/ 457200 h 1774825"/>
                  <a:gd name="connsiteX14" fmla="*/ 987424 w 1261744"/>
                  <a:gd name="connsiteY14" fmla="*/ 525780 h 1774825"/>
                  <a:gd name="connsiteX15" fmla="*/ 995044 w 1261744"/>
                  <a:gd name="connsiteY15" fmla="*/ 701040 h 1774825"/>
                  <a:gd name="connsiteX16" fmla="*/ 1155064 w 1261744"/>
                  <a:gd name="connsiteY16" fmla="*/ 792480 h 1774825"/>
                  <a:gd name="connsiteX17" fmla="*/ 1033144 w 1261744"/>
                  <a:gd name="connsiteY17" fmla="*/ 998220 h 1774825"/>
                  <a:gd name="connsiteX18" fmla="*/ 956944 w 1261744"/>
                  <a:gd name="connsiteY18" fmla="*/ 1059180 h 1774825"/>
                  <a:gd name="connsiteX19" fmla="*/ 1063624 w 1261744"/>
                  <a:gd name="connsiteY19" fmla="*/ 1165860 h 1774825"/>
                  <a:gd name="connsiteX20" fmla="*/ 1101724 w 1261744"/>
                  <a:gd name="connsiteY20" fmla="*/ 1356360 h 1774825"/>
                  <a:gd name="connsiteX21" fmla="*/ 987424 w 1261744"/>
                  <a:gd name="connsiteY21" fmla="*/ 1562100 h 1774825"/>
                  <a:gd name="connsiteX22" fmla="*/ 804544 w 1261744"/>
                  <a:gd name="connsiteY22" fmla="*/ 1729740 h 1774825"/>
                  <a:gd name="connsiteX23" fmla="*/ 807212 w 1261744"/>
                  <a:gd name="connsiteY23" fmla="*/ 1733296 h 1774825"/>
                  <a:gd name="connsiteX24" fmla="*/ 803276 w 1261744"/>
                  <a:gd name="connsiteY24" fmla="*/ 1733550 h 1774825"/>
                  <a:gd name="connsiteX25" fmla="*/ 774700 w 1261744"/>
                  <a:gd name="connsiteY25" fmla="*/ 1679575 h 1774825"/>
                  <a:gd name="connsiteX26" fmla="*/ 682624 w 1261744"/>
                  <a:gd name="connsiteY26" fmla="*/ 1625600 h 1774825"/>
                  <a:gd name="connsiteX27" fmla="*/ 654048 w 1261744"/>
                  <a:gd name="connsiteY27" fmla="*/ 1657350 h 1774825"/>
                  <a:gd name="connsiteX28" fmla="*/ 596900 w 1261744"/>
                  <a:gd name="connsiteY28" fmla="*/ 1641475 h 1774825"/>
                  <a:gd name="connsiteX29" fmla="*/ 511172 w 1261744"/>
                  <a:gd name="connsiteY29" fmla="*/ 1695450 h 1774825"/>
                  <a:gd name="connsiteX30" fmla="*/ 406400 w 1261744"/>
                  <a:gd name="connsiteY30" fmla="*/ 1638300 h 1774825"/>
                  <a:gd name="connsiteX31" fmla="*/ 393700 w 1261744"/>
                  <a:gd name="connsiteY31" fmla="*/ 1676400 h 1774825"/>
                  <a:gd name="connsiteX32" fmla="*/ 342900 w 1261744"/>
                  <a:gd name="connsiteY32" fmla="*/ 1676400 h 1774825"/>
                  <a:gd name="connsiteX33" fmla="*/ 279400 w 1261744"/>
                  <a:gd name="connsiteY33" fmla="*/ 1657350 h 1774825"/>
                  <a:gd name="connsiteX34" fmla="*/ 257172 w 1261744"/>
                  <a:gd name="connsiteY34" fmla="*/ 1714500 h 1774825"/>
                  <a:gd name="connsiteX35" fmla="*/ 209548 w 1261744"/>
                  <a:gd name="connsiteY35" fmla="*/ 1774825 h 1774825"/>
                  <a:gd name="connsiteX36" fmla="*/ 107948 w 1261744"/>
                  <a:gd name="connsiteY36" fmla="*/ 1717675 h 1774825"/>
                  <a:gd name="connsiteX37" fmla="*/ 101600 w 1261744"/>
                  <a:gd name="connsiteY37" fmla="*/ 1625600 h 1774825"/>
                  <a:gd name="connsiteX38" fmla="*/ 9524 w 1261744"/>
                  <a:gd name="connsiteY38" fmla="*/ 1584325 h 1774825"/>
                  <a:gd name="connsiteX39" fmla="*/ 0 w 1261744"/>
                  <a:gd name="connsiteY39" fmla="*/ 1428750 h 1774825"/>
                  <a:gd name="connsiteX40" fmla="*/ 73024 w 1261744"/>
                  <a:gd name="connsiteY40" fmla="*/ 1311275 h 1774825"/>
                  <a:gd name="connsiteX41" fmla="*/ 85260 w 1261744"/>
                  <a:gd name="connsiteY41" fmla="*/ 1097123 h 1774825"/>
                  <a:gd name="connsiteX42" fmla="*/ 125412 w 1261744"/>
                  <a:gd name="connsiteY42" fmla="*/ 1052513 h 1774825"/>
                  <a:gd name="connsiteX43" fmla="*/ 139700 w 1261744"/>
                  <a:gd name="connsiteY43" fmla="*/ 923925 h 1774825"/>
                  <a:gd name="connsiteX44" fmla="*/ 36400 w 1261744"/>
                  <a:gd name="connsiteY44" fmla="*/ 799969 h 1774825"/>
                  <a:gd name="connsiteX45" fmla="*/ 133348 w 1261744"/>
                  <a:gd name="connsiteY45" fmla="*/ 755650 h 1774825"/>
                  <a:gd name="connsiteX46" fmla="*/ 146048 w 1261744"/>
                  <a:gd name="connsiteY46" fmla="*/ 593725 h 1774825"/>
                  <a:gd name="connsiteX47" fmla="*/ 200024 w 1261744"/>
                  <a:gd name="connsiteY47" fmla="*/ 558800 h 1774825"/>
                  <a:gd name="connsiteX48" fmla="*/ 231772 w 1261744"/>
                  <a:gd name="connsiteY48" fmla="*/ 454025 h 1774825"/>
                  <a:gd name="connsiteX49" fmla="*/ 279400 w 1261744"/>
                  <a:gd name="connsiteY49" fmla="*/ 441325 h 1774825"/>
                  <a:gd name="connsiteX50" fmla="*/ 339724 w 1261744"/>
                  <a:gd name="connsiteY50" fmla="*/ 400050 h 1774825"/>
                  <a:gd name="connsiteX51" fmla="*/ 393700 w 1261744"/>
                  <a:gd name="connsiteY51" fmla="*/ 441325 h 1774825"/>
                  <a:gd name="connsiteX52" fmla="*/ 450848 w 1261744"/>
                  <a:gd name="connsiteY52" fmla="*/ 444500 h 1774825"/>
                  <a:gd name="connsiteX53" fmla="*/ 536572 w 1261744"/>
                  <a:gd name="connsiteY53" fmla="*/ 339725 h 1774825"/>
                  <a:gd name="connsiteX54" fmla="*/ 501648 w 1261744"/>
                  <a:gd name="connsiteY54" fmla="*/ 276225 h 1774825"/>
                  <a:gd name="connsiteX55" fmla="*/ 527048 w 1261744"/>
                  <a:gd name="connsiteY55" fmla="*/ 247650 h 1774825"/>
                  <a:gd name="connsiteX56" fmla="*/ 584200 w 1261744"/>
                  <a:gd name="connsiteY56" fmla="*/ 247650 h 1774825"/>
                  <a:gd name="connsiteX57" fmla="*/ 660400 w 1261744"/>
                  <a:gd name="connsiteY57" fmla="*/ 130175 h 1774825"/>
                  <a:gd name="connsiteX58" fmla="*/ 765172 w 1261744"/>
                  <a:gd name="connsiteY58" fmla="*/ 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1261744" h="1774825">
                    <a:moveTo>
                      <a:pt x="765172" y="0"/>
                    </a:moveTo>
                    <a:lnTo>
                      <a:pt x="825500" y="12700"/>
                    </a:lnTo>
                    <a:lnTo>
                      <a:pt x="879476" y="66675"/>
                    </a:lnTo>
                    <a:lnTo>
                      <a:pt x="873124" y="111125"/>
                    </a:lnTo>
                    <a:lnTo>
                      <a:pt x="898524" y="142875"/>
                    </a:lnTo>
                    <a:lnTo>
                      <a:pt x="977900" y="136525"/>
                    </a:lnTo>
                    <a:lnTo>
                      <a:pt x="1079500" y="101600"/>
                    </a:lnTo>
                    <a:lnTo>
                      <a:pt x="1120772" y="130175"/>
                    </a:lnTo>
                    <a:lnTo>
                      <a:pt x="1182928" y="152168"/>
                    </a:lnTo>
                    <a:lnTo>
                      <a:pt x="1200784" y="205740"/>
                    </a:lnTo>
                    <a:lnTo>
                      <a:pt x="1200784" y="281940"/>
                    </a:lnTo>
                    <a:lnTo>
                      <a:pt x="1261744" y="487680"/>
                    </a:lnTo>
                    <a:lnTo>
                      <a:pt x="1200784" y="533400"/>
                    </a:lnTo>
                    <a:lnTo>
                      <a:pt x="1101724" y="457200"/>
                    </a:lnTo>
                    <a:lnTo>
                      <a:pt x="987424" y="525780"/>
                    </a:lnTo>
                    <a:lnTo>
                      <a:pt x="995044" y="701040"/>
                    </a:lnTo>
                    <a:lnTo>
                      <a:pt x="1155064" y="792480"/>
                    </a:lnTo>
                    <a:lnTo>
                      <a:pt x="1033144" y="998220"/>
                    </a:lnTo>
                    <a:lnTo>
                      <a:pt x="956944" y="1059180"/>
                    </a:lnTo>
                    <a:lnTo>
                      <a:pt x="1063624" y="1165860"/>
                    </a:lnTo>
                    <a:lnTo>
                      <a:pt x="1101724" y="1356360"/>
                    </a:lnTo>
                    <a:lnTo>
                      <a:pt x="987424" y="1562100"/>
                    </a:lnTo>
                    <a:lnTo>
                      <a:pt x="804544" y="1729740"/>
                    </a:lnTo>
                    <a:lnTo>
                      <a:pt x="807212" y="1733296"/>
                    </a:lnTo>
                    <a:lnTo>
                      <a:pt x="803276" y="1733550"/>
                    </a:lnTo>
                    <a:lnTo>
                      <a:pt x="774700" y="1679575"/>
                    </a:lnTo>
                    <a:lnTo>
                      <a:pt x="682624" y="1625600"/>
                    </a:lnTo>
                    <a:lnTo>
                      <a:pt x="654048" y="1657350"/>
                    </a:lnTo>
                    <a:lnTo>
                      <a:pt x="596900" y="1641475"/>
                    </a:lnTo>
                    <a:lnTo>
                      <a:pt x="511172" y="1695450"/>
                    </a:lnTo>
                    <a:lnTo>
                      <a:pt x="406400" y="1638300"/>
                    </a:lnTo>
                    <a:lnTo>
                      <a:pt x="393700" y="1676400"/>
                    </a:lnTo>
                    <a:lnTo>
                      <a:pt x="342900" y="1676400"/>
                    </a:lnTo>
                    <a:lnTo>
                      <a:pt x="279400" y="1657350"/>
                    </a:lnTo>
                    <a:lnTo>
                      <a:pt x="257172" y="1714500"/>
                    </a:lnTo>
                    <a:lnTo>
                      <a:pt x="209548" y="1774825"/>
                    </a:lnTo>
                    <a:lnTo>
                      <a:pt x="107948" y="1717675"/>
                    </a:lnTo>
                    <a:lnTo>
                      <a:pt x="101600" y="1625600"/>
                    </a:lnTo>
                    <a:lnTo>
                      <a:pt x="9524" y="1584325"/>
                    </a:lnTo>
                    <a:lnTo>
                      <a:pt x="0" y="1428750"/>
                    </a:lnTo>
                    <a:lnTo>
                      <a:pt x="73024" y="1311275"/>
                    </a:lnTo>
                    <a:lnTo>
                      <a:pt x="85260" y="1097123"/>
                    </a:lnTo>
                    <a:lnTo>
                      <a:pt x="125412" y="1052513"/>
                    </a:lnTo>
                    <a:lnTo>
                      <a:pt x="139700" y="923925"/>
                    </a:lnTo>
                    <a:lnTo>
                      <a:pt x="36400" y="799969"/>
                    </a:lnTo>
                    <a:lnTo>
                      <a:pt x="133348" y="755650"/>
                    </a:lnTo>
                    <a:lnTo>
                      <a:pt x="146048" y="593725"/>
                    </a:lnTo>
                    <a:lnTo>
                      <a:pt x="200024" y="558800"/>
                    </a:lnTo>
                    <a:lnTo>
                      <a:pt x="231772" y="454025"/>
                    </a:lnTo>
                    <a:lnTo>
                      <a:pt x="279400" y="441325"/>
                    </a:lnTo>
                    <a:lnTo>
                      <a:pt x="339724" y="400050"/>
                    </a:lnTo>
                    <a:lnTo>
                      <a:pt x="393700" y="441325"/>
                    </a:lnTo>
                    <a:lnTo>
                      <a:pt x="450848" y="444500"/>
                    </a:lnTo>
                    <a:lnTo>
                      <a:pt x="536572" y="339725"/>
                    </a:lnTo>
                    <a:lnTo>
                      <a:pt x="501648" y="276225"/>
                    </a:lnTo>
                    <a:lnTo>
                      <a:pt x="527048" y="247650"/>
                    </a:lnTo>
                    <a:lnTo>
                      <a:pt x="584200" y="247650"/>
                    </a:lnTo>
                    <a:lnTo>
                      <a:pt x="660400" y="130175"/>
                    </a:lnTo>
                    <a:lnTo>
                      <a:pt x="76517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6AC9EB2F-AAB7-4E08-B90E-B537CF9D9A29}"/>
                  </a:ext>
                </a:extLst>
              </p:cNvPr>
              <p:cNvSpPr/>
              <p:nvPr/>
            </p:nvSpPr>
            <p:spPr>
              <a:xfrm>
                <a:off x="41353740" y="11477896"/>
                <a:ext cx="863440" cy="843645"/>
              </a:xfrm>
              <a:custGeom>
                <a:avLst/>
                <a:gdLst>
                  <a:gd name="connsiteX0" fmla="*/ 766356 w 863440"/>
                  <a:gd name="connsiteY0" fmla="*/ 0 h 843645"/>
                  <a:gd name="connsiteX1" fmla="*/ 818196 w 863440"/>
                  <a:gd name="connsiteY1" fmla="*/ 37830 h 843645"/>
                  <a:gd name="connsiteX2" fmla="*/ 820428 w 863440"/>
                  <a:gd name="connsiteY2" fmla="*/ 37384 h 843645"/>
                  <a:gd name="connsiteX3" fmla="*/ 806292 w 863440"/>
                  <a:gd name="connsiteY3" fmla="*/ 106885 h 843645"/>
                  <a:gd name="connsiteX4" fmla="*/ 789624 w 863440"/>
                  <a:gd name="connsiteY4" fmla="*/ 128317 h 843645"/>
                  <a:gd name="connsiteX5" fmla="*/ 732472 w 863440"/>
                  <a:gd name="connsiteY5" fmla="*/ 161654 h 843645"/>
                  <a:gd name="connsiteX6" fmla="*/ 718184 w 863440"/>
                  <a:gd name="connsiteY6" fmla="*/ 240235 h 843645"/>
                  <a:gd name="connsiteX7" fmla="*/ 741996 w 863440"/>
                  <a:gd name="connsiteY7" fmla="*/ 249760 h 843645"/>
                  <a:gd name="connsiteX8" fmla="*/ 756284 w 863440"/>
                  <a:gd name="connsiteY8" fmla="*/ 290242 h 843645"/>
                  <a:gd name="connsiteX9" fmla="*/ 722948 w 863440"/>
                  <a:gd name="connsiteY9" fmla="*/ 354535 h 843645"/>
                  <a:gd name="connsiteX10" fmla="*/ 703900 w 863440"/>
                  <a:gd name="connsiteY10" fmla="*/ 466454 h 843645"/>
                  <a:gd name="connsiteX11" fmla="*/ 777716 w 863440"/>
                  <a:gd name="connsiteY11" fmla="*/ 537892 h 843645"/>
                  <a:gd name="connsiteX12" fmla="*/ 863440 w 863440"/>
                  <a:gd name="connsiteY12" fmla="*/ 583135 h 843645"/>
                  <a:gd name="connsiteX13" fmla="*/ 849156 w 863440"/>
                  <a:gd name="connsiteY13" fmla="*/ 661717 h 843645"/>
                  <a:gd name="connsiteX14" fmla="*/ 775844 w 863440"/>
                  <a:gd name="connsiteY14" fmla="*/ 730031 h 843645"/>
                  <a:gd name="connsiteX15" fmla="*/ 685800 w 863440"/>
                  <a:gd name="connsiteY15" fmla="*/ 676005 h 843645"/>
                  <a:gd name="connsiteX16" fmla="*/ 495300 w 863440"/>
                  <a:gd name="connsiteY16" fmla="*/ 714105 h 843645"/>
                  <a:gd name="connsiteX17" fmla="*/ 495300 w 863440"/>
                  <a:gd name="connsiteY17" fmla="*/ 805545 h 843645"/>
                  <a:gd name="connsiteX18" fmla="*/ 373380 w 863440"/>
                  <a:gd name="connsiteY18" fmla="*/ 820785 h 843645"/>
                  <a:gd name="connsiteX19" fmla="*/ 335280 w 863440"/>
                  <a:gd name="connsiteY19" fmla="*/ 820785 h 843645"/>
                  <a:gd name="connsiteX20" fmla="*/ 175260 w 863440"/>
                  <a:gd name="connsiteY20" fmla="*/ 843645 h 843645"/>
                  <a:gd name="connsiteX21" fmla="*/ 129540 w 863440"/>
                  <a:gd name="connsiteY21" fmla="*/ 782685 h 843645"/>
                  <a:gd name="connsiteX22" fmla="*/ 129540 w 863440"/>
                  <a:gd name="connsiteY22" fmla="*/ 660765 h 843645"/>
                  <a:gd name="connsiteX23" fmla="*/ 53340 w 863440"/>
                  <a:gd name="connsiteY23" fmla="*/ 637905 h 843645"/>
                  <a:gd name="connsiteX24" fmla="*/ 30480 w 863440"/>
                  <a:gd name="connsiteY24" fmla="*/ 538845 h 843645"/>
                  <a:gd name="connsiteX25" fmla="*/ 53340 w 863440"/>
                  <a:gd name="connsiteY25" fmla="*/ 455025 h 843645"/>
                  <a:gd name="connsiteX26" fmla="*/ 0 w 863440"/>
                  <a:gd name="connsiteY26" fmla="*/ 424545 h 843645"/>
                  <a:gd name="connsiteX27" fmla="*/ 0 w 863440"/>
                  <a:gd name="connsiteY27" fmla="*/ 264525 h 843645"/>
                  <a:gd name="connsiteX28" fmla="*/ 83820 w 863440"/>
                  <a:gd name="connsiteY28" fmla="*/ 355965 h 843645"/>
                  <a:gd name="connsiteX29" fmla="*/ 160020 w 863440"/>
                  <a:gd name="connsiteY29" fmla="*/ 363585 h 843645"/>
                  <a:gd name="connsiteX30" fmla="*/ 251460 w 863440"/>
                  <a:gd name="connsiteY30" fmla="*/ 401685 h 843645"/>
                  <a:gd name="connsiteX31" fmla="*/ 304800 w 863440"/>
                  <a:gd name="connsiteY31" fmla="*/ 455025 h 843645"/>
                  <a:gd name="connsiteX32" fmla="*/ 480060 w 863440"/>
                  <a:gd name="connsiteY32" fmla="*/ 401685 h 843645"/>
                  <a:gd name="connsiteX33" fmla="*/ 609600 w 863440"/>
                  <a:gd name="connsiteY33" fmla="*/ 256905 h 843645"/>
                  <a:gd name="connsiteX34" fmla="*/ 762000 w 863440"/>
                  <a:gd name="connsiteY34" fmla="*/ 13065 h 843645"/>
                  <a:gd name="connsiteX35" fmla="*/ 766356 w 863440"/>
                  <a:gd name="connsiteY35" fmla="*/ 0 h 843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63440" h="843645">
                    <a:moveTo>
                      <a:pt x="766356" y="0"/>
                    </a:moveTo>
                    <a:lnTo>
                      <a:pt x="818196" y="37830"/>
                    </a:lnTo>
                    <a:lnTo>
                      <a:pt x="820428" y="37384"/>
                    </a:lnTo>
                    <a:lnTo>
                      <a:pt x="806292" y="106885"/>
                    </a:lnTo>
                    <a:cubicBezTo>
                      <a:pt x="791332" y="126833"/>
                      <a:pt x="797616" y="120321"/>
                      <a:pt x="789624" y="128317"/>
                    </a:cubicBezTo>
                    <a:lnTo>
                      <a:pt x="732472" y="161654"/>
                    </a:lnTo>
                    <a:lnTo>
                      <a:pt x="718184" y="240235"/>
                    </a:lnTo>
                    <a:lnTo>
                      <a:pt x="741996" y="249760"/>
                    </a:lnTo>
                    <a:lnTo>
                      <a:pt x="756284" y="290242"/>
                    </a:lnTo>
                    <a:lnTo>
                      <a:pt x="722948" y="354535"/>
                    </a:lnTo>
                    <a:lnTo>
                      <a:pt x="703900" y="466454"/>
                    </a:lnTo>
                    <a:lnTo>
                      <a:pt x="777716" y="537892"/>
                    </a:lnTo>
                    <a:lnTo>
                      <a:pt x="863440" y="583135"/>
                    </a:lnTo>
                    <a:lnTo>
                      <a:pt x="849156" y="661717"/>
                    </a:lnTo>
                    <a:lnTo>
                      <a:pt x="775844" y="730031"/>
                    </a:lnTo>
                    <a:lnTo>
                      <a:pt x="685800" y="676005"/>
                    </a:lnTo>
                    <a:lnTo>
                      <a:pt x="495300" y="714105"/>
                    </a:lnTo>
                    <a:lnTo>
                      <a:pt x="495300" y="805545"/>
                    </a:lnTo>
                    <a:lnTo>
                      <a:pt x="373380" y="820785"/>
                    </a:lnTo>
                    <a:lnTo>
                      <a:pt x="335280" y="820785"/>
                    </a:lnTo>
                    <a:lnTo>
                      <a:pt x="175260" y="843645"/>
                    </a:lnTo>
                    <a:lnTo>
                      <a:pt x="129540" y="782685"/>
                    </a:lnTo>
                    <a:lnTo>
                      <a:pt x="129540" y="660765"/>
                    </a:lnTo>
                    <a:lnTo>
                      <a:pt x="53340" y="637905"/>
                    </a:lnTo>
                    <a:lnTo>
                      <a:pt x="30480" y="538845"/>
                    </a:lnTo>
                    <a:lnTo>
                      <a:pt x="53340" y="455025"/>
                    </a:lnTo>
                    <a:lnTo>
                      <a:pt x="0" y="424545"/>
                    </a:lnTo>
                    <a:lnTo>
                      <a:pt x="0" y="264525"/>
                    </a:lnTo>
                    <a:lnTo>
                      <a:pt x="83820" y="355965"/>
                    </a:lnTo>
                    <a:lnTo>
                      <a:pt x="160020" y="363585"/>
                    </a:lnTo>
                    <a:lnTo>
                      <a:pt x="251460" y="401685"/>
                    </a:lnTo>
                    <a:lnTo>
                      <a:pt x="304800" y="455025"/>
                    </a:lnTo>
                    <a:lnTo>
                      <a:pt x="480060" y="401685"/>
                    </a:lnTo>
                    <a:lnTo>
                      <a:pt x="609600" y="256905"/>
                    </a:lnTo>
                    <a:lnTo>
                      <a:pt x="762000" y="13065"/>
                    </a:lnTo>
                    <a:lnTo>
                      <a:pt x="76635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F7FF0E21-292B-4BC2-9E04-6578221358DF}"/>
                  </a:ext>
                </a:extLst>
              </p:cNvPr>
              <p:cNvSpPr/>
              <p:nvPr/>
            </p:nvSpPr>
            <p:spPr>
              <a:xfrm>
                <a:off x="42596216" y="9972225"/>
                <a:ext cx="766348" cy="838650"/>
              </a:xfrm>
              <a:custGeom>
                <a:avLst/>
                <a:gdLst>
                  <a:gd name="connsiteX0" fmla="*/ 0 w 766348"/>
                  <a:gd name="connsiteY0" fmla="*/ 0 h 838650"/>
                  <a:gd name="connsiteX1" fmla="*/ 7204 w 766348"/>
                  <a:gd name="connsiteY1" fmla="*/ 25216 h 838650"/>
                  <a:gd name="connsiteX2" fmla="*/ 312004 w 766348"/>
                  <a:gd name="connsiteY2" fmla="*/ 17596 h 838650"/>
                  <a:gd name="connsiteX3" fmla="*/ 388204 w 766348"/>
                  <a:gd name="connsiteY3" fmla="*/ 48076 h 838650"/>
                  <a:gd name="connsiteX4" fmla="*/ 563464 w 766348"/>
                  <a:gd name="connsiteY4" fmla="*/ 17596 h 838650"/>
                  <a:gd name="connsiteX5" fmla="*/ 715864 w 766348"/>
                  <a:gd name="connsiteY5" fmla="*/ 25216 h 838650"/>
                  <a:gd name="connsiteX6" fmla="*/ 716588 w 766348"/>
                  <a:gd name="connsiteY6" fmla="*/ 22860 h 838650"/>
                  <a:gd name="connsiteX7" fmla="*/ 709196 w 766348"/>
                  <a:gd name="connsiteY7" fmla="*/ 276676 h 838650"/>
                  <a:gd name="connsiteX8" fmla="*/ 766348 w 766348"/>
                  <a:gd name="connsiteY8" fmla="*/ 324301 h 838650"/>
                  <a:gd name="connsiteX9" fmla="*/ 756824 w 766348"/>
                  <a:gd name="connsiteY9" fmla="*/ 371926 h 838650"/>
                  <a:gd name="connsiteX10" fmla="*/ 759288 w 766348"/>
                  <a:gd name="connsiteY10" fmla="*/ 373621 h 838650"/>
                  <a:gd name="connsiteX11" fmla="*/ 699672 w 766348"/>
                  <a:gd name="connsiteY11" fmla="*/ 462413 h 838650"/>
                  <a:gd name="connsiteX12" fmla="*/ 699672 w 766348"/>
                  <a:gd name="connsiteY12" fmla="*/ 519563 h 838650"/>
                  <a:gd name="connsiteX13" fmla="*/ 675860 w 766348"/>
                  <a:gd name="connsiteY13" fmla="*/ 548138 h 838650"/>
                  <a:gd name="connsiteX14" fmla="*/ 690148 w 766348"/>
                  <a:gd name="connsiteY14" fmla="*/ 695775 h 838650"/>
                  <a:gd name="connsiteX15" fmla="*/ 625852 w 766348"/>
                  <a:gd name="connsiteY15" fmla="*/ 786263 h 838650"/>
                  <a:gd name="connsiteX16" fmla="*/ 561560 w 766348"/>
                  <a:gd name="connsiteY16" fmla="*/ 786263 h 838650"/>
                  <a:gd name="connsiteX17" fmla="*/ 528224 w 766348"/>
                  <a:gd name="connsiteY17" fmla="*/ 838650 h 838650"/>
                  <a:gd name="connsiteX18" fmla="*/ 402016 w 766348"/>
                  <a:gd name="connsiteY18" fmla="*/ 791025 h 838650"/>
                  <a:gd name="connsiteX19" fmla="*/ 366296 w 766348"/>
                  <a:gd name="connsiteY19" fmla="*/ 743400 h 838650"/>
                  <a:gd name="connsiteX20" fmla="*/ 366296 w 766348"/>
                  <a:gd name="connsiteY20" fmla="*/ 629100 h 838650"/>
                  <a:gd name="connsiteX21" fmla="*/ 330576 w 766348"/>
                  <a:gd name="connsiteY21" fmla="*/ 607669 h 838650"/>
                  <a:gd name="connsiteX22" fmla="*/ 306764 w 766348"/>
                  <a:gd name="connsiteY22" fmla="*/ 586238 h 838650"/>
                  <a:gd name="connsiteX23" fmla="*/ 306764 w 766348"/>
                  <a:gd name="connsiteY23" fmla="*/ 548138 h 838650"/>
                  <a:gd name="connsiteX24" fmla="*/ 275808 w 766348"/>
                  <a:gd name="connsiteY24" fmla="*/ 529088 h 838650"/>
                  <a:gd name="connsiteX25" fmla="*/ 275808 w 766348"/>
                  <a:gd name="connsiteY25" fmla="*/ 393356 h 838650"/>
                  <a:gd name="connsiteX26" fmla="*/ 156748 w 766348"/>
                  <a:gd name="connsiteY26" fmla="*/ 283819 h 838650"/>
                  <a:gd name="connsiteX27" fmla="*/ 141244 w 766348"/>
                  <a:gd name="connsiteY27" fmla="*/ 273763 h 838650"/>
                  <a:gd name="connsiteX28" fmla="*/ 137696 w 766348"/>
                  <a:gd name="connsiteY28" fmla="*/ 195714 h 838650"/>
                  <a:gd name="connsiteX29" fmla="*/ 18632 w 766348"/>
                  <a:gd name="connsiteY29" fmla="*/ 162376 h 838650"/>
                  <a:gd name="connsiteX30" fmla="*/ 0 w 766348"/>
                  <a:gd name="connsiteY30" fmla="*/ 0 h 838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766348" h="838650">
                    <a:moveTo>
                      <a:pt x="0" y="0"/>
                    </a:moveTo>
                    <a:lnTo>
                      <a:pt x="7204" y="25216"/>
                    </a:lnTo>
                    <a:lnTo>
                      <a:pt x="312004" y="17596"/>
                    </a:lnTo>
                    <a:lnTo>
                      <a:pt x="388204" y="48076"/>
                    </a:lnTo>
                    <a:lnTo>
                      <a:pt x="563464" y="17596"/>
                    </a:lnTo>
                    <a:lnTo>
                      <a:pt x="715864" y="25216"/>
                    </a:lnTo>
                    <a:lnTo>
                      <a:pt x="716588" y="22860"/>
                    </a:lnTo>
                    <a:lnTo>
                      <a:pt x="709196" y="276676"/>
                    </a:lnTo>
                    <a:lnTo>
                      <a:pt x="766348" y="324301"/>
                    </a:lnTo>
                    <a:lnTo>
                      <a:pt x="756824" y="371926"/>
                    </a:lnTo>
                    <a:lnTo>
                      <a:pt x="759288" y="373621"/>
                    </a:lnTo>
                    <a:lnTo>
                      <a:pt x="699672" y="462413"/>
                    </a:lnTo>
                    <a:lnTo>
                      <a:pt x="699672" y="519563"/>
                    </a:lnTo>
                    <a:lnTo>
                      <a:pt x="675860" y="548138"/>
                    </a:lnTo>
                    <a:lnTo>
                      <a:pt x="690148" y="695775"/>
                    </a:lnTo>
                    <a:lnTo>
                      <a:pt x="625852" y="786263"/>
                    </a:lnTo>
                    <a:lnTo>
                      <a:pt x="561560" y="786263"/>
                    </a:lnTo>
                    <a:lnTo>
                      <a:pt x="528224" y="838650"/>
                    </a:lnTo>
                    <a:lnTo>
                      <a:pt x="402016" y="791025"/>
                    </a:lnTo>
                    <a:lnTo>
                      <a:pt x="366296" y="743400"/>
                    </a:lnTo>
                    <a:lnTo>
                      <a:pt x="366296" y="629100"/>
                    </a:lnTo>
                    <a:lnTo>
                      <a:pt x="330576" y="607669"/>
                    </a:lnTo>
                    <a:lnTo>
                      <a:pt x="306764" y="586238"/>
                    </a:lnTo>
                    <a:lnTo>
                      <a:pt x="306764" y="548138"/>
                    </a:lnTo>
                    <a:lnTo>
                      <a:pt x="275808" y="529088"/>
                    </a:lnTo>
                    <a:lnTo>
                      <a:pt x="275808" y="393356"/>
                    </a:lnTo>
                    <a:lnTo>
                      <a:pt x="156748" y="283819"/>
                    </a:lnTo>
                    <a:lnTo>
                      <a:pt x="141244" y="273763"/>
                    </a:lnTo>
                    <a:lnTo>
                      <a:pt x="137696" y="195714"/>
                    </a:lnTo>
                    <a:lnTo>
                      <a:pt x="18632" y="16237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98FB6A40-5ED0-4306-A7B5-94DC337181A9}"/>
                  </a:ext>
                </a:extLst>
              </p:cNvPr>
              <p:cNvSpPr/>
              <p:nvPr/>
            </p:nvSpPr>
            <p:spPr>
              <a:xfrm>
                <a:off x="44405552" y="10050781"/>
                <a:ext cx="925828" cy="1874288"/>
              </a:xfrm>
              <a:custGeom>
                <a:avLst/>
                <a:gdLst>
                  <a:gd name="connsiteX0" fmla="*/ 864868 w 925828"/>
                  <a:gd name="connsiteY0" fmla="*/ 0 h 1874288"/>
                  <a:gd name="connsiteX1" fmla="*/ 857248 w 925828"/>
                  <a:gd name="connsiteY1" fmla="*/ 60960 h 1874288"/>
                  <a:gd name="connsiteX2" fmla="*/ 895348 w 925828"/>
                  <a:gd name="connsiteY2" fmla="*/ 121920 h 1874288"/>
                  <a:gd name="connsiteX3" fmla="*/ 925828 w 925828"/>
                  <a:gd name="connsiteY3" fmla="*/ 274320 h 1874288"/>
                  <a:gd name="connsiteX4" fmla="*/ 895348 w 925828"/>
                  <a:gd name="connsiteY4" fmla="*/ 335280 h 1874288"/>
                  <a:gd name="connsiteX5" fmla="*/ 842008 w 925828"/>
                  <a:gd name="connsiteY5" fmla="*/ 320040 h 1874288"/>
                  <a:gd name="connsiteX6" fmla="*/ 796288 w 925828"/>
                  <a:gd name="connsiteY6" fmla="*/ 426720 h 1874288"/>
                  <a:gd name="connsiteX7" fmla="*/ 796288 w 925828"/>
                  <a:gd name="connsiteY7" fmla="*/ 487680 h 1874288"/>
                  <a:gd name="connsiteX8" fmla="*/ 742948 w 925828"/>
                  <a:gd name="connsiteY8" fmla="*/ 533400 h 1874288"/>
                  <a:gd name="connsiteX9" fmla="*/ 796288 w 925828"/>
                  <a:gd name="connsiteY9" fmla="*/ 594360 h 1874288"/>
                  <a:gd name="connsiteX10" fmla="*/ 765808 w 925828"/>
                  <a:gd name="connsiteY10" fmla="*/ 701040 h 1874288"/>
                  <a:gd name="connsiteX11" fmla="*/ 765808 w 925828"/>
                  <a:gd name="connsiteY11" fmla="*/ 784860 h 1874288"/>
                  <a:gd name="connsiteX12" fmla="*/ 643888 w 925828"/>
                  <a:gd name="connsiteY12" fmla="*/ 822960 h 1874288"/>
                  <a:gd name="connsiteX13" fmla="*/ 590548 w 925828"/>
                  <a:gd name="connsiteY13" fmla="*/ 967740 h 1874288"/>
                  <a:gd name="connsiteX14" fmla="*/ 514348 w 925828"/>
                  <a:gd name="connsiteY14" fmla="*/ 1013460 h 1874288"/>
                  <a:gd name="connsiteX15" fmla="*/ 582928 w 925828"/>
                  <a:gd name="connsiteY15" fmla="*/ 1089660 h 1874288"/>
                  <a:gd name="connsiteX16" fmla="*/ 521968 w 925828"/>
                  <a:gd name="connsiteY16" fmla="*/ 1150620 h 1874288"/>
                  <a:gd name="connsiteX17" fmla="*/ 582928 w 925828"/>
                  <a:gd name="connsiteY17" fmla="*/ 1280160 h 1874288"/>
                  <a:gd name="connsiteX18" fmla="*/ 567688 w 925828"/>
                  <a:gd name="connsiteY18" fmla="*/ 1325880 h 1874288"/>
                  <a:gd name="connsiteX19" fmla="*/ 453388 w 925828"/>
                  <a:gd name="connsiteY19" fmla="*/ 1394460 h 1874288"/>
                  <a:gd name="connsiteX20" fmla="*/ 499108 w 925828"/>
                  <a:gd name="connsiteY20" fmla="*/ 1501140 h 1874288"/>
                  <a:gd name="connsiteX21" fmla="*/ 468628 w 925828"/>
                  <a:gd name="connsiteY21" fmla="*/ 1836420 h 1874288"/>
                  <a:gd name="connsiteX22" fmla="*/ 481252 w 925828"/>
                  <a:gd name="connsiteY22" fmla="*/ 1874288 h 1874288"/>
                  <a:gd name="connsiteX23" fmla="*/ 419096 w 925828"/>
                  <a:gd name="connsiteY23" fmla="*/ 1852295 h 1874288"/>
                  <a:gd name="connsiteX24" fmla="*/ 377824 w 925828"/>
                  <a:gd name="connsiteY24" fmla="*/ 1823720 h 1874288"/>
                  <a:gd name="connsiteX25" fmla="*/ 276224 w 925828"/>
                  <a:gd name="connsiteY25" fmla="*/ 1858645 h 1874288"/>
                  <a:gd name="connsiteX26" fmla="*/ 196848 w 925828"/>
                  <a:gd name="connsiteY26" fmla="*/ 1864995 h 1874288"/>
                  <a:gd name="connsiteX27" fmla="*/ 171448 w 925828"/>
                  <a:gd name="connsiteY27" fmla="*/ 1833245 h 1874288"/>
                  <a:gd name="connsiteX28" fmla="*/ 177800 w 925828"/>
                  <a:gd name="connsiteY28" fmla="*/ 1788795 h 1874288"/>
                  <a:gd name="connsiteX29" fmla="*/ 123824 w 925828"/>
                  <a:gd name="connsiteY29" fmla="*/ 1734820 h 1874288"/>
                  <a:gd name="connsiteX30" fmla="*/ 107140 w 925828"/>
                  <a:gd name="connsiteY30" fmla="*/ 1731308 h 1874288"/>
                  <a:gd name="connsiteX31" fmla="*/ 88896 w 925828"/>
                  <a:gd name="connsiteY31" fmla="*/ 1664969 h 1874288"/>
                  <a:gd name="connsiteX32" fmla="*/ 3172 w 925828"/>
                  <a:gd name="connsiteY32" fmla="*/ 1604644 h 1874288"/>
                  <a:gd name="connsiteX33" fmla="*/ 22224 w 925828"/>
                  <a:gd name="connsiteY33" fmla="*/ 1483994 h 1874288"/>
                  <a:gd name="connsiteX34" fmla="*/ 20664 w 925828"/>
                  <a:gd name="connsiteY34" fmla="*/ 1480766 h 1874288"/>
                  <a:gd name="connsiteX35" fmla="*/ 47624 w 925828"/>
                  <a:gd name="connsiteY35" fmla="*/ 1426845 h 1874288"/>
                  <a:gd name="connsiteX36" fmla="*/ 47624 w 925828"/>
                  <a:gd name="connsiteY36" fmla="*/ 1222058 h 1874288"/>
                  <a:gd name="connsiteX37" fmla="*/ 157160 w 925828"/>
                  <a:gd name="connsiteY37" fmla="*/ 1112520 h 1874288"/>
                  <a:gd name="connsiteX38" fmla="*/ 23812 w 925828"/>
                  <a:gd name="connsiteY38" fmla="*/ 1069658 h 1874288"/>
                  <a:gd name="connsiteX39" fmla="*/ 0 w 925828"/>
                  <a:gd name="connsiteY39" fmla="*/ 974408 h 1874288"/>
                  <a:gd name="connsiteX40" fmla="*/ 9524 w 925828"/>
                  <a:gd name="connsiteY40" fmla="*/ 922020 h 1874288"/>
                  <a:gd name="connsiteX41" fmla="*/ 90488 w 925828"/>
                  <a:gd name="connsiteY41" fmla="*/ 964883 h 1874288"/>
                  <a:gd name="connsiteX42" fmla="*/ 90488 w 925828"/>
                  <a:gd name="connsiteY42" fmla="*/ 883920 h 1874288"/>
                  <a:gd name="connsiteX43" fmla="*/ 42860 w 925828"/>
                  <a:gd name="connsiteY43" fmla="*/ 841058 h 1874288"/>
                  <a:gd name="connsiteX44" fmla="*/ 114296 w 925828"/>
                  <a:gd name="connsiteY44" fmla="*/ 788670 h 1874288"/>
                  <a:gd name="connsiteX45" fmla="*/ 85724 w 925828"/>
                  <a:gd name="connsiteY45" fmla="*/ 698183 h 1874288"/>
                  <a:gd name="connsiteX46" fmla="*/ 66672 w 925828"/>
                  <a:gd name="connsiteY46" fmla="*/ 579120 h 1874288"/>
                  <a:gd name="connsiteX47" fmla="*/ 66252 w 925828"/>
                  <a:gd name="connsiteY47" fmla="*/ 567342 h 1874288"/>
                  <a:gd name="connsiteX48" fmla="*/ 142872 w 925828"/>
                  <a:gd name="connsiteY48" fmla="*/ 556894 h 1874288"/>
                  <a:gd name="connsiteX49" fmla="*/ 180972 w 925828"/>
                  <a:gd name="connsiteY49" fmla="*/ 585469 h 1874288"/>
                  <a:gd name="connsiteX50" fmla="*/ 231772 w 925828"/>
                  <a:gd name="connsiteY50" fmla="*/ 541019 h 1874288"/>
                  <a:gd name="connsiteX51" fmla="*/ 234948 w 925828"/>
                  <a:gd name="connsiteY51" fmla="*/ 439419 h 1874288"/>
                  <a:gd name="connsiteX52" fmla="*/ 276224 w 925828"/>
                  <a:gd name="connsiteY52" fmla="*/ 394969 h 1874288"/>
                  <a:gd name="connsiteX53" fmla="*/ 285748 w 925828"/>
                  <a:gd name="connsiteY53" fmla="*/ 287019 h 1874288"/>
                  <a:gd name="connsiteX54" fmla="*/ 346072 w 925828"/>
                  <a:gd name="connsiteY54" fmla="*/ 258444 h 1874288"/>
                  <a:gd name="connsiteX55" fmla="*/ 390524 w 925828"/>
                  <a:gd name="connsiteY55" fmla="*/ 147319 h 1874288"/>
                  <a:gd name="connsiteX56" fmla="*/ 355600 w 925828"/>
                  <a:gd name="connsiteY56" fmla="*/ 115569 h 1874288"/>
                  <a:gd name="connsiteX57" fmla="*/ 415924 w 925828"/>
                  <a:gd name="connsiteY57" fmla="*/ 10794 h 1874288"/>
                  <a:gd name="connsiteX58" fmla="*/ 463548 w 925828"/>
                  <a:gd name="connsiteY58" fmla="*/ 7619 h 1874288"/>
                  <a:gd name="connsiteX59" fmla="*/ 485772 w 925828"/>
                  <a:gd name="connsiteY59" fmla="*/ 55244 h 1874288"/>
                  <a:gd name="connsiteX60" fmla="*/ 514348 w 925828"/>
                  <a:gd name="connsiteY60" fmla="*/ 102869 h 1874288"/>
                  <a:gd name="connsiteX61" fmla="*/ 596896 w 925828"/>
                  <a:gd name="connsiteY61" fmla="*/ 52069 h 1874288"/>
                  <a:gd name="connsiteX62" fmla="*/ 604292 w 925828"/>
                  <a:gd name="connsiteY62" fmla="*/ 14476 h 1874288"/>
                  <a:gd name="connsiteX63" fmla="*/ 864868 w 925828"/>
                  <a:gd name="connsiteY63" fmla="*/ 0 h 1874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925828" h="1874288">
                    <a:moveTo>
                      <a:pt x="864868" y="0"/>
                    </a:moveTo>
                    <a:lnTo>
                      <a:pt x="857248" y="60960"/>
                    </a:lnTo>
                    <a:lnTo>
                      <a:pt x="895348" y="121920"/>
                    </a:lnTo>
                    <a:lnTo>
                      <a:pt x="925828" y="274320"/>
                    </a:lnTo>
                    <a:lnTo>
                      <a:pt x="895348" y="335280"/>
                    </a:lnTo>
                    <a:lnTo>
                      <a:pt x="842008" y="320040"/>
                    </a:lnTo>
                    <a:lnTo>
                      <a:pt x="796288" y="426720"/>
                    </a:lnTo>
                    <a:lnTo>
                      <a:pt x="796288" y="487680"/>
                    </a:lnTo>
                    <a:lnTo>
                      <a:pt x="742948" y="533400"/>
                    </a:lnTo>
                    <a:lnTo>
                      <a:pt x="796288" y="594360"/>
                    </a:lnTo>
                    <a:lnTo>
                      <a:pt x="765808" y="701040"/>
                    </a:lnTo>
                    <a:lnTo>
                      <a:pt x="765808" y="784860"/>
                    </a:lnTo>
                    <a:lnTo>
                      <a:pt x="643888" y="822960"/>
                    </a:lnTo>
                    <a:lnTo>
                      <a:pt x="590548" y="967740"/>
                    </a:lnTo>
                    <a:lnTo>
                      <a:pt x="514348" y="1013460"/>
                    </a:lnTo>
                    <a:lnTo>
                      <a:pt x="582928" y="1089660"/>
                    </a:lnTo>
                    <a:lnTo>
                      <a:pt x="521968" y="1150620"/>
                    </a:lnTo>
                    <a:lnTo>
                      <a:pt x="582928" y="1280160"/>
                    </a:lnTo>
                    <a:lnTo>
                      <a:pt x="567688" y="1325880"/>
                    </a:lnTo>
                    <a:lnTo>
                      <a:pt x="453388" y="1394460"/>
                    </a:lnTo>
                    <a:lnTo>
                      <a:pt x="499108" y="1501140"/>
                    </a:lnTo>
                    <a:lnTo>
                      <a:pt x="468628" y="1836420"/>
                    </a:lnTo>
                    <a:lnTo>
                      <a:pt x="481252" y="1874288"/>
                    </a:lnTo>
                    <a:lnTo>
                      <a:pt x="419096" y="1852295"/>
                    </a:lnTo>
                    <a:lnTo>
                      <a:pt x="377824" y="1823720"/>
                    </a:lnTo>
                    <a:lnTo>
                      <a:pt x="276224" y="1858645"/>
                    </a:lnTo>
                    <a:lnTo>
                      <a:pt x="196848" y="1864995"/>
                    </a:lnTo>
                    <a:lnTo>
                      <a:pt x="171448" y="1833245"/>
                    </a:lnTo>
                    <a:lnTo>
                      <a:pt x="177800" y="1788795"/>
                    </a:lnTo>
                    <a:lnTo>
                      <a:pt x="123824" y="1734820"/>
                    </a:lnTo>
                    <a:lnTo>
                      <a:pt x="107140" y="1731308"/>
                    </a:lnTo>
                    <a:lnTo>
                      <a:pt x="88896" y="1664969"/>
                    </a:lnTo>
                    <a:lnTo>
                      <a:pt x="3172" y="1604644"/>
                    </a:lnTo>
                    <a:lnTo>
                      <a:pt x="22224" y="1483994"/>
                    </a:lnTo>
                    <a:lnTo>
                      <a:pt x="20664" y="1480766"/>
                    </a:lnTo>
                    <a:lnTo>
                      <a:pt x="47624" y="1426845"/>
                    </a:lnTo>
                    <a:lnTo>
                      <a:pt x="47624" y="1222058"/>
                    </a:lnTo>
                    <a:lnTo>
                      <a:pt x="157160" y="1112520"/>
                    </a:lnTo>
                    <a:lnTo>
                      <a:pt x="23812" y="1069658"/>
                    </a:lnTo>
                    <a:lnTo>
                      <a:pt x="0" y="974408"/>
                    </a:lnTo>
                    <a:lnTo>
                      <a:pt x="9524" y="922020"/>
                    </a:lnTo>
                    <a:lnTo>
                      <a:pt x="90488" y="964883"/>
                    </a:lnTo>
                    <a:lnTo>
                      <a:pt x="90488" y="883920"/>
                    </a:lnTo>
                    <a:lnTo>
                      <a:pt x="42860" y="841058"/>
                    </a:lnTo>
                    <a:lnTo>
                      <a:pt x="114296" y="788670"/>
                    </a:lnTo>
                    <a:lnTo>
                      <a:pt x="85724" y="698183"/>
                    </a:lnTo>
                    <a:lnTo>
                      <a:pt x="66672" y="579120"/>
                    </a:lnTo>
                    <a:lnTo>
                      <a:pt x="66252" y="567342"/>
                    </a:lnTo>
                    <a:lnTo>
                      <a:pt x="142872" y="556894"/>
                    </a:lnTo>
                    <a:lnTo>
                      <a:pt x="180972" y="585469"/>
                    </a:lnTo>
                    <a:lnTo>
                      <a:pt x="231772" y="541019"/>
                    </a:lnTo>
                    <a:cubicBezTo>
                      <a:pt x="232832" y="507152"/>
                      <a:pt x="233888" y="473286"/>
                      <a:pt x="234948" y="439419"/>
                    </a:cubicBezTo>
                    <a:lnTo>
                      <a:pt x="276224" y="394969"/>
                    </a:lnTo>
                    <a:lnTo>
                      <a:pt x="285748" y="287019"/>
                    </a:lnTo>
                    <a:lnTo>
                      <a:pt x="346072" y="258444"/>
                    </a:lnTo>
                    <a:lnTo>
                      <a:pt x="390524" y="147319"/>
                    </a:lnTo>
                    <a:lnTo>
                      <a:pt x="355600" y="115569"/>
                    </a:lnTo>
                    <a:lnTo>
                      <a:pt x="415924" y="10794"/>
                    </a:lnTo>
                    <a:lnTo>
                      <a:pt x="463548" y="7619"/>
                    </a:lnTo>
                    <a:lnTo>
                      <a:pt x="485772" y="55244"/>
                    </a:lnTo>
                    <a:lnTo>
                      <a:pt x="514348" y="102869"/>
                    </a:lnTo>
                    <a:lnTo>
                      <a:pt x="596896" y="52069"/>
                    </a:lnTo>
                    <a:lnTo>
                      <a:pt x="604292" y="14476"/>
                    </a:lnTo>
                    <a:lnTo>
                      <a:pt x="86486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E2E6F85D-E897-44AC-9313-CAEF1D6CFAA4}"/>
                  </a:ext>
                </a:extLst>
              </p:cNvPr>
              <p:cNvSpPr/>
              <p:nvPr/>
            </p:nvSpPr>
            <p:spPr>
              <a:xfrm>
                <a:off x="44350852" y="9753601"/>
                <a:ext cx="658992" cy="882649"/>
              </a:xfrm>
              <a:custGeom>
                <a:avLst/>
                <a:gdLst>
                  <a:gd name="connsiteX0" fmla="*/ 508088 w 658992"/>
                  <a:gd name="connsiteY0" fmla="*/ 0 h 882649"/>
                  <a:gd name="connsiteX1" fmla="*/ 614768 w 658992"/>
                  <a:gd name="connsiteY1" fmla="*/ 0 h 882649"/>
                  <a:gd name="connsiteX2" fmla="*/ 561428 w 658992"/>
                  <a:gd name="connsiteY2" fmla="*/ 228600 h 882649"/>
                  <a:gd name="connsiteX3" fmla="*/ 645248 w 658992"/>
                  <a:gd name="connsiteY3" fmla="*/ 312420 h 882649"/>
                  <a:gd name="connsiteX4" fmla="*/ 658992 w 658992"/>
                  <a:gd name="connsiteY4" fmla="*/ 311656 h 882649"/>
                  <a:gd name="connsiteX5" fmla="*/ 651596 w 658992"/>
                  <a:gd name="connsiteY5" fmla="*/ 349249 h 882649"/>
                  <a:gd name="connsiteX6" fmla="*/ 569048 w 658992"/>
                  <a:gd name="connsiteY6" fmla="*/ 400049 h 882649"/>
                  <a:gd name="connsiteX7" fmla="*/ 540472 w 658992"/>
                  <a:gd name="connsiteY7" fmla="*/ 352424 h 882649"/>
                  <a:gd name="connsiteX8" fmla="*/ 518248 w 658992"/>
                  <a:gd name="connsiteY8" fmla="*/ 304799 h 882649"/>
                  <a:gd name="connsiteX9" fmla="*/ 470624 w 658992"/>
                  <a:gd name="connsiteY9" fmla="*/ 307974 h 882649"/>
                  <a:gd name="connsiteX10" fmla="*/ 410300 w 658992"/>
                  <a:gd name="connsiteY10" fmla="*/ 412749 h 882649"/>
                  <a:gd name="connsiteX11" fmla="*/ 445224 w 658992"/>
                  <a:gd name="connsiteY11" fmla="*/ 444499 h 882649"/>
                  <a:gd name="connsiteX12" fmla="*/ 400772 w 658992"/>
                  <a:gd name="connsiteY12" fmla="*/ 555624 h 882649"/>
                  <a:gd name="connsiteX13" fmla="*/ 340448 w 658992"/>
                  <a:gd name="connsiteY13" fmla="*/ 584199 h 882649"/>
                  <a:gd name="connsiteX14" fmla="*/ 330924 w 658992"/>
                  <a:gd name="connsiteY14" fmla="*/ 692149 h 882649"/>
                  <a:gd name="connsiteX15" fmla="*/ 289648 w 658992"/>
                  <a:gd name="connsiteY15" fmla="*/ 736599 h 882649"/>
                  <a:gd name="connsiteX16" fmla="*/ 286472 w 658992"/>
                  <a:gd name="connsiteY16" fmla="*/ 838199 h 882649"/>
                  <a:gd name="connsiteX17" fmla="*/ 235672 w 658992"/>
                  <a:gd name="connsiteY17" fmla="*/ 882649 h 882649"/>
                  <a:gd name="connsiteX18" fmla="*/ 197572 w 658992"/>
                  <a:gd name="connsiteY18" fmla="*/ 854074 h 882649"/>
                  <a:gd name="connsiteX19" fmla="*/ 120952 w 658992"/>
                  <a:gd name="connsiteY19" fmla="*/ 864522 h 882649"/>
                  <a:gd name="connsiteX20" fmla="*/ 116612 w 658992"/>
                  <a:gd name="connsiteY20" fmla="*/ 742950 h 882649"/>
                  <a:gd name="connsiteX21" fmla="*/ 135660 w 658992"/>
                  <a:gd name="connsiteY21" fmla="*/ 685800 h 882649"/>
                  <a:gd name="connsiteX22" fmla="*/ 21360 w 658992"/>
                  <a:gd name="connsiteY22" fmla="*/ 495300 h 882649"/>
                  <a:gd name="connsiteX23" fmla="*/ 0 w 658992"/>
                  <a:gd name="connsiteY23" fmla="*/ 340447 h 882649"/>
                  <a:gd name="connsiteX24" fmla="*/ 43268 w 658992"/>
                  <a:gd name="connsiteY24" fmla="*/ 297180 h 882649"/>
                  <a:gd name="connsiteX25" fmla="*/ 96608 w 658992"/>
                  <a:gd name="connsiteY25" fmla="*/ 297180 h 882649"/>
                  <a:gd name="connsiteX26" fmla="*/ 157568 w 658992"/>
                  <a:gd name="connsiteY26" fmla="*/ 342900 h 882649"/>
                  <a:gd name="connsiteX27" fmla="*/ 188048 w 658992"/>
                  <a:gd name="connsiteY27" fmla="*/ 251460 h 882649"/>
                  <a:gd name="connsiteX28" fmla="*/ 279488 w 658992"/>
                  <a:gd name="connsiteY28" fmla="*/ 190500 h 882649"/>
                  <a:gd name="connsiteX29" fmla="*/ 393788 w 658992"/>
                  <a:gd name="connsiteY29" fmla="*/ 220980 h 882649"/>
                  <a:gd name="connsiteX30" fmla="*/ 401408 w 658992"/>
                  <a:gd name="connsiteY30" fmla="*/ 83820 h 882649"/>
                  <a:gd name="connsiteX31" fmla="*/ 508088 w 658992"/>
                  <a:gd name="connsiteY31" fmla="*/ 0 h 882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58992" h="882649">
                    <a:moveTo>
                      <a:pt x="508088" y="0"/>
                    </a:moveTo>
                    <a:lnTo>
                      <a:pt x="614768" y="0"/>
                    </a:lnTo>
                    <a:lnTo>
                      <a:pt x="561428" y="228600"/>
                    </a:lnTo>
                    <a:lnTo>
                      <a:pt x="645248" y="312420"/>
                    </a:lnTo>
                    <a:lnTo>
                      <a:pt x="658992" y="311656"/>
                    </a:lnTo>
                    <a:lnTo>
                      <a:pt x="651596" y="349249"/>
                    </a:lnTo>
                    <a:lnTo>
                      <a:pt x="569048" y="400049"/>
                    </a:lnTo>
                    <a:lnTo>
                      <a:pt x="540472" y="352424"/>
                    </a:lnTo>
                    <a:lnTo>
                      <a:pt x="518248" y="304799"/>
                    </a:lnTo>
                    <a:lnTo>
                      <a:pt x="470624" y="307974"/>
                    </a:lnTo>
                    <a:lnTo>
                      <a:pt x="410300" y="412749"/>
                    </a:lnTo>
                    <a:lnTo>
                      <a:pt x="445224" y="444499"/>
                    </a:lnTo>
                    <a:lnTo>
                      <a:pt x="400772" y="555624"/>
                    </a:lnTo>
                    <a:lnTo>
                      <a:pt x="340448" y="584199"/>
                    </a:lnTo>
                    <a:lnTo>
                      <a:pt x="330924" y="692149"/>
                    </a:lnTo>
                    <a:lnTo>
                      <a:pt x="289648" y="736599"/>
                    </a:lnTo>
                    <a:cubicBezTo>
                      <a:pt x="288588" y="770466"/>
                      <a:pt x="287532" y="804332"/>
                      <a:pt x="286472" y="838199"/>
                    </a:cubicBezTo>
                    <a:lnTo>
                      <a:pt x="235672" y="882649"/>
                    </a:lnTo>
                    <a:lnTo>
                      <a:pt x="197572" y="854074"/>
                    </a:lnTo>
                    <a:lnTo>
                      <a:pt x="120952" y="864522"/>
                    </a:lnTo>
                    <a:lnTo>
                      <a:pt x="116612" y="742950"/>
                    </a:lnTo>
                    <a:lnTo>
                      <a:pt x="135660" y="685800"/>
                    </a:lnTo>
                    <a:lnTo>
                      <a:pt x="21360" y="495300"/>
                    </a:lnTo>
                    <a:lnTo>
                      <a:pt x="0" y="340447"/>
                    </a:lnTo>
                    <a:lnTo>
                      <a:pt x="43268" y="297180"/>
                    </a:lnTo>
                    <a:lnTo>
                      <a:pt x="96608" y="297180"/>
                    </a:lnTo>
                    <a:lnTo>
                      <a:pt x="157568" y="342900"/>
                    </a:lnTo>
                    <a:lnTo>
                      <a:pt x="188048" y="251460"/>
                    </a:lnTo>
                    <a:lnTo>
                      <a:pt x="279488" y="190500"/>
                    </a:lnTo>
                    <a:lnTo>
                      <a:pt x="393788" y="220980"/>
                    </a:lnTo>
                    <a:lnTo>
                      <a:pt x="401408" y="83820"/>
                    </a:lnTo>
                    <a:lnTo>
                      <a:pt x="50808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33CF1EB4-A6E8-483A-ACD6-0A460A7EEC21}"/>
                  </a:ext>
                </a:extLst>
              </p:cNvPr>
              <p:cNvSpPr/>
              <p:nvPr/>
            </p:nvSpPr>
            <p:spPr>
              <a:xfrm>
                <a:off x="42970824" y="11391900"/>
                <a:ext cx="540220" cy="1152526"/>
              </a:xfrm>
              <a:custGeom>
                <a:avLst/>
                <a:gdLst>
                  <a:gd name="connsiteX0" fmla="*/ 358400 w 540220"/>
                  <a:gd name="connsiteY0" fmla="*/ 0 h 1152526"/>
                  <a:gd name="connsiteX1" fmla="*/ 453652 w 540220"/>
                  <a:gd name="connsiteY1" fmla="*/ 4763 h 1152526"/>
                  <a:gd name="connsiteX2" fmla="*/ 467940 w 540220"/>
                  <a:gd name="connsiteY2" fmla="*/ 171450 h 1152526"/>
                  <a:gd name="connsiteX3" fmla="*/ 396500 w 540220"/>
                  <a:gd name="connsiteY3" fmla="*/ 280988 h 1152526"/>
                  <a:gd name="connsiteX4" fmla="*/ 444128 w 540220"/>
                  <a:gd name="connsiteY4" fmla="*/ 385763 h 1152526"/>
                  <a:gd name="connsiteX5" fmla="*/ 382216 w 540220"/>
                  <a:gd name="connsiteY5" fmla="*/ 476250 h 1152526"/>
                  <a:gd name="connsiteX6" fmla="*/ 377452 w 540220"/>
                  <a:gd name="connsiteY6" fmla="*/ 614363 h 1152526"/>
                  <a:gd name="connsiteX7" fmla="*/ 434600 w 540220"/>
                  <a:gd name="connsiteY7" fmla="*/ 681038 h 1152526"/>
                  <a:gd name="connsiteX8" fmla="*/ 425076 w 540220"/>
                  <a:gd name="connsiteY8" fmla="*/ 776288 h 1152526"/>
                  <a:gd name="connsiteX9" fmla="*/ 482224 w 540220"/>
                  <a:gd name="connsiteY9" fmla="*/ 842963 h 1152526"/>
                  <a:gd name="connsiteX10" fmla="*/ 491752 w 540220"/>
                  <a:gd name="connsiteY10" fmla="*/ 962025 h 1152526"/>
                  <a:gd name="connsiteX11" fmla="*/ 534616 w 540220"/>
                  <a:gd name="connsiteY11" fmla="*/ 1009650 h 1152526"/>
                  <a:gd name="connsiteX12" fmla="*/ 540220 w 540220"/>
                  <a:gd name="connsiteY12" fmla="*/ 1038372 h 1152526"/>
                  <a:gd name="connsiteX13" fmla="*/ 525088 w 540220"/>
                  <a:gd name="connsiteY13" fmla="*/ 1033464 h 1152526"/>
                  <a:gd name="connsiteX14" fmla="*/ 448888 w 540220"/>
                  <a:gd name="connsiteY14" fmla="*/ 1033464 h 1152526"/>
                  <a:gd name="connsiteX15" fmla="*/ 396500 w 540220"/>
                  <a:gd name="connsiteY15" fmla="*/ 1071564 h 1152526"/>
                  <a:gd name="connsiteX16" fmla="*/ 401264 w 540220"/>
                  <a:gd name="connsiteY16" fmla="*/ 1133476 h 1152526"/>
                  <a:gd name="connsiteX17" fmla="*/ 248864 w 540220"/>
                  <a:gd name="connsiteY17" fmla="*/ 1152526 h 1152526"/>
                  <a:gd name="connsiteX18" fmla="*/ 239340 w 540220"/>
                  <a:gd name="connsiteY18" fmla="*/ 1071564 h 1152526"/>
                  <a:gd name="connsiteX19" fmla="*/ 196852 w 540220"/>
                  <a:gd name="connsiteY19" fmla="*/ 1033798 h 1152526"/>
                  <a:gd name="connsiteX20" fmla="*/ 248864 w 540220"/>
                  <a:gd name="connsiteY20" fmla="*/ 1009650 h 1152526"/>
                  <a:gd name="connsiteX21" fmla="*/ 253624 w 540220"/>
                  <a:gd name="connsiteY21" fmla="*/ 952500 h 1152526"/>
                  <a:gd name="connsiteX22" fmla="*/ 196476 w 540220"/>
                  <a:gd name="connsiteY22" fmla="*/ 871538 h 1152526"/>
                  <a:gd name="connsiteX23" fmla="*/ 220288 w 540220"/>
                  <a:gd name="connsiteY23" fmla="*/ 738188 h 1152526"/>
                  <a:gd name="connsiteX24" fmla="*/ 191712 w 540220"/>
                  <a:gd name="connsiteY24" fmla="*/ 666750 h 1152526"/>
                  <a:gd name="connsiteX25" fmla="*/ 139328 w 540220"/>
                  <a:gd name="connsiteY25" fmla="*/ 661988 h 1152526"/>
                  <a:gd name="connsiteX26" fmla="*/ 48840 w 540220"/>
                  <a:gd name="connsiteY26" fmla="*/ 552450 h 1152526"/>
                  <a:gd name="connsiteX27" fmla="*/ 63128 w 540220"/>
                  <a:gd name="connsiteY27" fmla="*/ 466725 h 1152526"/>
                  <a:gd name="connsiteX28" fmla="*/ 0 w 540220"/>
                  <a:gd name="connsiteY28" fmla="*/ 346783 h 1152526"/>
                  <a:gd name="connsiteX29" fmla="*/ 20264 w 540220"/>
                  <a:gd name="connsiteY29" fmla="*/ 347664 h 1152526"/>
                  <a:gd name="connsiteX30" fmla="*/ 58364 w 540220"/>
                  <a:gd name="connsiteY30" fmla="*/ 219076 h 1152526"/>
                  <a:gd name="connsiteX31" fmla="*/ 27436 w 540220"/>
                  <a:gd name="connsiteY31" fmla="*/ 184280 h 1152526"/>
                  <a:gd name="connsiteX32" fmla="*/ 96464 w 540220"/>
                  <a:gd name="connsiteY32" fmla="*/ 66675 h 1152526"/>
                  <a:gd name="connsiteX33" fmla="*/ 210764 w 540220"/>
                  <a:gd name="connsiteY33" fmla="*/ 80963 h 1152526"/>
                  <a:gd name="connsiteX34" fmla="*/ 248864 w 540220"/>
                  <a:gd name="connsiteY34" fmla="*/ 28575 h 1152526"/>
                  <a:gd name="connsiteX35" fmla="*/ 301252 w 540220"/>
                  <a:gd name="connsiteY35" fmla="*/ 42863 h 1152526"/>
                  <a:gd name="connsiteX36" fmla="*/ 358400 w 540220"/>
                  <a:gd name="connsiteY36" fmla="*/ 0 h 1152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540220" h="1152526">
                    <a:moveTo>
                      <a:pt x="358400" y="0"/>
                    </a:moveTo>
                    <a:lnTo>
                      <a:pt x="453652" y="4763"/>
                    </a:lnTo>
                    <a:lnTo>
                      <a:pt x="467940" y="171450"/>
                    </a:lnTo>
                    <a:lnTo>
                      <a:pt x="396500" y="280988"/>
                    </a:lnTo>
                    <a:lnTo>
                      <a:pt x="444128" y="385763"/>
                    </a:lnTo>
                    <a:lnTo>
                      <a:pt x="382216" y="476250"/>
                    </a:lnTo>
                    <a:lnTo>
                      <a:pt x="377452" y="614363"/>
                    </a:lnTo>
                    <a:lnTo>
                      <a:pt x="434600" y="681038"/>
                    </a:lnTo>
                    <a:lnTo>
                      <a:pt x="425076" y="776288"/>
                    </a:lnTo>
                    <a:lnTo>
                      <a:pt x="482224" y="842963"/>
                    </a:lnTo>
                    <a:lnTo>
                      <a:pt x="491752" y="962025"/>
                    </a:lnTo>
                    <a:lnTo>
                      <a:pt x="534616" y="1009650"/>
                    </a:lnTo>
                    <a:lnTo>
                      <a:pt x="540220" y="1038372"/>
                    </a:lnTo>
                    <a:lnTo>
                      <a:pt x="525088" y="1033464"/>
                    </a:lnTo>
                    <a:lnTo>
                      <a:pt x="448888" y="1033464"/>
                    </a:lnTo>
                    <a:lnTo>
                      <a:pt x="396500" y="1071564"/>
                    </a:lnTo>
                    <a:lnTo>
                      <a:pt x="401264" y="1133476"/>
                    </a:lnTo>
                    <a:lnTo>
                      <a:pt x="248864" y="1152526"/>
                    </a:lnTo>
                    <a:lnTo>
                      <a:pt x="239340" y="1071564"/>
                    </a:lnTo>
                    <a:lnTo>
                      <a:pt x="196852" y="1033798"/>
                    </a:lnTo>
                    <a:lnTo>
                      <a:pt x="248864" y="1009650"/>
                    </a:lnTo>
                    <a:lnTo>
                      <a:pt x="253624" y="952500"/>
                    </a:lnTo>
                    <a:lnTo>
                      <a:pt x="196476" y="871538"/>
                    </a:lnTo>
                    <a:lnTo>
                      <a:pt x="220288" y="738188"/>
                    </a:lnTo>
                    <a:lnTo>
                      <a:pt x="191712" y="666750"/>
                    </a:lnTo>
                    <a:lnTo>
                      <a:pt x="139328" y="661988"/>
                    </a:lnTo>
                    <a:lnTo>
                      <a:pt x="48840" y="552450"/>
                    </a:lnTo>
                    <a:lnTo>
                      <a:pt x="63128" y="466725"/>
                    </a:lnTo>
                    <a:lnTo>
                      <a:pt x="0" y="346783"/>
                    </a:lnTo>
                    <a:lnTo>
                      <a:pt x="20264" y="347664"/>
                    </a:lnTo>
                    <a:lnTo>
                      <a:pt x="58364" y="219076"/>
                    </a:lnTo>
                    <a:lnTo>
                      <a:pt x="27436" y="184280"/>
                    </a:lnTo>
                    <a:lnTo>
                      <a:pt x="96464" y="66675"/>
                    </a:lnTo>
                    <a:lnTo>
                      <a:pt x="210764" y="80963"/>
                    </a:lnTo>
                    <a:lnTo>
                      <a:pt x="248864" y="28575"/>
                    </a:lnTo>
                    <a:lnTo>
                      <a:pt x="301252" y="42863"/>
                    </a:lnTo>
                    <a:lnTo>
                      <a:pt x="35840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8EB721CD-7E35-46C9-AFE1-A0BD151C8C65}"/>
                  </a:ext>
                </a:extLst>
              </p:cNvPr>
              <p:cNvSpPr/>
              <p:nvPr/>
            </p:nvSpPr>
            <p:spPr>
              <a:xfrm>
                <a:off x="42195676" y="10245988"/>
                <a:ext cx="995436" cy="1330192"/>
              </a:xfrm>
              <a:custGeom>
                <a:avLst/>
                <a:gdLst>
                  <a:gd name="connsiteX0" fmla="*/ 541784 w 995436"/>
                  <a:gd name="connsiteY0" fmla="*/ 0 h 1330192"/>
                  <a:gd name="connsiteX1" fmla="*/ 557288 w 995436"/>
                  <a:gd name="connsiteY1" fmla="*/ 10056 h 1330192"/>
                  <a:gd name="connsiteX2" fmla="*/ 676348 w 995436"/>
                  <a:gd name="connsiteY2" fmla="*/ 119593 h 1330192"/>
                  <a:gd name="connsiteX3" fmla="*/ 676348 w 995436"/>
                  <a:gd name="connsiteY3" fmla="*/ 255325 h 1330192"/>
                  <a:gd name="connsiteX4" fmla="*/ 707304 w 995436"/>
                  <a:gd name="connsiteY4" fmla="*/ 274375 h 1330192"/>
                  <a:gd name="connsiteX5" fmla="*/ 707304 w 995436"/>
                  <a:gd name="connsiteY5" fmla="*/ 312475 h 1330192"/>
                  <a:gd name="connsiteX6" fmla="*/ 731116 w 995436"/>
                  <a:gd name="connsiteY6" fmla="*/ 333906 h 1330192"/>
                  <a:gd name="connsiteX7" fmla="*/ 766836 w 995436"/>
                  <a:gd name="connsiteY7" fmla="*/ 355337 h 1330192"/>
                  <a:gd name="connsiteX8" fmla="*/ 766836 w 995436"/>
                  <a:gd name="connsiteY8" fmla="*/ 469637 h 1330192"/>
                  <a:gd name="connsiteX9" fmla="*/ 802556 w 995436"/>
                  <a:gd name="connsiteY9" fmla="*/ 517262 h 1330192"/>
                  <a:gd name="connsiteX10" fmla="*/ 928764 w 995436"/>
                  <a:gd name="connsiteY10" fmla="*/ 564887 h 1330192"/>
                  <a:gd name="connsiteX11" fmla="*/ 938288 w 995436"/>
                  <a:gd name="connsiteY11" fmla="*/ 641087 h 1330192"/>
                  <a:gd name="connsiteX12" fmla="*/ 995436 w 995436"/>
                  <a:gd name="connsiteY12" fmla="*/ 712525 h 1330192"/>
                  <a:gd name="connsiteX13" fmla="*/ 847800 w 995436"/>
                  <a:gd name="connsiteY13" fmla="*/ 793487 h 1330192"/>
                  <a:gd name="connsiteX14" fmla="*/ 857324 w 995436"/>
                  <a:gd name="connsiteY14" fmla="*/ 941125 h 1330192"/>
                  <a:gd name="connsiteX15" fmla="*/ 833512 w 995436"/>
                  <a:gd name="connsiteY15" fmla="*/ 1007800 h 1330192"/>
                  <a:gd name="connsiteX16" fmla="*/ 866724 w 995436"/>
                  <a:gd name="connsiteY16" fmla="*/ 1220915 h 1330192"/>
                  <a:gd name="connsiteX17" fmla="*/ 802584 w 995436"/>
                  <a:gd name="connsiteY17" fmla="*/ 1330192 h 1330192"/>
                  <a:gd name="connsiteX18" fmla="*/ 757312 w 995436"/>
                  <a:gd name="connsiteY18" fmla="*/ 1279263 h 1330192"/>
                  <a:gd name="connsiteX19" fmla="*/ 733500 w 995436"/>
                  <a:gd name="connsiteY19" fmla="*/ 1226876 h 1330192"/>
                  <a:gd name="connsiteX20" fmla="*/ 595388 w 995436"/>
                  <a:gd name="connsiteY20" fmla="*/ 1136388 h 1330192"/>
                  <a:gd name="connsiteX21" fmla="*/ 662060 w 995436"/>
                  <a:gd name="connsiteY21" fmla="*/ 1026851 h 1330192"/>
                  <a:gd name="connsiteX22" fmla="*/ 623964 w 995436"/>
                  <a:gd name="connsiteY22" fmla="*/ 988751 h 1330192"/>
                  <a:gd name="connsiteX23" fmla="*/ 457276 w 995436"/>
                  <a:gd name="connsiteY23" fmla="*/ 998276 h 1330192"/>
                  <a:gd name="connsiteX24" fmla="*/ 338212 w 995436"/>
                  <a:gd name="connsiteY24" fmla="*/ 898263 h 1330192"/>
                  <a:gd name="connsiteX25" fmla="*/ 233436 w 995436"/>
                  <a:gd name="connsiteY25" fmla="*/ 917313 h 1330192"/>
                  <a:gd name="connsiteX26" fmla="*/ 138188 w 995436"/>
                  <a:gd name="connsiteY26" fmla="*/ 1022088 h 1330192"/>
                  <a:gd name="connsiteX27" fmla="*/ 0 w 995436"/>
                  <a:gd name="connsiteY27" fmla="*/ 1005167 h 1330192"/>
                  <a:gd name="connsiteX28" fmla="*/ 64844 w 995436"/>
                  <a:gd name="connsiteY28" fmla="*/ 810633 h 1330192"/>
                  <a:gd name="connsiteX29" fmla="*/ 57224 w 995436"/>
                  <a:gd name="connsiteY29" fmla="*/ 642993 h 1330192"/>
                  <a:gd name="connsiteX30" fmla="*/ 95324 w 995436"/>
                  <a:gd name="connsiteY30" fmla="*/ 627753 h 1330192"/>
                  <a:gd name="connsiteX31" fmla="*/ 141044 w 995436"/>
                  <a:gd name="connsiteY31" fmla="*/ 460113 h 1330192"/>
                  <a:gd name="connsiteX32" fmla="*/ 141044 w 995436"/>
                  <a:gd name="connsiteY32" fmla="*/ 449874 h 1330192"/>
                  <a:gd name="connsiteX33" fmla="*/ 252488 w 995436"/>
                  <a:gd name="connsiteY33" fmla="*/ 422013 h 1330192"/>
                  <a:gd name="connsiteX34" fmla="*/ 376312 w 995436"/>
                  <a:gd name="connsiteY34" fmla="*/ 498213 h 1330192"/>
                  <a:gd name="connsiteX35" fmla="*/ 466800 w 995436"/>
                  <a:gd name="connsiteY35" fmla="*/ 460113 h 1330192"/>
                  <a:gd name="connsiteX36" fmla="*/ 481088 w 995436"/>
                  <a:gd name="connsiteY36" fmla="*/ 326763 h 1330192"/>
                  <a:gd name="connsiteX37" fmla="*/ 471564 w 995436"/>
                  <a:gd name="connsiteY37" fmla="*/ 141026 h 1330192"/>
                  <a:gd name="connsiteX38" fmla="*/ 523948 w 995436"/>
                  <a:gd name="connsiteY38" fmla="*/ 64826 h 1330192"/>
                  <a:gd name="connsiteX39" fmla="*/ 543000 w 995436"/>
                  <a:gd name="connsiteY39" fmla="*/ 26726 h 1330192"/>
                  <a:gd name="connsiteX40" fmla="*/ 541784 w 995436"/>
                  <a:gd name="connsiteY40" fmla="*/ 0 h 133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995436" h="1330192">
                    <a:moveTo>
                      <a:pt x="541784" y="0"/>
                    </a:moveTo>
                    <a:lnTo>
                      <a:pt x="557288" y="10056"/>
                    </a:lnTo>
                    <a:lnTo>
                      <a:pt x="676348" y="119593"/>
                    </a:lnTo>
                    <a:lnTo>
                      <a:pt x="676348" y="255325"/>
                    </a:lnTo>
                    <a:lnTo>
                      <a:pt x="707304" y="274375"/>
                    </a:lnTo>
                    <a:lnTo>
                      <a:pt x="707304" y="312475"/>
                    </a:lnTo>
                    <a:lnTo>
                      <a:pt x="731116" y="333906"/>
                    </a:lnTo>
                    <a:lnTo>
                      <a:pt x="766836" y="355337"/>
                    </a:lnTo>
                    <a:lnTo>
                      <a:pt x="766836" y="469637"/>
                    </a:lnTo>
                    <a:lnTo>
                      <a:pt x="802556" y="517262"/>
                    </a:lnTo>
                    <a:lnTo>
                      <a:pt x="928764" y="564887"/>
                    </a:lnTo>
                    <a:lnTo>
                      <a:pt x="938288" y="641087"/>
                    </a:lnTo>
                    <a:lnTo>
                      <a:pt x="995436" y="712525"/>
                    </a:lnTo>
                    <a:lnTo>
                      <a:pt x="847800" y="793487"/>
                    </a:lnTo>
                    <a:lnTo>
                      <a:pt x="857324" y="941125"/>
                    </a:lnTo>
                    <a:lnTo>
                      <a:pt x="833512" y="1007800"/>
                    </a:lnTo>
                    <a:lnTo>
                      <a:pt x="866724" y="1220915"/>
                    </a:lnTo>
                    <a:lnTo>
                      <a:pt x="802584" y="1330192"/>
                    </a:lnTo>
                    <a:lnTo>
                      <a:pt x="757312" y="1279263"/>
                    </a:lnTo>
                    <a:lnTo>
                      <a:pt x="733500" y="1226876"/>
                    </a:lnTo>
                    <a:lnTo>
                      <a:pt x="595388" y="1136388"/>
                    </a:lnTo>
                    <a:lnTo>
                      <a:pt x="662060" y="1026851"/>
                    </a:lnTo>
                    <a:lnTo>
                      <a:pt x="623964" y="988751"/>
                    </a:lnTo>
                    <a:lnTo>
                      <a:pt x="457276" y="998276"/>
                    </a:lnTo>
                    <a:lnTo>
                      <a:pt x="338212" y="898263"/>
                    </a:lnTo>
                    <a:lnTo>
                      <a:pt x="233436" y="917313"/>
                    </a:lnTo>
                    <a:lnTo>
                      <a:pt x="138188" y="1022088"/>
                    </a:lnTo>
                    <a:lnTo>
                      <a:pt x="0" y="1005167"/>
                    </a:lnTo>
                    <a:lnTo>
                      <a:pt x="64844" y="810633"/>
                    </a:lnTo>
                    <a:lnTo>
                      <a:pt x="57224" y="642993"/>
                    </a:lnTo>
                    <a:lnTo>
                      <a:pt x="95324" y="627753"/>
                    </a:lnTo>
                    <a:lnTo>
                      <a:pt x="141044" y="460113"/>
                    </a:lnTo>
                    <a:lnTo>
                      <a:pt x="141044" y="449874"/>
                    </a:lnTo>
                    <a:lnTo>
                      <a:pt x="252488" y="422013"/>
                    </a:lnTo>
                    <a:lnTo>
                      <a:pt x="376312" y="498213"/>
                    </a:lnTo>
                    <a:lnTo>
                      <a:pt x="466800" y="460113"/>
                    </a:lnTo>
                    <a:lnTo>
                      <a:pt x="481088" y="326763"/>
                    </a:lnTo>
                    <a:lnTo>
                      <a:pt x="471564" y="141026"/>
                    </a:lnTo>
                    <a:lnTo>
                      <a:pt x="523948" y="64826"/>
                    </a:lnTo>
                    <a:lnTo>
                      <a:pt x="543000" y="26726"/>
                    </a:lnTo>
                    <a:lnTo>
                      <a:pt x="54178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E19DD79D-E7D0-41D6-827F-FC0736EC1B5D}"/>
                  </a:ext>
                </a:extLst>
              </p:cNvPr>
              <p:cNvSpPr/>
              <p:nvPr/>
            </p:nvSpPr>
            <p:spPr>
              <a:xfrm>
                <a:off x="43029188" y="10345846"/>
                <a:ext cx="1483504" cy="2227024"/>
              </a:xfrm>
              <a:custGeom>
                <a:avLst/>
                <a:gdLst>
                  <a:gd name="connsiteX0" fmla="*/ 326316 w 1483504"/>
                  <a:gd name="connsiteY0" fmla="*/ 0 h 2227024"/>
                  <a:gd name="connsiteX1" fmla="*/ 400052 w 1483504"/>
                  <a:gd name="connsiteY1" fmla="*/ 50693 h 2227024"/>
                  <a:gd name="connsiteX2" fmla="*/ 438148 w 1483504"/>
                  <a:gd name="connsiteY2" fmla="*/ 231668 h 2227024"/>
                  <a:gd name="connsiteX3" fmla="*/ 471488 w 1483504"/>
                  <a:gd name="connsiteY3" fmla="*/ 269768 h 2227024"/>
                  <a:gd name="connsiteX4" fmla="*/ 538164 w 1483504"/>
                  <a:gd name="connsiteY4" fmla="*/ 336443 h 2227024"/>
                  <a:gd name="connsiteX5" fmla="*/ 538164 w 1483504"/>
                  <a:gd name="connsiteY5" fmla="*/ 384068 h 2227024"/>
                  <a:gd name="connsiteX6" fmla="*/ 623888 w 1483504"/>
                  <a:gd name="connsiteY6" fmla="*/ 407880 h 2227024"/>
                  <a:gd name="connsiteX7" fmla="*/ 690564 w 1483504"/>
                  <a:gd name="connsiteY7" fmla="*/ 445980 h 2227024"/>
                  <a:gd name="connsiteX8" fmla="*/ 704852 w 1483504"/>
                  <a:gd name="connsiteY8" fmla="*/ 507893 h 2227024"/>
                  <a:gd name="connsiteX9" fmla="*/ 723900 w 1483504"/>
                  <a:gd name="connsiteY9" fmla="*/ 622193 h 2227024"/>
                  <a:gd name="connsiteX10" fmla="*/ 762000 w 1483504"/>
                  <a:gd name="connsiteY10" fmla="*/ 765068 h 2227024"/>
                  <a:gd name="connsiteX11" fmla="*/ 819148 w 1483504"/>
                  <a:gd name="connsiteY11" fmla="*/ 807930 h 2227024"/>
                  <a:gd name="connsiteX12" fmla="*/ 857252 w 1483504"/>
                  <a:gd name="connsiteY12" fmla="*/ 803168 h 2227024"/>
                  <a:gd name="connsiteX13" fmla="*/ 909636 w 1483504"/>
                  <a:gd name="connsiteY13" fmla="*/ 826980 h 2227024"/>
                  <a:gd name="connsiteX14" fmla="*/ 947736 w 1483504"/>
                  <a:gd name="connsiteY14" fmla="*/ 846030 h 2227024"/>
                  <a:gd name="connsiteX15" fmla="*/ 1100136 w 1483504"/>
                  <a:gd name="connsiteY15" fmla="*/ 903180 h 2227024"/>
                  <a:gd name="connsiteX16" fmla="*/ 1090612 w 1483504"/>
                  <a:gd name="connsiteY16" fmla="*/ 1046055 h 2227024"/>
                  <a:gd name="connsiteX17" fmla="*/ 1152524 w 1483504"/>
                  <a:gd name="connsiteY17" fmla="*/ 1084155 h 2227024"/>
                  <a:gd name="connsiteX18" fmla="*/ 1195388 w 1483504"/>
                  <a:gd name="connsiteY18" fmla="*/ 1050818 h 2227024"/>
                  <a:gd name="connsiteX19" fmla="*/ 1343024 w 1483504"/>
                  <a:gd name="connsiteY19" fmla="*/ 1122255 h 2227024"/>
                  <a:gd name="connsiteX20" fmla="*/ 1395412 w 1483504"/>
                  <a:gd name="connsiteY20" fmla="*/ 1188930 h 2227024"/>
                  <a:gd name="connsiteX21" fmla="*/ 1397028 w 1483504"/>
                  <a:gd name="connsiteY21" fmla="*/ 1185701 h 2227024"/>
                  <a:gd name="connsiteX22" fmla="*/ 1398588 w 1483504"/>
                  <a:gd name="connsiteY22" fmla="*/ 1188929 h 2227024"/>
                  <a:gd name="connsiteX23" fmla="*/ 1379536 w 1483504"/>
                  <a:gd name="connsiteY23" fmla="*/ 1309579 h 2227024"/>
                  <a:gd name="connsiteX24" fmla="*/ 1465260 w 1483504"/>
                  <a:gd name="connsiteY24" fmla="*/ 1369904 h 2227024"/>
                  <a:gd name="connsiteX25" fmla="*/ 1483504 w 1483504"/>
                  <a:gd name="connsiteY25" fmla="*/ 1436243 h 2227024"/>
                  <a:gd name="connsiteX26" fmla="*/ 1439860 w 1483504"/>
                  <a:gd name="connsiteY26" fmla="*/ 1427055 h 2227024"/>
                  <a:gd name="connsiteX27" fmla="*/ 1335088 w 1483504"/>
                  <a:gd name="connsiteY27" fmla="*/ 1557230 h 2227024"/>
                  <a:gd name="connsiteX28" fmla="*/ 1258888 w 1483504"/>
                  <a:gd name="connsiteY28" fmla="*/ 1674705 h 2227024"/>
                  <a:gd name="connsiteX29" fmla="*/ 1201736 w 1483504"/>
                  <a:gd name="connsiteY29" fmla="*/ 1674705 h 2227024"/>
                  <a:gd name="connsiteX30" fmla="*/ 1176336 w 1483504"/>
                  <a:gd name="connsiteY30" fmla="*/ 1703280 h 2227024"/>
                  <a:gd name="connsiteX31" fmla="*/ 1211260 w 1483504"/>
                  <a:gd name="connsiteY31" fmla="*/ 1766780 h 2227024"/>
                  <a:gd name="connsiteX32" fmla="*/ 1125536 w 1483504"/>
                  <a:gd name="connsiteY32" fmla="*/ 1871555 h 2227024"/>
                  <a:gd name="connsiteX33" fmla="*/ 1068388 w 1483504"/>
                  <a:gd name="connsiteY33" fmla="*/ 1868380 h 2227024"/>
                  <a:gd name="connsiteX34" fmla="*/ 1014412 w 1483504"/>
                  <a:gd name="connsiteY34" fmla="*/ 1827105 h 2227024"/>
                  <a:gd name="connsiteX35" fmla="*/ 954088 w 1483504"/>
                  <a:gd name="connsiteY35" fmla="*/ 1868380 h 2227024"/>
                  <a:gd name="connsiteX36" fmla="*/ 906460 w 1483504"/>
                  <a:gd name="connsiteY36" fmla="*/ 1881080 h 2227024"/>
                  <a:gd name="connsiteX37" fmla="*/ 874712 w 1483504"/>
                  <a:gd name="connsiteY37" fmla="*/ 1985855 h 2227024"/>
                  <a:gd name="connsiteX38" fmla="*/ 820736 w 1483504"/>
                  <a:gd name="connsiteY38" fmla="*/ 2020780 h 2227024"/>
                  <a:gd name="connsiteX39" fmla="*/ 808036 w 1483504"/>
                  <a:gd name="connsiteY39" fmla="*/ 2182705 h 2227024"/>
                  <a:gd name="connsiteX40" fmla="*/ 711088 w 1483504"/>
                  <a:gd name="connsiteY40" fmla="*/ 2227024 h 2227024"/>
                  <a:gd name="connsiteX41" fmla="*/ 695324 w 1483504"/>
                  <a:gd name="connsiteY41" fmla="*/ 2208105 h 2227024"/>
                  <a:gd name="connsiteX42" fmla="*/ 642936 w 1483504"/>
                  <a:gd name="connsiteY42" fmla="*/ 2136668 h 2227024"/>
                  <a:gd name="connsiteX43" fmla="*/ 481856 w 1483504"/>
                  <a:gd name="connsiteY43" fmla="*/ 2084426 h 2227024"/>
                  <a:gd name="connsiteX44" fmla="*/ 476252 w 1483504"/>
                  <a:gd name="connsiteY44" fmla="*/ 2055704 h 2227024"/>
                  <a:gd name="connsiteX45" fmla="*/ 433388 w 1483504"/>
                  <a:gd name="connsiteY45" fmla="*/ 2008079 h 2227024"/>
                  <a:gd name="connsiteX46" fmla="*/ 423860 w 1483504"/>
                  <a:gd name="connsiteY46" fmla="*/ 1889017 h 2227024"/>
                  <a:gd name="connsiteX47" fmla="*/ 366712 w 1483504"/>
                  <a:gd name="connsiteY47" fmla="*/ 1822342 h 2227024"/>
                  <a:gd name="connsiteX48" fmla="*/ 376236 w 1483504"/>
                  <a:gd name="connsiteY48" fmla="*/ 1727092 h 2227024"/>
                  <a:gd name="connsiteX49" fmla="*/ 319088 w 1483504"/>
                  <a:gd name="connsiteY49" fmla="*/ 1660417 h 2227024"/>
                  <a:gd name="connsiteX50" fmla="*/ 323852 w 1483504"/>
                  <a:gd name="connsiteY50" fmla="*/ 1522304 h 2227024"/>
                  <a:gd name="connsiteX51" fmla="*/ 385764 w 1483504"/>
                  <a:gd name="connsiteY51" fmla="*/ 1431817 h 2227024"/>
                  <a:gd name="connsiteX52" fmla="*/ 338136 w 1483504"/>
                  <a:gd name="connsiteY52" fmla="*/ 1327042 h 2227024"/>
                  <a:gd name="connsiteX53" fmla="*/ 409576 w 1483504"/>
                  <a:gd name="connsiteY53" fmla="*/ 1217504 h 2227024"/>
                  <a:gd name="connsiteX54" fmla="*/ 395288 w 1483504"/>
                  <a:gd name="connsiteY54" fmla="*/ 1050817 h 2227024"/>
                  <a:gd name="connsiteX55" fmla="*/ 300036 w 1483504"/>
                  <a:gd name="connsiteY55" fmla="*/ 1046054 h 2227024"/>
                  <a:gd name="connsiteX56" fmla="*/ 242888 w 1483504"/>
                  <a:gd name="connsiteY56" fmla="*/ 1088917 h 2227024"/>
                  <a:gd name="connsiteX57" fmla="*/ 190500 w 1483504"/>
                  <a:gd name="connsiteY57" fmla="*/ 1074629 h 2227024"/>
                  <a:gd name="connsiteX58" fmla="*/ 152400 w 1483504"/>
                  <a:gd name="connsiteY58" fmla="*/ 1127017 h 2227024"/>
                  <a:gd name="connsiteX59" fmla="*/ 38100 w 1483504"/>
                  <a:gd name="connsiteY59" fmla="*/ 1112729 h 2227024"/>
                  <a:gd name="connsiteX60" fmla="*/ 33212 w 1483504"/>
                  <a:gd name="connsiteY60" fmla="*/ 1121057 h 2227024"/>
                  <a:gd name="connsiteX61" fmla="*/ 0 w 1483504"/>
                  <a:gd name="connsiteY61" fmla="*/ 907942 h 2227024"/>
                  <a:gd name="connsiteX62" fmla="*/ 23812 w 1483504"/>
                  <a:gd name="connsiteY62" fmla="*/ 841267 h 2227024"/>
                  <a:gd name="connsiteX63" fmla="*/ 14288 w 1483504"/>
                  <a:gd name="connsiteY63" fmla="*/ 693629 h 2227024"/>
                  <a:gd name="connsiteX64" fmla="*/ 161924 w 1483504"/>
                  <a:gd name="connsiteY64" fmla="*/ 612667 h 2227024"/>
                  <a:gd name="connsiteX65" fmla="*/ 104776 w 1483504"/>
                  <a:gd name="connsiteY65" fmla="*/ 541229 h 2227024"/>
                  <a:gd name="connsiteX66" fmla="*/ 95252 w 1483504"/>
                  <a:gd name="connsiteY66" fmla="*/ 465029 h 2227024"/>
                  <a:gd name="connsiteX67" fmla="*/ 128588 w 1483504"/>
                  <a:gd name="connsiteY67" fmla="*/ 412642 h 2227024"/>
                  <a:gd name="connsiteX68" fmla="*/ 192880 w 1483504"/>
                  <a:gd name="connsiteY68" fmla="*/ 412642 h 2227024"/>
                  <a:gd name="connsiteX69" fmla="*/ 257176 w 1483504"/>
                  <a:gd name="connsiteY69" fmla="*/ 322154 h 2227024"/>
                  <a:gd name="connsiteX70" fmla="*/ 242888 w 1483504"/>
                  <a:gd name="connsiteY70" fmla="*/ 174517 h 2227024"/>
                  <a:gd name="connsiteX71" fmla="*/ 266700 w 1483504"/>
                  <a:gd name="connsiteY71" fmla="*/ 145942 h 2227024"/>
                  <a:gd name="connsiteX72" fmla="*/ 266700 w 1483504"/>
                  <a:gd name="connsiteY72" fmla="*/ 88792 h 2227024"/>
                  <a:gd name="connsiteX73" fmla="*/ 326316 w 1483504"/>
                  <a:gd name="connsiteY73" fmla="*/ 0 h 2227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483504" h="2227024">
                    <a:moveTo>
                      <a:pt x="326316" y="0"/>
                    </a:moveTo>
                    <a:lnTo>
                      <a:pt x="400052" y="50693"/>
                    </a:lnTo>
                    <a:lnTo>
                      <a:pt x="438148" y="231668"/>
                    </a:lnTo>
                    <a:lnTo>
                      <a:pt x="471488" y="269768"/>
                    </a:lnTo>
                    <a:lnTo>
                      <a:pt x="538164" y="336443"/>
                    </a:lnTo>
                    <a:lnTo>
                      <a:pt x="538164" y="384068"/>
                    </a:lnTo>
                    <a:lnTo>
                      <a:pt x="623888" y="407880"/>
                    </a:lnTo>
                    <a:lnTo>
                      <a:pt x="690564" y="445980"/>
                    </a:lnTo>
                    <a:lnTo>
                      <a:pt x="704852" y="507893"/>
                    </a:lnTo>
                    <a:lnTo>
                      <a:pt x="723900" y="622193"/>
                    </a:lnTo>
                    <a:lnTo>
                      <a:pt x="762000" y="765068"/>
                    </a:lnTo>
                    <a:lnTo>
                      <a:pt x="819148" y="807930"/>
                    </a:lnTo>
                    <a:lnTo>
                      <a:pt x="857252" y="803168"/>
                    </a:lnTo>
                    <a:lnTo>
                      <a:pt x="909636" y="826980"/>
                    </a:lnTo>
                    <a:lnTo>
                      <a:pt x="947736" y="846030"/>
                    </a:lnTo>
                    <a:lnTo>
                      <a:pt x="1100136" y="903180"/>
                    </a:lnTo>
                    <a:lnTo>
                      <a:pt x="1090612" y="1046055"/>
                    </a:lnTo>
                    <a:lnTo>
                      <a:pt x="1152524" y="1084155"/>
                    </a:lnTo>
                    <a:lnTo>
                      <a:pt x="1195388" y="1050818"/>
                    </a:lnTo>
                    <a:lnTo>
                      <a:pt x="1343024" y="1122255"/>
                    </a:lnTo>
                    <a:lnTo>
                      <a:pt x="1395412" y="1188930"/>
                    </a:lnTo>
                    <a:lnTo>
                      <a:pt x="1397028" y="1185701"/>
                    </a:lnTo>
                    <a:lnTo>
                      <a:pt x="1398588" y="1188929"/>
                    </a:lnTo>
                    <a:lnTo>
                      <a:pt x="1379536" y="1309579"/>
                    </a:lnTo>
                    <a:lnTo>
                      <a:pt x="1465260" y="1369904"/>
                    </a:lnTo>
                    <a:lnTo>
                      <a:pt x="1483504" y="1436243"/>
                    </a:lnTo>
                    <a:lnTo>
                      <a:pt x="1439860" y="1427055"/>
                    </a:lnTo>
                    <a:lnTo>
                      <a:pt x="1335088" y="1557230"/>
                    </a:lnTo>
                    <a:lnTo>
                      <a:pt x="1258888" y="1674705"/>
                    </a:lnTo>
                    <a:lnTo>
                      <a:pt x="1201736" y="1674705"/>
                    </a:lnTo>
                    <a:lnTo>
                      <a:pt x="1176336" y="1703280"/>
                    </a:lnTo>
                    <a:lnTo>
                      <a:pt x="1211260" y="1766780"/>
                    </a:lnTo>
                    <a:lnTo>
                      <a:pt x="1125536" y="1871555"/>
                    </a:lnTo>
                    <a:lnTo>
                      <a:pt x="1068388" y="1868380"/>
                    </a:lnTo>
                    <a:lnTo>
                      <a:pt x="1014412" y="1827105"/>
                    </a:lnTo>
                    <a:lnTo>
                      <a:pt x="954088" y="1868380"/>
                    </a:lnTo>
                    <a:lnTo>
                      <a:pt x="906460" y="1881080"/>
                    </a:lnTo>
                    <a:lnTo>
                      <a:pt x="874712" y="1985855"/>
                    </a:lnTo>
                    <a:lnTo>
                      <a:pt x="820736" y="2020780"/>
                    </a:lnTo>
                    <a:lnTo>
                      <a:pt x="808036" y="2182705"/>
                    </a:lnTo>
                    <a:lnTo>
                      <a:pt x="711088" y="2227024"/>
                    </a:lnTo>
                    <a:lnTo>
                      <a:pt x="695324" y="2208105"/>
                    </a:lnTo>
                    <a:lnTo>
                      <a:pt x="642936" y="2136668"/>
                    </a:lnTo>
                    <a:lnTo>
                      <a:pt x="481856" y="2084426"/>
                    </a:lnTo>
                    <a:lnTo>
                      <a:pt x="476252" y="2055704"/>
                    </a:lnTo>
                    <a:lnTo>
                      <a:pt x="433388" y="2008079"/>
                    </a:lnTo>
                    <a:lnTo>
                      <a:pt x="423860" y="1889017"/>
                    </a:lnTo>
                    <a:lnTo>
                      <a:pt x="366712" y="1822342"/>
                    </a:lnTo>
                    <a:lnTo>
                      <a:pt x="376236" y="1727092"/>
                    </a:lnTo>
                    <a:lnTo>
                      <a:pt x="319088" y="1660417"/>
                    </a:lnTo>
                    <a:lnTo>
                      <a:pt x="323852" y="1522304"/>
                    </a:lnTo>
                    <a:lnTo>
                      <a:pt x="385764" y="1431817"/>
                    </a:lnTo>
                    <a:lnTo>
                      <a:pt x="338136" y="1327042"/>
                    </a:lnTo>
                    <a:lnTo>
                      <a:pt x="409576" y="1217504"/>
                    </a:lnTo>
                    <a:lnTo>
                      <a:pt x="395288" y="1050817"/>
                    </a:lnTo>
                    <a:lnTo>
                      <a:pt x="300036" y="1046054"/>
                    </a:lnTo>
                    <a:lnTo>
                      <a:pt x="242888" y="1088917"/>
                    </a:lnTo>
                    <a:lnTo>
                      <a:pt x="190500" y="1074629"/>
                    </a:lnTo>
                    <a:lnTo>
                      <a:pt x="152400" y="1127017"/>
                    </a:lnTo>
                    <a:lnTo>
                      <a:pt x="38100" y="1112729"/>
                    </a:lnTo>
                    <a:lnTo>
                      <a:pt x="33212" y="1121057"/>
                    </a:lnTo>
                    <a:lnTo>
                      <a:pt x="0" y="907942"/>
                    </a:lnTo>
                    <a:lnTo>
                      <a:pt x="23812" y="841267"/>
                    </a:lnTo>
                    <a:lnTo>
                      <a:pt x="14288" y="693629"/>
                    </a:lnTo>
                    <a:lnTo>
                      <a:pt x="161924" y="612667"/>
                    </a:lnTo>
                    <a:lnTo>
                      <a:pt x="104776" y="541229"/>
                    </a:lnTo>
                    <a:lnTo>
                      <a:pt x="95252" y="465029"/>
                    </a:lnTo>
                    <a:lnTo>
                      <a:pt x="128588" y="412642"/>
                    </a:lnTo>
                    <a:lnTo>
                      <a:pt x="192880" y="412642"/>
                    </a:lnTo>
                    <a:lnTo>
                      <a:pt x="257176" y="322154"/>
                    </a:lnTo>
                    <a:lnTo>
                      <a:pt x="242888" y="174517"/>
                    </a:lnTo>
                    <a:lnTo>
                      <a:pt x="266700" y="145942"/>
                    </a:lnTo>
                    <a:lnTo>
                      <a:pt x="266700" y="88792"/>
                    </a:lnTo>
                    <a:lnTo>
                      <a:pt x="32631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19CDE156-1930-4861-B5B9-BF8B8C1FB849}"/>
                  </a:ext>
                </a:extLst>
              </p:cNvPr>
              <p:cNvSpPr/>
              <p:nvPr/>
            </p:nvSpPr>
            <p:spPr>
              <a:xfrm>
                <a:off x="42057640" y="11401427"/>
                <a:ext cx="432576" cy="685799"/>
              </a:xfrm>
              <a:custGeom>
                <a:avLst/>
                <a:gdLst>
                  <a:gd name="connsiteX0" fmla="*/ 204784 w 432576"/>
                  <a:gd name="connsiteY0" fmla="*/ 0 h 685799"/>
                  <a:gd name="connsiteX1" fmla="*/ 419096 w 432576"/>
                  <a:gd name="connsiteY1" fmla="*/ 152400 h 685799"/>
                  <a:gd name="connsiteX2" fmla="*/ 432576 w 432576"/>
                  <a:gd name="connsiteY2" fmla="*/ 413006 h 685799"/>
                  <a:gd name="connsiteX3" fmla="*/ 428624 w 432576"/>
                  <a:gd name="connsiteY3" fmla="*/ 419099 h 685799"/>
                  <a:gd name="connsiteX4" fmla="*/ 376236 w 432576"/>
                  <a:gd name="connsiteY4" fmla="*/ 561974 h 685799"/>
                  <a:gd name="connsiteX5" fmla="*/ 271460 w 432576"/>
                  <a:gd name="connsiteY5" fmla="*/ 685799 h 685799"/>
                  <a:gd name="connsiteX6" fmla="*/ 152400 w 432576"/>
                  <a:gd name="connsiteY6" fmla="*/ 647699 h 685799"/>
                  <a:gd name="connsiteX7" fmla="*/ 140420 w 432576"/>
                  <a:gd name="connsiteY7" fmla="*/ 649514 h 685799"/>
                  <a:gd name="connsiteX8" fmla="*/ 73816 w 432576"/>
                  <a:gd name="connsiteY8" fmla="*/ 614362 h 685799"/>
                  <a:gd name="connsiteX9" fmla="*/ 0 w 432576"/>
                  <a:gd name="connsiteY9" fmla="*/ 542924 h 685799"/>
                  <a:gd name="connsiteX10" fmla="*/ 19048 w 432576"/>
                  <a:gd name="connsiteY10" fmla="*/ 431005 h 685799"/>
                  <a:gd name="connsiteX11" fmla="*/ 52384 w 432576"/>
                  <a:gd name="connsiteY11" fmla="*/ 366712 h 685799"/>
                  <a:gd name="connsiteX12" fmla="*/ 38096 w 432576"/>
                  <a:gd name="connsiteY12" fmla="*/ 326230 h 685799"/>
                  <a:gd name="connsiteX13" fmla="*/ 14284 w 432576"/>
                  <a:gd name="connsiteY13" fmla="*/ 316705 h 685799"/>
                  <a:gd name="connsiteX14" fmla="*/ 28572 w 432576"/>
                  <a:gd name="connsiteY14" fmla="*/ 238124 h 685799"/>
                  <a:gd name="connsiteX15" fmla="*/ 85724 w 432576"/>
                  <a:gd name="connsiteY15" fmla="*/ 204787 h 685799"/>
                  <a:gd name="connsiteX16" fmla="*/ 102392 w 432576"/>
                  <a:gd name="connsiteY16" fmla="*/ 183355 h 685799"/>
                  <a:gd name="connsiteX17" fmla="*/ 116528 w 432576"/>
                  <a:gd name="connsiteY17" fmla="*/ 113854 h 685799"/>
                  <a:gd name="connsiteX18" fmla="*/ 161924 w 432576"/>
                  <a:gd name="connsiteY18" fmla="*/ 104775 h 685799"/>
                  <a:gd name="connsiteX19" fmla="*/ 204784 w 432576"/>
                  <a:gd name="connsiteY19" fmla="*/ 0 h 685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32576" h="685799">
                    <a:moveTo>
                      <a:pt x="204784" y="0"/>
                    </a:moveTo>
                    <a:lnTo>
                      <a:pt x="419096" y="152400"/>
                    </a:lnTo>
                    <a:lnTo>
                      <a:pt x="432576" y="413006"/>
                    </a:lnTo>
                    <a:lnTo>
                      <a:pt x="428624" y="419099"/>
                    </a:lnTo>
                    <a:lnTo>
                      <a:pt x="376236" y="561974"/>
                    </a:lnTo>
                    <a:lnTo>
                      <a:pt x="271460" y="685799"/>
                    </a:lnTo>
                    <a:lnTo>
                      <a:pt x="152400" y="647699"/>
                    </a:lnTo>
                    <a:lnTo>
                      <a:pt x="140420" y="649514"/>
                    </a:lnTo>
                    <a:lnTo>
                      <a:pt x="73816" y="614362"/>
                    </a:lnTo>
                    <a:lnTo>
                      <a:pt x="0" y="542924"/>
                    </a:lnTo>
                    <a:lnTo>
                      <a:pt x="19048" y="431005"/>
                    </a:lnTo>
                    <a:lnTo>
                      <a:pt x="52384" y="366712"/>
                    </a:lnTo>
                    <a:lnTo>
                      <a:pt x="38096" y="326230"/>
                    </a:lnTo>
                    <a:lnTo>
                      <a:pt x="14284" y="316705"/>
                    </a:lnTo>
                    <a:lnTo>
                      <a:pt x="28572" y="238124"/>
                    </a:lnTo>
                    <a:lnTo>
                      <a:pt x="85724" y="204787"/>
                    </a:lnTo>
                    <a:cubicBezTo>
                      <a:pt x="93716" y="196791"/>
                      <a:pt x="87432" y="203303"/>
                      <a:pt x="102392" y="183355"/>
                    </a:cubicBezTo>
                    <a:lnTo>
                      <a:pt x="116528" y="113854"/>
                    </a:lnTo>
                    <a:lnTo>
                      <a:pt x="161924" y="104775"/>
                    </a:lnTo>
                    <a:lnTo>
                      <a:pt x="20478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25D6AE50-6243-4F5A-84C5-C51854179BD9}"/>
                  </a:ext>
                </a:extLst>
              </p:cNvPr>
              <p:cNvSpPr/>
              <p:nvPr/>
            </p:nvSpPr>
            <p:spPr>
              <a:xfrm>
                <a:off x="42401768" y="11814433"/>
                <a:ext cx="255944" cy="191830"/>
              </a:xfrm>
              <a:custGeom>
                <a:avLst/>
                <a:gdLst>
                  <a:gd name="connsiteX0" fmla="*/ 88448 w 255944"/>
                  <a:gd name="connsiteY0" fmla="*/ 0 h 191830"/>
                  <a:gd name="connsiteX1" fmla="*/ 89256 w 255944"/>
                  <a:gd name="connsiteY1" fmla="*/ 15619 h 191830"/>
                  <a:gd name="connsiteX2" fmla="*/ 113072 w 255944"/>
                  <a:gd name="connsiteY2" fmla="*/ 39432 h 191830"/>
                  <a:gd name="connsiteX3" fmla="*/ 253572 w 255944"/>
                  <a:gd name="connsiteY3" fmla="*/ 20698 h 191830"/>
                  <a:gd name="connsiteX4" fmla="*/ 255944 w 255944"/>
                  <a:gd name="connsiteY4" fmla="*/ 96580 h 191830"/>
                  <a:gd name="connsiteX5" fmla="*/ 203556 w 255944"/>
                  <a:gd name="connsiteY5" fmla="*/ 177542 h 191830"/>
                  <a:gd name="connsiteX6" fmla="*/ 36872 w 255944"/>
                  <a:gd name="connsiteY6" fmla="*/ 191830 h 191830"/>
                  <a:gd name="connsiteX7" fmla="*/ 0 w 255944"/>
                  <a:gd name="connsiteY7" fmla="*/ 186914 h 191830"/>
                  <a:gd name="connsiteX8" fmla="*/ 32108 w 255944"/>
                  <a:gd name="connsiteY8" fmla="*/ 148968 h 191830"/>
                  <a:gd name="connsiteX9" fmla="*/ 84496 w 255944"/>
                  <a:gd name="connsiteY9" fmla="*/ 6093 h 191830"/>
                  <a:gd name="connsiteX10" fmla="*/ 88448 w 255944"/>
                  <a:gd name="connsiteY10" fmla="*/ 0 h 191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5944" h="191830">
                    <a:moveTo>
                      <a:pt x="88448" y="0"/>
                    </a:moveTo>
                    <a:lnTo>
                      <a:pt x="89256" y="15619"/>
                    </a:lnTo>
                    <a:lnTo>
                      <a:pt x="113072" y="39432"/>
                    </a:lnTo>
                    <a:lnTo>
                      <a:pt x="253572" y="20698"/>
                    </a:lnTo>
                    <a:lnTo>
                      <a:pt x="255944" y="96580"/>
                    </a:lnTo>
                    <a:lnTo>
                      <a:pt x="203556" y="177542"/>
                    </a:lnTo>
                    <a:lnTo>
                      <a:pt x="36872" y="191830"/>
                    </a:lnTo>
                    <a:lnTo>
                      <a:pt x="0" y="186914"/>
                    </a:lnTo>
                    <a:lnTo>
                      <a:pt x="32108" y="148968"/>
                    </a:lnTo>
                    <a:lnTo>
                      <a:pt x="84496" y="6093"/>
                    </a:lnTo>
                    <a:lnTo>
                      <a:pt x="8844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DE6787C0-F6F9-4CFE-849C-BF195F2A83D3}"/>
                  </a:ext>
                </a:extLst>
              </p:cNvPr>
              <p:cNvSpPr/>
              <p:nvPr/>
            </p:nvSpPr>
            <p:spPr>
              <a:xfrm>
                <a:off x="42357304" y="12001347"/>
                <a:ext cx="581396" cy="346391"/>
              </a:xfrm>
              <a:custGeom>
                <a:avLst/>
                <a:gdLst>
                  <a:gd name="connsiteX0" fmla="*/ 44464 w 581396"/>
                  <a:gd name="connsiteY0" fmla="*/ 0 h 346391"/>
                  <a:gd name="connsiteX1" fmla="*/ 81336 w 581396"/>
                  <a:gd name="connsiteY1" fmla="*/ 4916 h 346391"/>
                  <a:gd name="connsiteX2" fmla="*/ 88200 w 581396"/>
                  <a:gd name="connsiteY2" fmla="*/ 4328 h 346391"/>
                  <a:gd name="connsiteX3" fmla="*/ 133720 w 581396"/>
                  <a:gd name="connsiteY3" fmla="*/ 47778 h 346391"/>
                  <a:gd name="connsiteX4" fmla="*/ 238496 w 581396"/>
                  <a:gd name="connsiteY4" fmla="*/ 47778 h 346391"/>
                  <a:gd name="connsiteX5" fmla="*/ 314696 w 581396"/>
                  <a:gd name="connsiteY5" fmla="*/ 85878 h 346391"/>
                  <a:gd name="connsiteX6" fmla="*/ 371848 w 581396"/>
                  <a:gd name="connsiteY6" fmla="*/ 181128 h 346391"/>
                  <a:gd name="connsiteX7" fmla="*/ 452808 w 581396"/>
                  <a:gd name="connsiteY7" fmla="*/ 176366 h 346391"/>
                  <a:gd name="connsiteX8" fmla="*/ 481384 w 581396"/>
                  <a:gd name="connsiteY8" fmla="*/ 209703 h 346391"/>
                  <a:gd name="connsiteX9" fmla="*/ 581396 w 581396"/>
                  <a:gd name="connsiteY9" fmla="*/ 228753 h 346391"/>
                  <a:gd name="connsiteX10" fmla="*/ 581396 w 581396"/>
                  <a:gd name="connsiteY10" fmla="*/ 285903 h 346391"/>
                  <a:gd name="connsiteX11" fmla="*/ 580900 w 581396"/>
                  <a:gd name="connsiteY11" fmla="*/ 293862 h 346391"/>
                  <a:gd name="connsiteX12" fmla="*/ 571872 w 581396"/>
                  <a:gd name="connsiteY12" fmla="*/ 281143 h 346391"/>
                  <a:gd name="connsiteX13" fmla="*/ 516928 w 581396"/>
                  <a:gd name="connsiteY13" fmla="*/ 346391 h 346391"/>
                  <a:gd name="connsiteX14" fmla="*/ 395660 w 581396"/>
                  <a:gd name="connsiteY14" fmla="*/ 314478 h 346391"/>
                  <a:gd name="connsiteX15" fmla="*/ 367084 w 581396"/>
                  <a:gd name="connsiteY15" fmla="*/ 276378 h 346391"/>
                  <a:gd name="connsiteX16" fmla="*/ 271832 w 581396"/>
                  <a:gd name="connsiteY16" fmla="*/ 266853 h 346391"/>
                  <a:gd name="connsiteX17" fmla="*/ 219448 w 581396"/>
                  <a:gd name="connsiteY17" fmla="*/ 162078 h 346391"/>
                  <a:gd name="connsiteX18" fmla="*/ 67048 w 581396"/>
                  <a:gd name="connsiteY18" fmla="*/ 128741 h 346391"/>
                  <a:gd name="connsiteX19" fmla="*/ 0 w 581396"/>
                  <a:gd name="connsiteY19" fmla="*/ 52549 h 346391"/>
                  <a:gd name="connsiteX20" fmla="*/ 44464 w 581396"/>
                  <a:gd name="connsiteY20" fmla="*/ 0 h 346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81396" h="346391">
                    <a:moveTo>
                      <a:pt x="44464" y="0"/>
                    </a:moveTo>
                    <a:lnTo>
                      <a:pt x="81336" y="4916"/>
                    </a:lnTo>
                    <a:lnTo>
                      <a:pt x="88200" y="4328"/>
                    </a:lnTo>
                    <a:lnTo>
                      <a:pt x="133720" y="47778"/>
                    </a:lnTo>
                    <a:lnTo>
                      <a:pt x="238496" y="47778"/>
                    </a:lnTo>
                    <a:lnTo>
                      <a:pt x="314696" y="85878"/>
                    </a:lnTo>
                    <a:lnTo>
                      <a:pt x="371848" y="181128"/>
                    </a:lnTo>
                    <a:lnTo>
                      <a:pt x="452808" y="176366"/>
                    </a:lnTo>
                    <a:lnTo>
                      <a:pt x="481384" y="209703"/>
                    </a:lnTo>
                    <a:lnTo>
                      <a:pt x="581396" y="228753"/>
                    </a:lnTo>
                    <a:lnTo>
                      <a:pt x="581396" y="285903"/>
                    </a:lnTo>
                    <a:lnTo>
                      <a:pt x="580900" y="293862"/>
                    </a:lnTo>
                    <a:lnTo>
                      <a:pt x="571872" y="281143"/>
                    </a:lnTo>
                    <a:lnTo>
                      <a:pt x="516928" y="346391"/>
                    </a:lnTo>
                    <a:lnTo>
                      <a:pt x="395660" y="314478"/>
                    </a:lnTo>
                    <a:lnTo>
                      <a:pt x="367084" y="276378"/>
                    </a:lnTo>
                    <a:lnTo>
                      <a:pt x="271832" y="266853"/>
                    </a:lnTo>
                    <a:lnTo>
                      <a:pt x="219448" y="162078"/>
                    </a:lnTo>
                    <a:lnTo>
                      <a:pt x="67048" y="128741"/>
                    </a:lnTo>
                    <a:lnTo>
                      <a:pt x="0" y="52549"/>
                    </a:lnTo>
                    <a:lnTo>
                      <a:pt x="4446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D3B3B8C5-1BD7-4038-ABAD-71949D6329CD}"/>
                  </a:ext>
                </a:extLst>
              </p:cNvPr>
              <p:cNvSpPr/>
              <p:nvPr/>
            </p:nvSpPr>
            <p:spPr>
              <a:xfrm>
                <a:off x="42445504" y="11730040"/>
                <a:ext cx="778944" cy="700087"/>
              </a:xfrm>
              <a:custGeom>
                <a:avLst/>
                <a:gdLst>
                  <a:gd name="connsiteX0" fmla="*/ 274120 w 778944"/>
                  <a:gd name="connsiteY0" fmla="*/ 0 h 700087"/>
                  <a:gd name="connsiteX1" fmla="*/ 326508 w 778944"/>
                  <a:gd name="connsiteY1" fmla="*/ 0 h 700087"/>
                  <a:gd name="connsiteX2" fmla="*/ 525320 w 778944"/>
                  <a:gd name="connsiteY2" fmla="*/ 8644 h 700087"/>
                  <a:gd name="connsiteX3" fmla="*/ 588448 w 778944"/>
                  <a:gd name="connsiteY3" fmla="*/ 128586 h 700087"/>
                  <a:gd name="connsiteX4" fmla="*/ 574160 w 778944"/>
                  <a:gd name="connsiteY4" fmla="*/ 214311 h 700087"/>
                  <a:gd name="connsiteX5" fmla="*/ 664648 w 778944"/>
                  <a:gd name="connsiteY5" fmla="*/ 323849 h 700087"/>
                  <a:gd name="connsiteX6" fmla="*/ 717032 w 778944"/>
                  <a:gd name="connsiteY6" fmla="*/ 328611 h 700087"/>
                  <a:gd name="connsiteX7" fmla="*/ 745608 w 778944"/>
                  <a:gd name="connsiteY7" fmla="*/ 400049 h 700087"/>
                  <a:gd name="connsiteX8" fmla="*/ 721796 w 778944"/>
                  <a:gd name="connsiteY8" fmla="*/ 533399 h 700087"/>
                  <a:gd name="connsiteX9" fmla="*/ 778944 w 778944"/>
                  <a:gd name="connsiteY9" fmla="*/ 614361 h 700087"/>
                  <a:gd name="connsiteX10" fmla="*/ 774184 w 778944"/>
                  <a:gd name="connsiteY10" fmla="*/ 671511 h 700087"/>
                  <a:gd name="connsiteX11" fmla="*/ 722172 w 778944"/>
                  <a:gd name="connsiteY11" fmla="*/ 695659 h 700087"/>
                  <a:gd name="connsiteX12" fmla="*/ 721796 w 778944"/>
                  <a:gd name="connsiteY12" fmla="*/ 695325 h 700087"/>
                  <a:gd name="connsiteX13" fmla="*/ 588448 w 778944"/>
                  <a:gd name="connsiteY13" fmla="*/ 700087 h 700087"/>
                  <a:gd name="connsiteX14" fmla="*/ 492700 w 778944"/>
                  <a:gd name="connsiteY14" fmla="*/ 565169 h 700087"/>
                  <a:gd name="connsiteX15" fmla="*/ 493196 w 778944"/>
                  <a:gd name="connsiteY15" fmla="*/ 557210 h 700087"/>
                  <a:gd name="connsiteX16" fmla="*/ 493196 w 778944"/>
                  <a:gd name="connsiteY16" fmla="*/ 500060 h 700087"/>
                  <a:gd name="connsiteX17" fmla="*/ 393184 w 778944"/>
                  <a:gd name="connsiteY17" fmla="*/ 481010 h 700087"/>
                  <a:gd name="connsiteX18" fmla="*/ 364608 w 778944"/>
                  <a:gd name="connsiteY18" fmla="*/ 447673 h 700087"/>
                  <a:gd name="connsiteX19" fmla="*/ 283648 w 778944"/>
                  <a:gd name="connsiteY19" fmla="*/ 452435 h 700087"/>
                  <a:gd name="connsiteX20" fmla="*/ 226496 w 778944"/>
                  <a:gd name="connsiteY20" fmla="*/ 357185 h 700087"/>
                  <a:gd name="connsiteX21" fmla="*/ 150296 w 778944"/>
                  <a:gd name="connsiteY21" fmla="*/ 319085 h 700087"/>
                  <a:gd name="connsiteX22" fmla="*/ 45520 w 778944"/>
                  <a:gd name="connsiteY22" fmla="*/ 319085 h 700087"/>
                  <a:gd name="connsiteX23" fmla="*/ 0 w 778944"/>
                  <a:gd name="connsiteY23" fmla="*/ 275635 h 700087"/>
                  <a:gd name="connsiteX24" fmla="*/ 159820 w 778944"/>
                  <a:gd name="connsiteY24" fmla="*/ 261935 h 700087"/>
                  <a:gd name="connsiteX25" fmla="*/ 212208 w 778944"/>
                  <a:gd name="connsiteY25" fmla="*/ 180973 h 700087"/>
                  <a:gd name="connsiteX26" fmla="*/ 209836 w 778944"/>
                  <a:gd name="connsiteY26" fmla="*/ 105091 h 700087"/>
                  <a:gd name="connsiteX27" fmla="*/ 212208 w 778944"/>
                  <a:gd name="connsiteY27" fmla="*/ 104775 h 700087"/>
                  <a:gd name="connsiteX28" fmla="*/ 274120 w 778944"/>
                  <a:gd name="connsiteY28" fmla="*/ 0 h 700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78944" h="700087">
                    <a:moveTo>
                      <a:pt x="274120" y="0"/>
                    </a:moveTo>
                    <a:lnTo>
                      <a:pt x="326508" y="0"/>
                    </a:lnTo>
                    <a:lnTo>
                      <a:pt x="525320" y="8644"/>
                    </a:lnTo>
                    <a:lnTo>
                      <a:pt x="588448" y="128586"/>
                    </a:lnTo>
                    <a:lnTo>
                      <a:pt x="574160" y="214311"/>
                    </a:lnTo>
                    <a:lnTo>
                      <a:pt x="664648" y="323849"/>
                    </a:lnTo>
                    <a:lnTo>
                      <a:pt x="717032" y="328611"/>
                    </a:lnTo>
                    <a:lnTo>
                      <a:pt x="745608" y="400049"/>
                    </a:lnTo>
                    <a:lnTo>
                      <a:pt x="721796" y="533399"/>
                    </a:lnTo>
                    <a:lnTo>
                      <a:pt x="778944" y="614361"/>
                    </a:lnTo>
                    <a:lnTo>
                      <a:pt x="774184" y="671511"/>
                    </a:lnTo>
                    <a:lnTo>
                      <a:pt x="722172" y="695659"/>
                    </a:lnTo>
                    <a:lnTo>
                      <a:pt x="721796" y="695325"/>
                    </a:lnTo>
                    <a:lnTo>
                      <a:pt x="588448" y="700087"/>
                    </a:lnTo>
                    <a:lnTo>
                      <a:pt x="492700" y="565169"/>
                    </a:lnTo>
                    <a:lnTo>
                      <a:pt x="493196" y="557210"/>
                    </a:lnTo>
                    <a:lnTo>
                      <a:pt x="493196" y="500060"/>
                    </a:lnTo>
                    <a:lnTo>
                      <a:pt x="393184" y="481010"/>
                    </a:lnTo>
                    <a:lnTo>
                      <a:pt x="364608" y="447673"/>
                    </a:lnTo>
                    <a:lnTo>
                      <a:pt x="283648" y="452435"/>
                    </a:lnTo>
                    <a:lnTo>
                      <a:pt x="226496" y="357185"/>
                    </a:lnTo>
                    <a:lnTo>
                      <a:pt x="150296" y="319085"/>
                    </a:lnTo>
                    <a:lnTo>
                      <a:pt x="45520" y="319085"/>
                    </a:lnTo>
                    <a:lnTo>
                      <a:pt x="0" y="275635"/>
                    </a:lnTo>
                    <a:lnTo>
                      <a:pt x="159820" y="261935"/>
                    </a:lnTo>
                    <a:lnTo>
                      <a:pt x="212208" y="180973"/>
                    </a:lnTo>
                    <a:lnTo>
                      <a:pt x="209836" y="105091"/>
                    </a:lnTo>
                    <a:lnTo>
                      <a:pt x="212208" y="104775"/>
                    </a:lnTo>
                    <a:lnTo>
                      <a:pt x="27412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92C7D230-07C8-4D2A-910B-F94CA79AACC3}"/>
                  </a:ext>
                </a:extLst>
              </p:cNvPr>
              <p:cNvSpPr/>
              <p:nvPr/>
            </p:nvSpPr>
            <p:spPr>
              <a:xfrm>
                <a:off x="42129584" y="12049126"/>
                <a:ext cx="744648" cy="504955"/>
              </a:xfrm>
              <a:custGeom>
                <a:avLst/>
                <a:gdLst>
                  <a:gd name="connsiteX0" fmla="*/ 80456 w 744648"/>
                  <a:gd name="connsiteY0" fmla="*/ 0 h 504955"/>
                  <a:gd name="connsiteX1" fmla="*/ 199516 w 744648"/>
                  <a:gd name="connsiteY1" fmla="*/ 38100 h 504955"/>
                  <a:gd name="connsiteX2" fmla="*/ 227720 w 744648"/>
                  <a:gd name="connsiteY2" fmla="*/ 4770 h 504955"/>
                  <a:gd name="connsiteX3" fmla="*/ 294768 w 744648"/>
                  <a:gd name="connsiteY3" fmla="*/ 80962 h 504955"/>
                  <a:gd name="connsiteX4" fmla="*/ 447168 w 744648"/>
                  <a:gd name="connsiteY4" fmla="*/ 114299 h 504955"/>
                  <a:gd name="connsiteX5" fmla="*/ 499552 w 744648"/>
                  <a:gd name="connsiteY5" fmla="*/ 219074 h 504955"/>
                  <a:gd name="connsiteX6" fmla="*/ 594804 w 744648"/>
                  <a:gd name="connsiteY6" fmla="*/ 228599 h 504955"/>
                  <a:gd name="connsiteX7" fmla="*/ 623380 w 744648"/>
                  <a:gd name="connsiteY7" fmla="*/ 266699 h 504955"/>
                  <a:gd name="connsiteX8" fmla="*/ 744648 w 744648"/>
                  <a:gd name="connsiteY8" fmla="*/ 298612 h 504955"/>
                  <a:gd name="connsiteX9" fmla="*/ 723392 w 744648"/>
                  <a:gd name="connsiteY9" fmla="*/ 323851 h 504955"/>
                  <a:gd name="connsiteX10" fmla="*/ 647192 w 744648"/>
                  <a:gd name="connsiteY10" fmla="*/ 333376 h 504955"/>
                  <a:gd name="connsiteX11" fmla="*/ 594804 w 744648"/>
                  <a:gd name="connsiteY11" fmla="*/ 342901 h 504955"/>
                  <a:gd name="connsiteX12" fmla="*/ 499552 w 744648"/>
                  <a:gd name="connsiteY12" fmla="*/ 319089 h 504955"/>
                  <a:gd name="connsiteX13" fmla="*/ 404304 w 744648"/>
                  <a:gd name="connsiteY13" fmla="*/ 357189 h 504955"/>
                  <a:gd name="connsiteX14" fmla="*/ 332864 w 744648"/>
                  <a:gd name="connsiteY14" fmla="*/ 266701 h 504955"/>
                  <a:gd name="connsiteX15" fmla="*/ 299528 w 744648"/>
                  <a:gd name="connsiteY15" fmla="*/ 285751 h 504955"/>
                  <a:gd name="connsiteX16" fmla="*/ 299528 w 744648"/>
                  <a:gd name="connsiteY16" fmla="*/ 495301 h 504955"/>
                  <a:gd name="connsiteX17" fmla="*/ 259536 w 744648"/>
                  <a:gd name="connsiteY17" fmla="*/ 504955 h 504955"/>
                  <a:gd name="connsiteX18" fmla="*/ 207136 w 744648"/>
                  <a:gd name="connsiteY18" fmla="*/ 394336 h 504955"/>
                  <a:gd name="connsiteX19" fmla="*/ 62356 w 744648"/>
                  <a:gd name="connsiteY19" fmla="*/ 196216 h 504955"/>
                  <a:gd name="connsiteX20" fmla="*/ 0 w 744648"/>
                  <a:gd name="connsiteY20" fmla="*/ 158802 h 504955"/>
                  <a:gd name="connsiteX21" fmla="*/ 73312 w 744648"/>
                  <a:gd name="connsiteY21" fmla="*/ 90488 h 504955"/>
                  <a:gd name="connsiteX22" fmla="*/ 87596 w 744648"/>
                  <a:gd name="connsiteY22" fmla="*/ 11906 h 504955"/>
                  <a:gd name="connsiteX23" fmla="*/ 68476 w 744648"/>
                  <a:gd name="connsiteY23" fmla="*/ 1815 h 504955"/>
                  <a:gd name="connsiteX24" fmla="*/ 80456 w 744648"/>
                  <a:gd name="connsiteY24" fmla="*/ 0 h 504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44648" h="504955">
                    <a:moveTo>
                      <a:pt x="80456" y="0"/>
                    </a:moveTo>
                    <a:lnTo>
                      <a:pt x="199516" y="38100"/>
                    </a:lnTo>
                    <a:lnTo>
                      <a:pt x="227720" y="4770"/>
                    </a:lnTo>
                    <a:lnTo>
                      <a:pt x="294768" y="80962"/>
                    </a:lnTo>
                    <a:lnTo>
                      <a:pt x="447168" y="114299"/>
                    </a:lnTo>
                    <a:lnTo>
                      <a:pt x="499552" y="219074"/>
                    </a:lnTo>
                    <a:lnTo>
                      <a:pt x="594804" y="228599"/>
                    </a:lnTo>
                    <a:lnTo>
                      <a:pt x="623380" y="266699"/>
                    </a:lnTo>
                    <a:lnTo>
                      <a:pt x="744648" y="298612"/>
                    </a:lnTo>
                    <a:lnTo>
                      <a:pt x="723392" y="323851"/>
                    </a:lnTo>
                    <a:lnTo>
                      <a:pt x="647192" y="333376"/>
                    </a:lnTo>
                    <a:lnTo>
                      <a:pt x="594804" y="342901"/>
                    </a:lnTo>
                    <a:lnTo>
                      <a:pt x="499552" y="319089"/>
                    </a:lnTo>
                    <a:lnTo>
                      <a:pt x="404304" y="357189"/>
                    </a:lnTo>
                    <a:lnTo>
                      <a:pt x="332864" y="266701"/>
                    </a:lnTo>
                    <a:lnTo>
                      <a:pt x="299528" y="285751"/>
                    </a:lnTo>
                    <a:lnTo>
                      <a:pt x="299528" y="495301"/>
                    </a:lnTo>
                    <a:lnTo>
                      <a:pt x="259536" y="504955"/>
                    </a:lnTo>
                    <a:lnTo>
                      <a:pt x="207136" y="394336"/>
                    </a:lnTo>
                    <a:lnTo>
                      <a:pt x="62356" y="196216"/>
                    </a:lnTo>
                    <a:lnTo>
                      <a:pt x="0" y="158802"/>
                    </a:lnTo>
                    <a:lnTo>
                      <a:pt x="73312" y="90488"/>
                    </a:lnTo>
                    <a:lnTo>
                      <a:pt x="87596" y="11906"/>
                    </a:lnTo>
                    <a:lnTo>
                      <a:pt x="68476" y="1815"/>
                    </a:lnTo>
                    <a:lnTo>
                      <a:pt x="8045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94CDBB9C-D6A0-48BE-99F9-60E94D79742E}"/>
                  </a:ext>
                </a:extLst>
              </p:cNvPr>
              <p:cNvSpPr/>
              <p:nvPr/>
            </p:nvSpPr>
            <p:spPr>
              <a:xfrm>
                <a:off x="42205192" y="13328446"/>
                <a:ext cx="1162132" cy="2345895"/>
              </a:xfrm>
              <a:custGeom>
                <a:avLst/>
                <a:gdLst>
                  <a:gd name="connsiteX0" fmla="*/ 249528 w 1162132"/>
                  <a:gd name="connsiteY0" fmla="*/ 0 h 2345895"/>
                  <a:gd name="connsiteX1" fmla="*/ 328696 w 1162132"/>
                  <a:gd name="connsiteY1" fmla="*/ 97043 h 2345895"/>
                  <a:gd name="connsiteX2" fmla="*/ 376320 w 1162132"/>
                  <a:gd name="connsiteY2" fmla="*/ 97043 h 2345895"/>
                  <a:gd name="connsiteX3" fmla="*/ 428708 w 1162132"/>
                  <a:gd name="connsiteY3" fmla="*/ 101805 h 2345895"/>
                  <a:gd name="connsiteX4" fmla="*/ 457284 w 1162132"/>
                  <a:gd name="connsiteY4" fmla="*/ 139905 h 2345895"/>
                  <a:gd name="connsiteX5" fmla="*/ 528720 w 1162132"/>
                  <a:gd name="connsiteY5" fmla="*/ 149430 h 2345895"/>
                  <a:gd name="connsiteX6" fmla="*/ 581108 w 1162132"/>
                  <a:gd name="connsiteY6" fmla="*/ 273255 h 2345895"/>
                  <a:gd name="connsiteX7" fmla="*/ 652544 w 1162132"/>
                  <a:gd name="connsiteY7" fmla="*/ 297068 h 2345895"/>
                  <a:gd name="connsiteX8" fmla="*/ 628732 w 1162132"/>
                  <a:gd name="connsiteY8" fmla="*/ 382793 h 2345895"/>
                  <a:gd name="connsiteX9" fmla="*/ 762084 w 1162132"/>
                  <a:gd name="connsiteY9" fmla="*/ 420893 h 2345895"/>
                  <a:gd name="connsiteX10" fmla="*/ 757320 w 1162132"/>
                  <a:gd name="connsiteY10" fmla="*/ 511380 h 2345895"/>
                  <a:gd name="connsiteX11" fmla="*/ 819232 w 1162132"/>
                  <a:gd name="connsiteY11" fmla="*/ 601868 h 2345895"/>
                  <a:gd name="connsiteX12" fmla="*/ 866448 w 1162132"/>
                  <a:gd name="connsiteY12" fmla="*/ 612764 h 2345895"/>
                  <a:gd name="connsiteX13" fmla="*/ 914484 w 1162132"/>
                  <a:gd name="connsiteY13" fmla="*/ 730454 h 2345895"/>
                  <a:gd name="connsiteX14" fmla="*/ 981160 w 1162132"/>
                  <a:gd name="connsiteY14" fmla="*/ 735217 h 2345895"/>
                  <a:gd name="connsiteX15" fmla="*/ 985920 w 1162132"/>
                  <a:gd name="connsiteY15" fmla="*/ 787604 h 2345895"/>
                  <a:gd name="connsiteX16" fmla="*/ 962108 w 1162132"/>
                  <a:gd name="connsiteY16" fmla="*/ 816179 h 2345895"/>
                  <a:gd name="connsiteX17" fmla="*/ 1043072 w 1162132"/>
                  <a:gd name="connsiteY17" fmla="*/ 839992 h 2345895"/>
                  <a:gd name="connsiteX18" fmla="*/ 1056640 w 1162132"/>
                  <a:gd name="connsiteY18" fmla="*/ 894270 h 2345895"/>
                  <a:gd name="connsiteX19" fmla="*/ 1044656 w 1162132"/>
                  <a:gd name="connsiteY19" fmla="*/ 886030 h 2345895"/>
                  <a:gd name="connsiteX20" fmla="*/ 981160 w 1162132"/>
                  <a:gd name="connsiteY20" fmla="*/ 924130 h 2345895"/>
                  <a:gd name="connsiteX21" fmla="*/ 879560 w 1162132"/>
                  <a:gd name="connsiteY21" fmla="*/ 924130 h 2345895"/>
                  <a:gd name="connsiteX22" fmla="*/ 901784 w 1162132"/>
                  <a:gd name="connsiteY22" fmla="*/ 987630 h 2345895"/>
                  <a:gd name="connsiteX23" fmla="*/ 1031960 w 1162132"/>
                  <a:gd name="connsiteY23" fmla="*/ 1019380 h 2345895"/>
                  <a:gd name="connsiteX24" fmla="*/ 1076408 w 1162132"/>
                  <a:gd name="connsiteY24" fmla="*/ 1047955 h 2345895"/>
                  <a:gd name="connsiteX25" fmla="*/ 1079584 w 1162132"/>
                  <a:gd name="connsiteY25" fmla="*/ 1092405 h 2345895"/>
                  <a:gd name="connsiteX26" fmla="*/ 1124032 w 1162132"/>
                  <a:gd name="connsiteY26" fmla="*/ 1130505 h 2345895"/>
                  <a:gd name="connsiteX27" fmla="*/ 1143084 w 1162132"/>
                  <a:gd name="connsiteY27" fmla="*/ 1168605 h 2345895"/>
                  <a:gd name="connsiteX28" fmla="*/ 1158960 w 1162132"/>
                  <a:gd name="connsiteY28" fmla="*/ 1197180 h 2345895"/>
                  <a:gd name="connsiteX29" fmla="*/ 1162132 w 1162132"/>
                  <a:gd name="connsiteY29" fmla="*/ 1197180 h 2345895"/>
                  <a:gd name="connsiteX30" fmla="*/ 1120856 w 1162132"/>
                  <a:gd name="connsiteY30" fmla="*/ 1257505 h 2345895"/>
                  <a:gd name="connsiteX31" fmla="*/ 1082760 w 1162132"/>
                  <a:gd name="connsiteY31" fmla="*/ 1324180 h 2345895"/>
                  <a:gd name="connsiteX32" fmla="*/ 1111332 w 1162132"/>
                  <a:gd name="connsiteY32" fmla="*/ 1374980 h 2345895"/>
                  <a:gd name="connsiteX33" fmla="*/ 1122396 w 1162132"/>
                  <a:gd name="connsiteY33" fmla="*/ 1394339 h 2345895"/>
                  <a:gd name="connsiteX34" fmla="*/ 871620 w 1162132"/>
                  <a:gd name="connsiteY34" fmla="*/ 1468642 h 2345895"/>
                  <a:gd name="connsiteX35" fmla="*/ 828760 w 1162132"/>
                  <a:gd name="connsiteY35" fmla="*/ 1516267 h 2345895"/>
                  <a:gd name="connsiteX36" fmla="*/ 757320 w 1162132"/>
                  <a:gd name="connsiteY36" fmla="*/ 1535317 h 2345895"/>
                  <a:gd name="connsiteX37" fmla="*/ 795420 w 1162132"/>
                  <a:gd name="connsiteY37" fmla="*/ 1644854 h 2345895"/>
                  <a:gd name="connsiteX38" fmla="*/ 938296 w 1162132"/>
                  <a:gd name="connsiteY38" fmla="*/ 1730579 h 2345895"/>
                  <a:gd name="connsiteX39" fmla="*/ 1019256 w 1162132"/>
                  <a:gd name="connsiteY39" fmla="*/ 1892504 h 2345895"/>
                  <a:gd name="connsiteX40" fmla="*/ 1076408 w 1162132"/>
                  <a:gd name="connsiteY40" fmla="*/ 1954417 h 2345895"/>
                  <a:gd name="connsiteX41" fmla="*/ 1124032 w 1162132"/>
                  <a:gd name="connsiteY41" fmla="*/ 1997279 h 2345895"/>
                  <a:gd name="connsiteX42" fmla="*/ 1109744 w 1162132"/>
                  <a:gd name="connsiteY42" fmla="*/ 2078242 h 2345895"/>
                  <a:gd name="connsiteX43" fmla="*/ 1088972 w 1162132"/>
                  <a:gd name="connsiteY43" fmla="*/ 2272992 h 2345895"/>
                  <a:gd name="connsiteX44" fmla="*/ 1084028 w 1162132"/>
                  <a:gd name="connsiteY44" fmla="*/ 2269695 h 2345895"/>
                  <a:gd name="connsiteX45" fmla="*/ 1023068 w 1162132"/>
                  <a:gd name="connsiteY45" fmla="*/ 2345895 h 2345895"/>
                  <a:gd name="connsiteX46" fmla="*/ 916388 w 1162132"/>
                  <a:gd name="connsiteY46" fmla="*/ 2262075 h 2345895"/>
                  <a:gd name="connsiteX47" fmla="*/ 824948 w 1162132"/>
                  <a:gd name="connsiteY47" fmla="*/ 2284935 h 2345895"/>
                  <a:gd name="connsiteX48" fmla="*/ 710648 w 1162132"/>
                  <a:gd name="connsiteY48" fmla="*/ 2246835 h 2345895"/>
                  <a:gd name="connsiteX49" fmla="*/ 672548 w 1162132"/>
                  <a:gd name="connsiteY49" fmla="*/ 2170635 h 2345895"/>
                  <a:gd name="connsiteX50" fmla="*/ 565868 w 1162132"/>
                  <a:gd name="connsiteY50" fmla="*/ 2193495 h 2345895"/>
                  <a:gd name="connsiteX51" fmla="*/ 466808 w 1162132"/>
                  <a:gd name="connsiteY51" fmla="*/ 2147775 h 2345895"/>
                  <a:gd name="connsiteX52" fmla="*/ 405848 w 1162132"/>
                  <a:gd name="connsiteY52" fmla="*/ 2102055 h 2345895"/>
                  <a:gd name="connsiteX53" fmla="*/ 283928 w 1162132"/>
                  <a:gd name="connsiteY53" fmla="*/ 2056335 h 2345895"/>
                  <a:gd name="connsiteX54" fmla="*/ 245868 w 1162132"/>
                  <a:gd name="connsiteY54" fmla="*/ 1888870 h 2345895"/>
                  <a:gd name="connsiteX55" fmla="*/ 262020 w 1162132"/>
                  <a:gd name="connsiteY55" fmla="*/ 1849643 h 2345895"/>
                  <a:gd name="connsiteX56" fmla="*/ 257256 w 1162132"/>
                  <a:gd name="connsiteY56" fmla="*/ 1754393 h 2345895"/>
                  <a:gd name="connsiteX57" fmla="*/ 171532 w 1162132"/>
                  <a:gd name="connsiteY57" fmla="*/ 1682955 h 2345895"/>
                  <a:gd name="connsiteX58" fmla="*/ 238208 w 1162132"/>
                  <a:gd name="connsiteY58" fmla="*/ 1621043 h 2345895"/>
                  <a:gd name="connsiteX59" fmla="*/ 247732 w 1162132"/>
                  <a:gd name="connsiteY59" fmla="*/ 1482930 h 2345895"/>
                  <a:gd name="connsiteX60" fmla="*/ 181056 w 1162132"/>
                  <a:gd name="connsiteY60" fmla="*/ 1425780 h 2345895"/>
                  <a:gd name="connsiteX61" fmla="*/ 176296 w 1162132"/>
                  <a:gd name="connsiteY61" fmla="*/ 1378155 h 2345895"/>
                  <a:gd name="connsiteX62" fmla="*/ 71520 w 1162132"/>
                  <a:gd name="connsiteY62" fmla="*/ 1292430 h 2345895"/>
                  <a:gd name="connsiteX63" fmla="*/ 66760 w 1162132"/>
                  <a:gd name="connsiteY63" fmla="*/ 1211468 h 2345895"/>
                  <a:gd name="connsiteX64" fmla="*/ 0 w 1162132"/>
                  <a:gd name="connsiteY64" fmla="*/ 1192086 h 2345895"/>
                  <a:gd name="connsiteX65" fmla="*/ 162008 w 1162132"/>
                  <a:gd name="connsiteY65" fmla="*/ 753315 h 2345895"/>
                  <a:gd name="connsiteX66" fmla="*/ 253448 w 1162132"/>
                  <a:gd name="connsiteY66" fmla="*/ 97995 h 2345895"/>
                  <a:gd name="connsiteX67" fmla="*/ 249528 w 1162132"/>
                  <a:gd name="connsiteY67" fmla="*/ 0 h 2345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1162132" h="2345895">
                    <a:moveTo>
                      <a:pt x="249528" y="0"/>
                    </a:moveTo>
                    <a:lnTo>
                      <a:pt x="328696" y="97043"/>
                    </a:lnTo>
                    <a:lnTo>
                      <a:pt x="376320" y="97043"/>
                    </a:lnTo>
                    <a:lnTo>
                      <a:pt x="428708" y="101805"/>
                    </a:lnTo>
                    <a:lnTo>
                      <a:pt x="457284" y="139905"/>
                    </a:lnTo>
                    <a:lnTo>
                      <a:pt x="528720" y="149430"/>
                    </a:lnTo>
                    <a:lnTo>
                      <a:pt x="581108" y="273255"/>
                    </a:lnTo>
                    <a:lnTo>
                      <a:pt x="652544" y="297068"/>
                    </a:lnTo>
                    <a:lnTo>
                      <a:pt x="628732" y="382793"/>
                    </a:lnTo>
                    <a:lnTo>
                      <a:pt x="762084" y="420893"/>
                    </a:lnTo>
                    <a:lnTo>
                      <a:pt x="757320" y="511380"/>
                    </a:lnTo>
                    <a:lnTo>
                      <a:pt x="819232" y="601868"/>
                    </a:lnTo>
                    <a:lnTo>
                      <a:pt x="866448" y="612764"/>
                    </a:lnTo>
                    <a:lnTo>
                      <a:pt x="914484" y="730454"/>
                    </a:lnTo>
                    <a:lnTo>
                      <a:pt x="981160" y="735217"/>
                    </a:lnTo>
                    <a:lnTo>
                      <a:pt x="985920" y="787604"/>
                    </a:lnTo>
                    <a:lnTo>
                      <a:pt x="962108" y="816179"/>
                    </a:lnTo>
                    <a:lnTo>
                      <a:pt x="1043072" y="839992"/>
                    </a:lnTo>
                    <a:lnTo>
                      <a:pt x="1056640" y="894270"/>
                    </a:lnTo>
                    <a:lnTo>
                      <a:pt x="1044656" y="886030"/>
                    </a:lnTo>
                    <a:lnTo>
                      <a:pt x="981160" y="924130"/>
                    </a:lnTo>
                    <a:lnTo>
                      <a:pt x="879560" y="924130"/>
                    </a:lnTo>
                    <a:lnTo>
                      <a:pt x="901784" y="987630"/>
                    </a:lnTo>
                    <a:lnTo>
                      <a:pt x="1031960" y="1019380"/>
                    </a:lnTo>
                    <a:lnTo>
                      <a:pt x="1076408" y="1047955"/>
                    </a:lnTo>
                    <a:lnTo>
                      <a:pt x="1079584" y="1092405"/>
                    </a:lnTo>
                    <a:lnTo>
                      <a:pt x="1124032" y="1130505"/>
                    </a:lnTo>
                    <a:lnTo>
                      <a:pt x="1143084" y="1168605"/>
                    </a:lnTo>
                    <a:lnTo>
                      <a:pt x="1158960" y="1197180"/>
                    </a:lnTo>
                    <a:lnTo>
                      <a:pt x="1162132" y="1197180"/>
                    </a:lnTo>
                    <a:lnTo>
                      <a:pt x="1120856" y="1257505"/>
                    </a:lnTo>
                    <a:lnTo>
                      <a:pt x="1082760" y="1324180"/>
                    </a:lnTo>
                    <a:lnTo>
                      <a:pt x="1111332" y="1374980"/>
                    </a:lnTo>
                    <a:lnTo>
                      <a:pt x="1122396" y="1394339"/>
                    </a:lnTo>
                    <a:lnTo>
                      <a:pt x="871620" y="1468642"/>
                    </a:lnTo>
                    <a:lnTo>
                      <a:pt x="828760" y="1516267"/>
                    </a:lnTo>
                    <a:lnTo>
                      <a:pt x="757320" y="1535317"/>
                    </a:lnTo>
                    <a:lnTo>
                      <a:pt x="795420" y="1644854"/>
                    </a:lnTo>
                    <a:lnTo>
                      <a:pt x="938296" y="1730579"/>
                    </a:lnTo>
                    <a:lnTo>
                      <a:pt x="1019256" y="1892504"/>
                    </a:lnTo>
                    <a:lnTo>
                      <a:pt x="1076408" y="1954417"/>
                    </a:lnTo>
                    <a:lnTo>
                      <a:pt x="1124032" y="1997279"/>
                    </a:lnTo>
                    <a:lnTo>
                      <a:pt x="1109744" y="2078242"/>
                    </a:lnTo>
                    <a:lnTo>
                      <a:pt x="1088972" y="2272992"/>
                    </a:lnTo>
                    <a:lnTo>
                      <a:pt x="1084028" y="2269695"/>
                    </a:lnTo>
                    <a:lnTo>
                      <a:pt x="1023068" y="2345895"/>
                    </a:lnTo>
                    <a:lnTo>
                      <a:pt x="916388" y="2262075"/>
                    </a:lnTo>
                    <a:lnTo>
                      <a:pt x="824948" y="2284935"/>
                    </a:lnTo>
                    <a:lnTo>
                      <a:pt x="710648" y="2246835"/>
                    </a:lnTo>
                    <a:lnTo>
                      <a:pt x="672548" y="2170635"/>
                    </a:lnTo>
                    <a:lnTo>
                      <a:pt x="565868" y="2193495"/>
                    </a:lnTo>
                    <a:lnTo>
                      <a:pt x="466808" y="2147775"/>
                    </a:lnTo>
                    <a:lnTo>
                      <a:pt x="405848" y="2102055"/>
                    </a:lnTo>
                    <a:lnTo>
                      <a:pt x="283928" y="2056335"/>
                    </a:lnTo>
                    <a:lnTo>
                      <a:pt x="245868" y="1888870"/>
                    </a:lnTo>
                    <a:lnTo>
                      <a:pt x="262020" y="1849643"/>
                    </a:lnTo>
                    <a:lnTo>
                      <a:pt x="257256" y="1754393"/>
                    </a:lnTo>
                    <a:lnTo>
                      <a:pt x="171532" y="1682955"/>
                    </a:lnTo>
                    <a:lnTo>
                      <a:pt x="238208" y="1621043"/>
                    </a:lnTo>
                    <a:lnTo>
                      <a:pt x="247732" y="1482930"/>
                    </a:lnTo>
                    <a:lnTo>
                      <a:pt x="181056" y="1425780"/>
                    </a:lnTo>
                    <a:lnTo>
                      <a:pt x="176296" y="1378155"/>
                    </a:lnTo>
                    <a:lnTo>
                      <a:pt x="71520" y="1292430"/>
                    </a:lnTo>
                    <a:lnTo>
                      <a:pt x="66760" y="1211468"/>
                    </a:lnTo>
                    <a:lnTo>
                      <a:pt x="0" y="1192086"/>
                    </a:lnTo>
                    <a:lnTo>
                      <a:pt x="162008" y="753315"/>
                    </a:lnTo>
                    <a:lnTo>
                      <a:pt x="253448" y="97995"/>
                    </a:lnTo>
                    <a:lnTo>
                      <a:pt x="24952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76B2216D-2715-46F5-A267-74C56691C800}"/>
                  </a:ext>
                </a:extLst>
              </p:cNvPr>
              <p:cNvSpPr/>
              <p:nvPr/>
            </p:nvSpPr>
            <p:spPr>
              <a:xfrm>
                <a:off x="42976800" y="12870024"/>
                <a:ext cx="1577340" cy="1388902"/>
              </a:xfrm>
              <a:custGeom>
                <a:avLst/>
                <a:gdLst>
                  <a:gd name="connsiteX0" fmla="*/ 812336 w 1577340"/>
                  <a:gd name="connsiteY0" fmla="*/ 0 h 1388902"/>
                  <a:gd name="connsiteX1" fmla="*/ 800100 w 1577340"/>
                  <a:gd name="connsiteY1" fmla="*/ 214152 h 1388902"/>
                  <a:gd name="connsiteX2" fmla="*/ 727076 w 1577340"/>
                  <a:gd name="connsiteY2" fmla="*/ 331627 h 1388902"/>
                  <a:gd name="connsiteX3" fmla="*/ 736600 w 1577340"/>
                  <a:gd name="connsiteY3" fmla="*/ 487202 h 1388902"/>
                  <a:gd name="connsiteX4" fmla="*/ 828676 w 1577340"/>
                  <a:gd name="connsiteY4" fmla="*/ 528477 h 1388902"/>
                  <a:gd name="connsiteX5" fmla="*/ 835024 w 1577340"/>
                  <a:gd name="connsiteY5" fmla="*/ 620552 h 1388902"/>
                  <a:gd name="connsiteX6" fmla="*/ 936624 w 1577340"/>
                  <a:gd name="connsiteY6" fmla="*/ 677702 h 1388902"/>
                  <a:gd name="connsiteX7" fmla="*/ 984248 w 1577340"/>
                  <a:gd name="connsiteY7" fmla="*/ 617377 h 1388902"/>
                  <a:gd name="connsiteX8" fmla="*/ 1006476 w 1577340"/>
                  <a:gd name="connsiteY8" fmla="*/ 560227 h 1388902"/>
                  <a:gd name="connsiteX9" fmla="*/ 1069976 w 1577340"/>
                  <a:gd name="connsiteY9" fmla="*/ 579277 h 1388902"/>
                  <a:gd name="connsiteX10" fmla="*/ 1120776 w 1577340"/>
                  <a:gd name="connsiteY10" fmla="*/ 579277 h 1388902"/>
                  <a:gd name="connsiteX11" fmla="*/ 1133476 w 1577340"/>
                  <a:gd name="connsiteY11" fmla="*/ 541177 h 1388902"/>
                  <a:gd name="connsiteX12" fmla="*/ 1238248 w 1577340"/>
                  <a:gd name="connsiteY12" fmla="*/ 598327 h 1388902"/>
                  <a:gd name="connsiteX13" fmla="*/ 1323976 w 1577340"/>
                  <a:gd name="connsiteY13" fmla="*/ 544352 h 1388902"/>
                  <a:gd name="connsiteX14" fmla="*/ 1381124 w 1577340"/>
                  <a:gd name="connsiteY14" fmla="*/ 560227 h 1388902"/>
                  <a:gd name="connsiteX15" fmla="*/ 1409700 w 1577340"/>
                  <a:gd name="connsiteY15" fmla="*/ 528477 h 1388902"/>
                  <a:gd name="connsiteX16" fmla="*/ 1501776 w 1577340"/>
                  <a:gd name="connsiteY16" fmla="*/ 582452 h 1388902"/>
                  <a:gd name="connsiteX17" fmla="*/ 1530352 w 1577340"/>
                  <a:gd name="connsiteY17" fmla="*/ 636427 h 1388902"/>
                  <a:gd name="connsiteX18" fmla="*/ 1534288 w 1577340"/>
                  <a:gd name="connsiteY18" fmla="*/ 636173 h 1388902"/>
                  <a:gd name="connsiteX19" fmla="*/ 1577340 w 1577340"/>
                  <a:gd name="connsiteY19" fmla="*/ 693577 h 1388902"/>
                  <a:gd name="connsiteX20" fmla="*/ 1493520 w 1577340"/>
                  <a:gd name="connsiteY20" fmla="*/ 853597 h 1388902"/>
                  <a:gd name="connsiteX21" fmla="*/ 1531620 w 1577340"/>
                  <a:gd name="connsiteY21" fmla="*/ 929797 h 1388902"/>
                  <a:gd name="connsiteX22" fmla="*/ 1439240 w 1577340"/>
                  <a:gd name="connsiteY22" fmla="*/ 1013379 h 1388902"/>
                  <a:gd name="connsiteX23" fmla="*/ 1328736 w 1577340"/>
                  <a:gd name="connsiteY23" fmla="*/ 917415 h 1388902"/>
                  <a:gd name="connsiteX24" fmla="*/ 1257300 w 1577340"/>
                  <a:gd name="connsiteY24" fmla="*/ 884077 h 1388902"/>
                  <a:gd name="connsiteX25" fmla="*/ 1071564 w 1577340"/>
                  <a:gd name="connsiteY25" fmla="*/ 960277 h 1388902"/>
                  <a:gd name="connsiteX26" fmla="*/ 1028700 w 1577340"/>
                  <a:gd name="connsiteY26" fmla="*/ 941227 h 1388902"/>
                  <a:gd name="connsiteX27" fmla="*/ 971552 w 1577340"/>
                  <a:gd name="connsiteY27" fmla="*/ 974565 h 1388902"/>
                  <a:gd name="connsiteX28" fmla="*/ 1000124 w 1577340"/>
                  <a:gd name="connsiteY28" fmla="*/ 1031715 h 1388902"/>
                  <a:gd name="connsiteX29" fmla="*/ 981076 w 1577340"/>
                  <a:gd name="connsiteY29" fmla="*/ 1065052 h 1388902"/>
                  <a:gd name="connsiteX30" fmla="*/ 842964 w 1577340"/>
                  <a:gd name="connsiteY30" fmla="*/ 1112677 h 1388902"/>
                  <a:gd name="connsiteX31" fmla="*/ 885824 w 1577340"/>
                  <a:gd name="connsiteY31" fmla="*/ 1193640 h 1388902"/>
                  <a:gd name="connsiteX32" fmla="*/ 800100 w 1577340"/>
                  <a:gd name="connsiteY32" fmla="*/ 1260315 h 1388902"/>
                  <a:gd name="connsiteX33" fmla="*/ 804864 w 1577340"/>
                  <a:gd name="connsiteY33" fmla="*/ 1331752 h 1388902"/>
                  <a:gd name="connsiteX34" fmla="*/ 808348 w 1577340"/>
                  <a:gd name="connsiteY34" fmla="*/ 1336071 h 1388902"/>
                  <a:gd name="connsiteX35" fmla="*/ 730248 w 1577340"/>
                  <a:gd name="connsiteY35" fmla="*/ 1388902 h 1388902"/>
                  <a:gd name="connsiteX36" fmla="*/ 714376 w 1577340"/>
                  <a:gd name="connsiteY36" fmla="*/ 1236502 h 1388902"/>
                  <a:gd name="connsiteX37" fmla="*/ 657224 w 1577340"/>
                  <a:gd name="connsiteY37" fmla="*/ 1233327 h 1388902"/>
                  <a:gd name="connsiteX38" fmla="*/ 584200 w 1577340"/>
                  <a:gd name="connsiteY38" fmla="*/ 1284127 h 1388902"/>
                  <a:gd name="connsiteX39" fmla="*/ 492124 w 1577340"/>
                  <a:gd name="connsiteY39" fmla="*/ 1274602 h 1388902"/>
                  <a:gd name="connsiteX40" fmla="*/ 488952 w 1577340"/>
                  <a:gd name="connsiteY40" fmla="*/ 1322227 h 1388902"/>
                  <a:gd name="connsiteX41" fmla="*/ 444500 w 1577340"/>
                  <a:gd name="connsiteY41" fmla="*/ 1319052 h 1388902"/>
                  <a:gd name="connsiteX42" fmla="*/ 396876 w 1577340"/>
                  <a:gd name="connsiteY42" fmla="*/ 1290477 h 1388902"/>
                  <a:gd name="connsiteX43" fmla="*/ 365124 w 1577340"/>
                  <a:gd name="connsiteY43" fmla="*/ 1274602 h 1388902"/>
                  <a:gd name="connsiteX44" fmla="*/ 355600 w 1577340"/>
                  <a:gd name="connsiteY44" fmla="*/ 1322227 h 1388902"/>
                  <a:gd name="connsiteX45" fmla="*/ 352424 w 1577340"/>
                  <a:gd name="connsiteY45" fmla="*/ 1366677 h 1388902"/>
                  <a:gd name="connsiteX46" fmla="*/ 323848 w 1577340"/>
                  <a:gd name="connsiteY46" fmla="*/ 1379377 h 1388902"/>
                  <a:gd name="connsiteX47" fmla="*/ 285032 w 1577340"/>
                  <a:gd name="connsiteY47" fmla="*/ 1352692 h 1388902"/>
                  <a:gd name="connsiteX48" fmla="*/ 271464 w 1577340"/>
                  <a:gd name="connsiteY48" fmla="*/ 1298414 h 1388902"/>
                  <a:gd name="connsiteX49" fmla="*/ 190500 w 1577340"/>
                  <a:gd name="connsiteY49" fmla="*/ 1274601 h 1388902"/>
                  <a:gd name="connsiteX50" fmla="*/ 214312 w 1577340"/>
                  <a:gd name="connsiteY50" fmla="*/ 1246026 h 1388902"/>
                  <a:gd name="connsiteX51" fmla="*/ 209552 w 1577340"/>
                  <a:gd name="connsiteY51" fmla="*/ 1193639 h 1388902"/>
                  <a:gd name="connsiteX52" fmla="*/ 142876 w 1577340"/>
                  <a:gd name="connsiteY52" fmla="*/ 1188876 h 1388902"/>
                  <a:gd name="connsiteX53" fmla="*/ 94840 w 1577340"/>
                  <a:gd name="connsiteY53" fmla="*/ 1071186 h 1388902"/>
                  <a:gd name="connsiteX54" fmla="*/ 171448 w 1577340"/>
                  <a:gd name="connsiteY54" fmla="*/ 1088865 h 1388902"/>
                  <a:gd name="connsiteX55" fmla="*/ 166688 w 1577340"/>
                  <a:gd name="connsiteY55" fmla="*/ 955515 h 1388902"/>
                  <a:gd name="connsiteX56" fmla="*/ 114300 w 1577340"/>
                  <a:gd name="connsiteY56" fmla="*/ 893602 h 1388902"/>
                  <a:gd name="connsiteX57" fmla="*/ 104776 w 1577340"/>
                  <a:gd name="connsiteY57" fmla="*/ 831690 h 1388902"/>
                  <a:gd name="connsiteX58" fmla="*/ 57152 w 1577340"/>
                  <a:gd name="connsiteY58" fmla="*/ 798352 h 1388902"/>
                  <a:gd name="connsiteX59" fmla="*/ 38100 w 1577340"/>
                  <a:gd name="connsiteY59" fmla="*/ 712627 h 1388902"/>
                  <a:gd name="connsiteX60" fmla="*/ 0 w 1577340"/>
                  <a:gd name="connsiteY60" fmla="*/ 679290 h 1388902"/>
                  <a:gd name="connsiteX61" fmla="*/ 85724 w 1577340"/>
                  <a:gd name="connsiteY61" fmla="*/ 560227 h 1388902"/>
                  <a:gd name="connsiteX62" fmla="*/ 85724 w 1577340"/>
                  <a:gd name="connsiteY62" fmla="*/ 522127 h 1388902"/>
                  <a:gd name="connsiteX63" fmla="*/ 109536 w 1577340"/>
                  <a:gd name="connsiteY63" fmla="*/ 498315 h 1388902"/>
                  <a:gd name="connsiteX64" fmla="*/ 142876 w 1577340"/>
                  <a:gd name="connsiteY64" fmla="*/ 374490 h 1388902"/>
                  <a:gd name="connsiteX65" fmla="*/ 109536 w 1577340"/>
                  <a:gd name="connsiteY65" fmla="*/ 269715 h 1388902"/>
                  <a:gd name="connsiteX66" fmla="*/ 238124 w 1577340"/>
                  <a:gd name="connsiteY66" fmla="*/ 245902 h 1388902"/>
                  <a:gd name="connsiteX67" fmla="*/ 271464 w 1577340"/>
                  <a:gd name="connsiteY67" fmla="*/ 160177 h 1388902"/>
                  <a:gd name="connsiteX68" fmla="*/ 333376 w 1577340"/>
                  <a:gd name="connsiteY68" fmla="*/ 183990 h 1388902"/>
                  <a:gd name="connsiteX69" fmla="*/ 547688 w 1577340"/>
                  <a:gd name="connsiteY69" fmla="*/ 36352 h 1388902"/>
                  <a:gd name="connsiteX70" fmla="*/ 638176 w 1577340"/>
                  <a:gd name="connsiteY70" fmla="*/ 64927 h 1388902"/>
                  <a:gd name="connsiteX71" fmla="*/ 809624 w 1577340"/>
                  <a:gd name="connsiteY71" fmla="*/ 3015 h 1388902"/>
                  <a:gd name="connsiteX72" fmla="*/ 812336 w 1577340"/>
                  <a:gd name="connsiteY72" fmla="*/ 0 h 1388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577340" h="1388902">
                    <a:moveTo>
                      <a:pt x="812336" y="0"/>
                    </a:moveTo>
                    <a:lnTo>
                      <a:pt x="800100" y="214152"/>
                    </a:lnTo>
                    <a:lnTo>
                      <a:pt x="727076" y="331627"/>
                    </a:lnTo>
                    <a:lnTo>
                      <a:pt x="736600" y="487202"/>
                    </a:lnTo>
                    <a:lnTo>
                      <a:pt x="828676" y="528477"/>
                    </a:lnTo>
                    <a:lnTo>
                      <a:pt x="835024" y="620552"/>
                    </a:lnTo>
                    <a:lnTo>
                      <a:pt x="936624" y="677702"/>
                    </a:lnTo>
                    <a:lnTo>
                      <a:pt x="984248" y="617377"/>
                    </a:lnTo>
                    <a:lnTo>
                      <a:pt x="1006476" y="560227"/>
                    </a:lnTo>
                    <a:lnTo>
                      <a:pt x="1069976" y="579277"/>
                    </a:lnTo>
                    <a:lnTo>
                      <a:pt x="1120776" y="579277"/>
                    </a:lnTo>
                    <a:lnTo>
                      <a:pt x="1133476" y="541177"/>
                    </a:lnTo>
                    <a:lnTo>
                      <a:pt x="1238248" y="598327"/>
                    </a:lnTo>
                    <a:lnTo>
                      <a:pt x="1323976" y="544352"/>
                    </a:lnTo>
                    <a:lnTo>
                      <a:pt x="1381124" y="560227"/>
                    </a:lnTo>
                    <a:lnTo>
                      <a:pt x="1409700" y="528477"/>
                    </a:lnTo>
                    <a:lnTo>
                      <a:pt x="1501776" y="582452"/>
                    </a:lnTo>
                    <a:lnTo>
                      <a:pt x="1530352" y="636427"/>
                    </a:lnTo>
                    <a:lnTo>
                      <a:pt x="1534288" y="636173"/>
                    </a:lnTo>
                    <a:lnTo>
                      <a:pt x="1577340" y="693577"/>
                    </a:lnTo>
                    <a:lnTo>
                      <a:pt x="1493520" y="853597"/>
                    </a:lnTo>
                    <a:lnTo>
                      <a:pt x="1531620" y="929797"/>
                    </a:lnTo>
                    <a:lnTo>
                      <a:pt x="1439240" y="1013379"/>
                    </a:lnTo>
                    <a:lnTo>
                      <a:pt x="1328736" y="917415"/>
                    </a:lnTo>
                    <a:lnTo>
                      <a:pt x="1257300" y="884077"/>
                    </a:lnTo>
                    <a:lnTo>
                      <a:pt x="1071564" y="960277"/>
                    </a:lnTo>
                    <a:lnTo>
                      <a:pt x="1028700" y="941227"/>
                    </a:lnTo>
                    <a:lnTo>
                      <a:pt x="971552" y="974565"/>
                    </a:lnTo>
                    <a:lnTo>
                      <a:pt x="1000124" y="1031715"/>
                    </a:lnTo>
                    <a:lnTo>
                      <a:pt x="981076" y="1065052"/>
                    </a:lnTo>
                    <a:lnTo>
                      <a:pt x="842964" y="1112677"/>
                    </a:lnTo>
                    <a:lnTo>
                      <a:pt x="885824" y="1193640"/>
                    </a:lnTo>
                    <a:lnTo>
                      <a:pt x="800100" y="1260315"/>
                    </a:lnTo>
                    <a:lnTo>
                      <a:pt x="804864" y="1331752"/>
                    </a:lnTo>
                    <a:lnTo>
                      <a:pt x="808348" y="1336071"/>
                    </a:lnTo>
                    <a:lnTo>
                      <a:pt x="730248" y="1388902"/>
                    </a:lnTo>
                    <a:lnTo>
                      <a:pt x="714376" y="1236502"/>
                    </a:lnTo>
                    <a:lnTo>
                      <a:pt x="657224" y="1233327"/>
                    </a:lnTo>
                    <a:lnTo>
                      <a:pt x="584200" y="1284127"/>
                    </a:lnTo>
                    <a:lnTo>
                      <a:pt x="492124" y="1274602"/>
                    </a:lnTo>
                    <a:lnTo>
                      <a:pt x="488952" y="1322227"/>
                    </a:lnTo>
                    <a:lnTo>
                      <a:pt x="444500" y="1319052"/>
                    </a:lnTo>
                    <a:lnTo>
                      <a:pt x="396876" y="1290477"/>
                    </a:lnTo>
                    <a:lnTo>
                      <a:pt x="365124" y="1274602"/>
                    </a:lnTo>
                    <a:lnTo>
                      <a:pt x="355600" y="1322227"/>
                    </a:lnTo>
                    <a:lnTo>
                      <a:pt x="352424" y="1366677"/>
                    </a:lnTo>
                    <a:lnTo>
                      <a:pt x="323848" y="1379377"/>
                    </a:lnTo>
                    <a:lnTo>
                      <a:pt x="285032" y="1352692"/>
                    </a:lnTo>
                    <a:lnTo>
                      <a:pt x="271464" y="1298414"/>
                    </a:lnTo>
                    <a:lnTo>
                      <a:pt x="190500" y="1274601"/>
                    </a:lnTo>
                    <a:lnTo>
                      <a:pt x="214312" y="1246026"/>
                    </a:lnTo>
                    <a:lnTo>
                      <a:pt x="209552" y="1193639"/>
                    </a:lnTo>
                    <a:lnTo>
                      <a:pt x="142876" y="1188876"/>
                    </a:lnTo>
                    <a:lnTo>
                      <a:pt x="94840" y="1071186"/>
                    </a:lnTo>
                    <a:lnTo>
                      <a:pt x="171448" y="1088865"/>
                    </a:lnTo>
                    <a:lnTo>
                      <a:pt x="166688" y="955515"/>
                    </a:lnTo>
                    <a:lnTo>
                      <a:pt x="114300" y="893602"/>
                    </a:lnTo>
                    <a:lnTo>
                      <a:pt x="104776" y="831690"/>
                    </a:lnTo>
                    <a:lnTo>
                      <a:pt x="57152" y="798352"/>
                    </a:lnTo>
                    <a:lnTo>
                      <a:pt x="38100" y="712627"/>
                    </a:lnTo>
                    <a:lnTo>
                      <a:pt x="0" y="679290"/>
                    </a:lnTo>
                    <a:lnTo>
                      <a:pt x="85724" y="560227"/>
                    </a:lnTo>
                    <a:lnTo>
                      <a:pt x="85724" y="522127"/>
                    </a:lnTo>
                    <a:lnTo>
                      <a:pt x="109536" y="498315"/>
                    </a:lnTo>
                    <a:lnTo>
                      <a:pt x="142876" y="374490"/>
                    </a:lnTo>
                    <a:lnTo>
                      <a:pt x="109536" y="269715"/>
                    </a:lnTo>
                    <a:lnTo>
                      <a:pt x="238124" y="245902"/>
                    </a:lnTo>
                    <a:lnTo>
                      <a:pt x="271464" y="160177"/>
                    </a:lnTo>
                    <a:lnTo>
                      <a:pt x="333376" y="183990"/>
                    </a:lnTo>
                    <a:lnTo>
                      <a:pt x="547688" y="36352"/>
                    </a:lnTo>
                    <a:lnTo>
                      <a:pt x="638176" y="64927"/>
                    </a:lnTo>
                    <a:lnTo>
                      <a:pt x="809624" y="3015"/>
                    </a:lnTo>
                    <a:lnTo>
                      <a:pt x="81233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751807B2-25C0-4DCE-ACC2-6EBCA2655CF6}"/>
                  </a:ext>
                </a:extLst>
              </p:cNvPr>
              <p:cNvSpPr/>
              <p:nvPr/>
            </p:nvSpPr>
            <p:spPr>
              <a:xfrm>
                <a:off x="43084752" y="14214476"/>
                <a:ext cx="468312" cy="508309"/>
              </a:xfrm>
              <a:custGeom>
                <a:avLst/>
                <a:gdLst>
                  <a:gd name="connsiteX0" fmla="*/ 165096 w 468312"/>
                  <a:gd name="connsiteY0" fmla="*/ 0 h 508309"/>
                  <a:gd name="connsiteX1" fmla="*/ 177080 w 468312"/>
                  <a:gd name="connsiteY1" fmla="*/ 8240 h 508309"/>
                  <a:gd name="connsiteX2" fmla="*/ 196848 w 468312"/>
                  <a:gd name="connsiteY2" fmla="*/ 87312 h 508309"/>
                  <a:gd name="connsiteX3" fmla="*/ 439736 w 468312"/>
                  <a:gd name="connsiteY3" fmla="*/ 211137 h 508309"/>
                  <a:gd name="connsiteX4" fmla="*/ 454024 w 468312"/>
                  <a:gd name="connsiteY4" fmla="*/ 253999 h 508309"/>
                  <a:gd name="connsiteX5" fmla="*/ 468312 w 468312"/>
                  <a:gd name="connsiteY5" fmla="*/ 330199 h 508309"/>
                  <a:gd name="connsiteX6" fmla="*/ 287336 w 468312"/>
                  <a:gd name="connsiteY6" fmla="*/ 382587 h 508309"/>
                  <a:gd name="connsiteX7" fmla="*/ 249236 w 468312"/>
                  <a:gd name="connsiteY7" fmla="*/ 506411 h 508309"/>
                  <a:gd name="connsiteX8" fmla="*/ 249236 w 468312"/>
                  <a:gd name="connsiteY8" fmla="*/ 506412 h 508309"/>
                  <a:gd name="connsiteX9" fmla="*/ 242836 w 468312"/>
                  <a:gd name="connsiteY9" fmla="*/ 508309 h 508309"/>
                  <a:gd name="connsiteX10" fmla="*/ 231772 w 468312"/>
                  <a:gd name="connsiteY10" fmla="*/ 488950 h 508309"/>
                  <a:gd name="connsiteX11" fmla="*/ 203200 w 468312"/>
                  <a:gd name="connsiteY11" fmla="*/ 438150 h 508309"/>
                  <a:gd name="connsiteX12" fmla="*/ 241296 w 468312"/>
                  <a:gd name="connsiteY12" fmla="*/ 371475 h 508309"/>
                  <a:gd name="connsiteX13" fmla="*/ 282572 w 468312"/>
                  <a:gd name="connsiteY13" fmla="*/ 311150 h 508309"/>
                  <a:gd name="connsiteX14" fmla="*/ 279400 w 468312"/>
                  <a:gd name="connsiteY14" fmla="*/ 311150 h 508309"/>
                  <a:gd name="connsiteX15" fmla="*/ 263524 w 468312"/>
                  <a:gd name="connsiteY15" fmla="*/ 282575 h 508309"/>
                  <a:gd name="connsiteX16" fmla="*/ 244472 w 468312"/>
                  <a:gd name="connsiteY16" fmla="*/ 244475 h 508309"/>
                  <a:gd name="connsiteX17" fmla="*/ 200024 w 468312"/>
                  <a:gd name="connsiteY17" fmla="*/ 206375 h 508309"/>
                  <a:gd name="connsiteX18" fmla="*/ 196848 w 468312"/>
                  <a:gd name="connsiteY18" fmla="*/ 161925 h 508309"/>
                  <a:gd name="connsiteX19" fmla="*/ 152400 w 468312"/>
                  <a:gd name="connsiteY19" fmla="*/ 133350 h 508309"/>
                  <a:gd name="connsiteX20" fmla="*/ 22224 w 468312"/>
                  <a:gd name="connsiteY20" fmla="*/ 101600 h 508309"/>
                  <a:gd name="connsiteX21" fmla="*/ 0 w 468312"/>
                  <a:gd name="connsiteY21" fmla="*/ 38100 h 508309"/>
                  <a:gd name="connsiteX22" fmla="*/ 101600 w 468312"/>
                  <a:gd name="connsiteY22" fmla="*/ 38100 h 508309"/>
                  <a:gd name="connsiteX23" fmla="*/ 165096 w 468312"/>
                  <a:gd name="connsiteY23" fmla="*/ 0 h 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68312" h="508309">
                    <a:moveTo>
                      <a:pt x="165096" y="0"/>
                    </a:moveTo>
                    <a:lnTo>
                      <a:pt x="177080" y="8240"/>
                    </a:lnTo>
                    <a:lnTo>
                      <a:pt x="196848" y="87312"/>
                    </a:lnTo>
                    <a:lnTo>
                      <a:pt x="439736" y="211137"/>
                    </a:lnTo>
                    <a:lnTo>
                      <a:pt x="454024" y="253999"/>
                    </a:lnTo>
                    <a:lnTo>
                      <a:pt x="468312" y="330199"/>
                    </a:lnTo>
                    <a:lnTo>
                      <a:pt x="287336" y="382587"/>
                    </a:lnTo>
                    <a:lnTo>
                      <a:pt x="249236" y="506411"/>
                    </a:lnTo>
                    <a:lnTo>
                      <a:pt x="249236" y="506412"/>
                    </a:lnTo>
                    <a:lnTo>
                      <a:pt x="242836" y="508309"/>
                    </a:lnTo>
                    <a:lnTo>
                      <a:pt x="231772" y="488950"/>
                    </a:lnTo>
                    <a:lnTo>
                      <a:pt x="203200" y="438150"/>
                    </a:lnTo>
                    <a:lnTo>
                      <a:pt x="241296" y="371475"/>
                    </a:lnTo>
                    <a:lnTo>
                      <a:pt x="282572" y="311150"/>
                    </a:lnTo>
                    <a:lnTo>
                      <a:pt x="279400" y="311150"/>
                    </a:lnTo>
                    <a:lnTo>
                      <a:pt x="263524" y="282575"/>
                    </a:lnTo>
                    <a:lnTo>
                      <a:pt x="244472" y="244475"/>
                    </a:lnTo>
                    <a:lnTo>
                      <a:pt x="200024" y="206375"/>
                    </a:lnTo>
                    <a:lnTo>
                      <a:pt x="196848" y="161925"/>
                    </a:lnTo>
                    <a:lnTo>
                      <a:pt x="152400" y="133350"/>
                    </a:lnTo>
                    <a:lnTo>
                      <a:pt x="22224" y="101600"/>
                    </a:lnTo>
                    <a:lnTo>
                      <a:pt x="0" y="38100"/>
                    </a:lnTo>
                    <a:lnTo>
                      <a:pt x="101600" y="38100"/>
                    </a:lnTo>
                    <a:lnTo>
                      <a:pt x="16509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B1E46312-0E28-46EA-B3AD-671AA33FD240}"/>
                  </a:ext>
                </a:extLst>
              </p:cNvPr>
              <p:cNvSpPr/>
              <p:nvPr/>
            </p:nvSpPr>
            <p:spPr>
              <a:xfrm>
                <a:off x="42962512" y="14687551"/>
                <a:ext cx="704852" cy="685216"/>
              </a:xfrm>
              <a:custGeom>
                <a:avLst/>
                <a:gdLst>
                  <a:gd name="connsiteX0" fmla="*/ 522288 w 704852"/>
                  <a:gd name="connsiteY0" fmla="*/ 0 h 685216"/>
                  <a:gd name="connsiteX1" fmla="*/ 560388 w 704852"/>
                  <a:gd name="connsiteY1" fmla="*/ 47625 h 685216"/>
                  <a:gd name="connsiteX2" fmla="*/ 582612 w 704852"/>
                  <a:gd name="connsiteY2" fmla="*/ 57150 h 685216"/>
                  <a:gd name="connsiteX3" fmla="*/ 608012 w 704852"/>
                  <a:gd name="connsiteY3" fmla="*/ 73025 h 685216"/>
                  <a:gd name="connsiteX4" fmla="*/ 604840 w 704852"/>
                  <a:gd name="connsiteY4" fmla="*/ 117475 h 685216"/>
                  <a:gd name="connsiteX5" fmla="*/ 661988 w 704852"/>
                  <a:gd name="connsiteY5" fmla="*/ 158750 h 685216"/>
                  <a:gd name="connsiteX6" fmla="*/ 677864 w 704852"/>
                  <a:gd name="connsiteY6" fmla="*/ 196850 h 685216"/>
                  <a:gd name="connsiteX7" fmla="*/ 694472 w 704852"/>
                  <a:gd name="connsiteY7" fmla="*/ 194334 h 685216"/>
                  <a:gd name="connsiteX8" fmla="*/ 685800 w 704852"/>
                  <a:gd name="connsiteY8" fmla="*/ 242887 h 685216"/>
                  <a:gd name="connsiteX9" fmla="*/ 704852 w 704852"/>
                  <a:gd name="connsiteY9" fmla="*/ 338137 h 685216"/>
                  <a:gd name="connsiteX10" fmla="*/ 690564 w 704852"/>
                  <a:gd name="connsiteY10" fmla="*/ 385762 h 685216"/>
                  <a:gd name="connsiteX11" fmla="*/ 623888 w 704852"/>
                  <a:gd name="connsiteY11" fmla="*/ 395287 h 685216"/>
                  <a:gd name="connsiteX12" fmla="*/ 557212 w 704852"/>
                  <a:gd name="connsiteY12" fmla="*/ 538162 h 685216"/>
                  <a:gd name="connsiteX13" fmla="*/ 495300 w 704852"/>
                  <a:gd name="connsiteY13" fmla="*/ 623887 h 685216"/>
                  <a:gd name="connsiteX14" fmla="*/ 466728 w 704852"/>
                  <a:gd name="connsiteY14" fmla="*/ 633412 h 685216"/>
                  <a:gd name="connsiteX15" fmla="*/ 358412 w 704852"/>
                  <a:gd name="connsiteY15" fmla="*/ 685216 h 685216"/>
                  <a:gd name="connsiteX16" fmla="*/ 366712 w 704852"/>
                  <a:gd name="connsiteY16" fmla="*/ 638174 h 685216"/>
                  <a:gd name="connsiteX17" fmla="*/ 319088 w 704852"/>
                  <a:gd name="connsiteY17" fmla="*/ 595312 h 685216"/>
                  <a:gd name="connsiteX18" fmla="*/ 261936 w 704852"/>
                  <a:gd name="connsiteY18" fmla="*/ 533399 h 685216"/>
                  <a:gd name="connsiteX19" fmla="*/ 180976 w 704852"/>
                  <a:gd name="connsiteY19" fmla="*/ 371474 h 685216"/>
                  <a:gd name="connsiteX20" fmla="*/ 38100 w 704852"/>
                  <a:gd name="connsiteY20" fmla="*/ 285749 h 685216"/>
                  <a:gd name="connsiteX21" fmla="*/ 0 w 704852"/>
                  <a:gd name="connsiteY21" fmla="*/ 176212 h 685216"/>
                  <a:gd name="connsiteX22" fmla="*/ 71440 w 704852"/>
                  <a:gd name="connsiteY22" fmla="*/ 157162 h 685216"/>
                  <a:gd name="connsiteX23" fmla="*/ 114300 w 704852"/>
                  <a:gd name="connsiteY23" fmla="*/ 109537 h 685216"/>
                  <a:gd name="connsiteX24" fmla="*/ 365076 w 704852"/>
                  <a:gd name="connsiteY24" fmla="*/ 35234 h 685216"/>
                  <a:gd name="connsiteX25" fmla="*/ 366712 w 704852"/>
                  <a:gd name="connsiteY25" fmla="*/ 38100 h 685216"/>
                  <a:gd name="connsiteX26" fmla="*/ 371476 w 704852"/>
                  <a:gd name="connsiteY26" fmla="*/ 33337 h 685216"/>
                  <a:gd name="connsiteX27" fmla="*/ 371476 w 704852"/>
                  <a:gd name="connsiteY27" fmla="*/ 33336 h 685216"/>
                  <a:gd name="connsiteX28" fmla="*/ 401640 w 704852"/>
                  <a:gd name="connsiteY28" fmla="*/ 3175 h 685216"/>
                  <a:gd name="connsiteX29" fmla="*/ 522288 w 704852"/>
                  <a:gd name="connsiteY29" fmla="*/ 0 h 685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04852" h="685216">
                    <a:moveTo>
                      <a:pt x="522288" y="0"/>
                    </a:moveTo>
                    <a:lnTo>
                      <a:pt x="560388" y="47625"/>
                    </a:lnTo>
                    <a:lnTo>
                      <a:pt x="582612" y="57150"/>
                    </a:lnTo>
                    <a:lnTo>
                      <a:pt x="608012" y="73025"/>
                    </a:lnTo>
                    <a:lnTo>
                      <a:pt x="604840" y="117475"/>
                    </a:lnTo>
                    <a:lnTo>
                      <a:pt x="661988" y="158750"/>
                    </a:lnTo>
                    <a:lnTo>
                      <a:pt x="677864" y="196850"/>
                    </a:lnTo>
                    <a:lnTo>
                      <a:pt x="694472" y="194334"/>
                    </a:lnTo>
                    <a:lnTo>
                      <a:pt x="685800" y="242887"/>
                    </a:lnTo>
                    <a:lnTo>
                      <a:pt x="704852" y="338137"/>
                    </a:lnTo>
                    <a:lnTo>
                      <a:pt x="690564" y="385762"/>
                    </a:lnTo>
                    <a:lnTo>
                      <a:pt x="623888" y="395287"/>
                    </a:lnTo>
                    <a:lnTo>
                      <a:pt x="557212" y="538162"/>
                    </a:lnTo>
                    <a:lnTo>
                      <a:pt x="495300" y="623887"/>
                    </a:lnTo>
                    <a:lnTo>
                      <a:pt x="466728" y="633412"/>
                    </a:lnTo>
                    <a:lnTo>
                      <a:pt x="358412" y="685216"/>
                    </a:lnTo>
                    <a:lnTo>
                      <a:pt x="366712" y="638174"/>
                    </a:lnTo>
                    <a:lnTo>
                      <a:pt x="319088" y="595312"/>
                    </a:lnTo>
                    <a:lnTo>
                      <a:pt x="261936" y="533399"/>
                    </a:lnTo>
                    <a:lnTo>
                      <a:pt x="180976" y="371474"/>
                    </a:lnTo>
                    <a:lnTo>
                      <a:pt x="38100" y="285749"/>
                    </a:lnTo>
                    <a:lnTo>
                      <a:pt x="0" y="176212"/>
                    </a:lnTo>
                    <a:lnTo>
                      <a:pt x="71440" y="157162"/>
                    </a:lnTo>
                    <a:lnTo>
                      <a:pt x="114300" y="109537"/>
                    </a:lnTo>
                    <a:lnTo>
                      <a:pt x="365076" y="35234"/>
                    </a:lnTo>
                    <a:lnTo>
                      <a:pt x="366712" y="38100"/>
                    </a:lnTo>
                    <a:lnTo>
                      <a:pt x="371476" y="33337"/>
                    </a:lnTo>
                    <a:lnTo>
                      <a:pt x="371476" y="33336"/>
                    </a:lnTo>
                    <a:lnTo>
                      <a:pt x="401640" y="3175"/>
                    </a:lnTo>
                    <a:lnTo>
                      <a:pt x="52228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E7910EED-A336-4EE5-A72B-DDD5A75A1DAC}"/>
                  </a:ext>
                </a:extLst>
              </p:cNvPr>
              <p:cNvSpPr/>
              <p:nvPr/>
            </p:nvSpPr>
            <p:spPr>
              <a:xfrm>
                <a:off x="43294164" y="14868527"/>
                <a:ext cx="1308136" cy="1346835"/>
              </a:xfrm>
              <a:custGeom>
                <a:avLst/>
                <a:gdLst>
                  <a:gd name="connsiteX0" fmla="*/ 450988 w 1308136"/>
                  <a:gd name="connsiteY0" fmla="*/ 0 h 1346835"/>
                  <a:gd name="connsiteX1" fmla="*/ 476388 w 1308136"/>
                  <a:gd name="connsiteY1" fmla="*/ 25400 h 1346835"/>
                  <a:gd name="connsiteX2" fmla="*/ 543060 w 1308136"/>
                  <a:gd name="connsiteY2" fmla="*/ 25400 h 1346835"/>
                  <a:gd name="connsiteX3" fmla="*/ 593860 w 1308136"/>
                  <a:gd name="connsiteY3" fmla="*/ 57150 h 1346835"/>
                  <a:gd name="connsiteX4" fmla="*/ 562112 w 1308136"/>
                  <a:gd name="connsiteY4" fmla="*/ 88900 h 1346835"/>
                  <a:gd name="connsiteX5" fmla="*/ 600212 w 1308136"/>
                  <a:gd name="connsiteY5" fmla="*/ 155575 h 1346835"/>
                  <a:gd name="connsiteX6" fmla="*/ 666884 w 1308136"/>
                  <a:gd name="connsiteY6" fmla="*/ 130175 h 1346835"/>
                  <a:gd name="connsiteX7" fmla="*/ 698636 w 1308136"/>
                  <a:gd name="connsiteY7" fmla="*/ 95250 h 1346835"/>
                  <a:gd name="connsiteX8" fmla="*/ 812936 w 1308136"/>
                  <a:gd name="connsiteY8" fmla="*/ 130175 h 1346835"/>
                  <a:gd name="connsiteX9" fmla="*/ 822460 w 1308136"/>
                  <a:gd name="connsiteY9" fmla="*/ 219075 h 1346835"/>
                  <a:gd name="connsiteX10" fmla="*/ 844684 w 1308136"/>
                  <a:gd name="connsiteY10" fmla="*/ 260350 h 1346835"/>
                  <a:gd name="connsiteX11" fmla="*/ 835160 w 1308136"/>
                  <a:gd name="connsiteY11" fmla="*/ 295275 h 1346835"/>
                  <a:gd name="connsiteX12" fmla="*/ 851036 w 1308136"/>
                  <a:gd name="connsiteY12" fmla="*/ 342900 h 1346835"/>
                  <a:gd name="connsiteX13" fmla="*/ 863736 w 1308136"/>
                  <a:gd name="connsiteY13" fmla="*/ 377825 h 1346835"/>
                  <a:gd name="connsiteX14" fmla="*/ 946284 w 1308136"/>
                  <a:gd name="connsiteY14" fmla="*/ 428625 h 1346835"/>
                  <a:gd name="connsiteX15" fmla="*/ 1082636 w 1308136"/>
                  <a:gd name="connsiteY15" fmla="*/ 490601 h 1346835"/>
                  <a:gd name="connsiteX16" fmla="*/ 1063760 w 1308136"/>
                  <a:gd name="connsiteY16" fmla="*/ 600075 h 1346835"/>
                  <a:gd name="connsiteX17" fmla="*/ 1139960 w 1308136"/>
                  <a:gd name="connsiteY17" fmla="*/ 676275 h 1346835"/>
                  <a:gd name="connsiteX18" fmla="*/ 1130436 w 1308136"/>
                  <a:gd name="connsiteY18" fmla="*/ 852488 h 1346835"/>
                  <a:gd name="connsiteX19" fmla="*/ 1308136 w 1308136"/>
                  <a:gd name="connsiteY19" fmla="*/ 1021724 h 1346835"/>
                  <a:gd name="connsiteX20" fmla="*/ 1252356 w 1308136"/>
                  <a:gd name="connsiteY20" fmla="*/ 1026795 h 1346835"/>
                  <a:gd name="connsiteX21" fmla="*/ 1168536 w 1308136"/>
                  <a:gd name="connsiteY21" fmla="*/ 1163955 h 1346835"/>
                  <a:gd name="connsiteX22" fmla="*/ 1077096 w 1308136"/>
                  <a:gd name="connsiteY22" fmla="*/ 1186815 h 1346835"/>
                  <a:gd name="connsiteX23" fmla="*/ 970416 w 1308136"/>
                  <a:gd name="connsiteY23" fmla="*/ 1316355 h 1346835"/>
                  <a:gd name="connsiteX24" fmla="*/ 856116 w 1308136"/>
                  <a:gd name="connsiteY24" fmla="*/ 1263015 h 1346835"/>
                  <a:gd name="connsiteX25" fmla="*/ 703716 w 1308136"/>
                  <a:gd name="connsiteY25" fmla="*/ 1346835 h 1346835"/>
                  <a:gd name="connsiteX26" fmla="*/ 642756 w 1308136"/>
                  <a:gd name="connsiteY26" fmla="*/ 1270635 h 1346835"/>
                  <a:gd name="connsiteX27" fmla="*/ 490356 w 1308136"/>
                  <a:gd name="connsiteY27" fmla="*/ 1247775 h 1346835"/>
                  <a:gd name="connsiteX28" fmla="*/ 467496 w 1308136"/>
                  <a:gd name="connsiteY28" fmla="*/ 1186815 h 1346835"/>
                  <a:gd name="connsiteX29" fmla="*/ 368436 w 1308136"/>
                  <a:gd name="connsiteY29" fmla="*/ 1156335 h 1346835"/>
                  <a:gd name="connsiteX30" fmla="*/ 368436 w 1308136"/>
                  <a:gd name="connsiteY30" fmla="*/ 996315 h 1346835"/>
                  <a:gd name="connsiteX31" fmla="*/ 307476 w 1308136"/>
                  <a:gd name="connsiteY31" fmla="*/ 897255 h 1346835"/>
                  <a:gd name="connsiteX32" fmla="*/ 193176 w 1308136"/>
                  <a:gd name="connsiteY32" fmla="*/ 882015 h 1346835"/>
                  <a:gd name="connsiteX33" fmla="*/ 132216 w 1308136"/>
                  <a:gd name="connsiteY33" fmla="*/ 821055 h 1346835"/>
                  <a:gd name="connsiteX34" fmla="*/ 0 w 1308136"/>
                  <a:gd name="connsiteY34" fmla="*/ 732912 h 1346835"/>
                  <a:gd name="connsiteX35" fmla="*/ 20772 w 1308136"/>
                  <a:gd name="connsiteY35" fmla="*/ 538162 h 1346835"/>
                  <a:gd name="connsiteX36" fmla="*/ 26760 w 1308136"/>
                  <a:gd name="connsiteY36" fmla="*/ 504241 h 1346835"/>
                  <a:gd name="connsiteX37" fmla="*/ 135076 w 1308136"/>
                  <a:gd name="connsiteY37" fmla="*/ 452437 h 1346835"/>
                  <a:gd name="connsiteX38" fmla="*/ 163648 w 1308136"/>
                  <a:gd name="connsiteY38" fmla="*/ 442912 h 1346835"/>
                  <a:gd name="connsiteX39" fmla="*/ 225560 w 1308136"/>
                  <a:gd name="connsiteY39" fmla="*/ 357187 h 1346835"/>
                  <a:gd name="connsiteX40" fmla="*/ 292236 w 1308136"/>
                  <a:gd name="connsiteY40" fmla="*/ 214312 h 1346835"/>
                  <a:gd name="connsiteX41" fmla="*/ 358912 w 1308136"/>
                  <a:gd name="connsiteY41" fmla="*/ 204787 h 1346835"/>
                  <a:gd name="connsiteX42" fmla="*/ 373200 w 1308136"/>
                  <a:gd name="connsiteY42" fmla="*/ 157162 h 1346835"/>
                  <a:gd name="connsiteX43" fmla="*/ 354148 w 1308136"/>
                  <a:gd name="connsiteY43" fmla="*/ 61912 h 1346835"/>
                  <a:gd name="connsiteX44" fmla="*/ 362820 w 1308136"/>
                  <a:gd name="connsiteY44" fmla="*/ 13359 h 1346835"/>
                  <a:gd name="connsiteX45" fmla="*/ 450988 w 1308136"/>
                  <a:gd name="connsiteY45" fmla="*/ 0 h 134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308136" h="1346835">
                    <a:moveTo>
                      <a:pt x="450988" y="0"/>
                    </a:moveTo>
                    <a:lnTo>
                      <a:pt x="476388" y="25400"/>
                    </a:lnTo>
                    <a:lnTo>
                      <a:pt x="543060" y="25400"/>
                    </a:lnTo>
                    <a:lnTo>
                      <a:pt x="593860" y="57150"/>
                    </a:lnTo>
                    <a:lnTo>
                      <a:pt x="562112" y="88900"/>
                    </a:lnTo>
                    <a:lnTo>
                      <a:pt x="600212" y="155575"/>
                    </a:lnTo>
                    <a:lnTo>
                      <a:pt x="666884" y="130175"/>
                    </a:lnTo>
                    <a:lnTo>
                      <a:pt x="698636" y="95250"/>
                    </a:lnTo>
                    <a:lnTo>
                      <a:pt x="812936" y="130175"/>
                    </a:lnTo>
                    <a:lnTo>
                      <a:pt x="822460" y="219075"/>
                    </a:lnTo>
                    <a:lnTo>
                      <a:pt x="844684" y="260350"/>
                    </a:lnTo>
                    <a:lnTo>
                      <a:pt x="835160" y="295275"/>
                    </a:lnTo>
                    <a:lnTo>
                      <a:pt x="851036" y="342900"/>
                    </a:lnTo>
                    <a:lnTo>
                      <a:pt x="863736" y="377825"/>
                    </a:lnTo>
                    <a:lnTo>
                      <a:pt x="946284" y="428625"/>
                    </a:lnTo>
                    <a:lnTo>
                      <a:pt x="1082636" y="490601"/>
                    </a:lnTo>
                    <a:lnTo>
                      <a:pt x="1063760" y="600075"/>
                    </a:lnTo>
                    <a:lnTo>
                      <a:pt x="1139960" y="676275"/>
                    </a:lnTo>
                    <a:lnTo>
                      <a:pt x="1130436" y="852488"/>
                    </a:lnTo>
                    <a:lnTo>
                      <a:pt x="1308136" y="1021724"/>
                    </a:lnTo>
                    <a:lnTo>
                      <a:pt x="1252356" y="1026795"/>
                    </a:lnTo>
                    <a:lnTo>
                      <a:pt x="1168536" y="1163955"/>
                    </a:lnTo>
                    <a:lnTo>
                      <a:pt x="1077096" y="1186815"/>
                    </a:lnTo>
                    <a:lnTo>
                      <a:pt x="970416" y="1316355"/>
                    </a:lnTo>
                    <a:lnTo>
                      <a:pt x="856116" y="1263015"/>
                    </a:lnTo>
                    <a:lnTo>
                      <a:pt x="703716" y="1346835"/>
                    </a:lnTo>
                    <a:lnTo>
                      <a:pt x="642756" y="1270635"/>
                    </a:lnTo>
                    <a:lnTo>
                      <a:pt x="490356" y="1247775"/>
                    </a:lnTo>
                    <a:lnTo>
                      <a:pt x="467496" y="1186815"/>
                    </a:lnTo>
                    <a:lnTo>
                      <a:pt x="368436" y="1156335"/>
                    </a:lnTo>
                    <a:lnTo>
                      <a:pt x="368436" y="996315"/>
                    </a:lnTo>
                    <a:lnTo>
                      <a:pt x="307476" y="897255"/>
                    </a:lnTo>
                    <a:lnTo>
                      <a:pt x="193176" y="882015"/>
                    </a:lnTo>
                    <a:lnTo>
                      <a:pt x="132216" y="821055"/>
                    </a:lnTo>
                    <a:lnTo>
                      <a:pt x="0" y="732912"/>
                    </a:lnTo>
                    <a:lnTo>
                      <a:pt x="20772" y="538162"/>
                    </a:lnTo>
                    <a:lnTo>
                      <a:pt x="26760" y="504241"/>
                    </a:lnTo>
                    <a:lnTo>
                      <a:pt x="135076" y="452437"/>
                    </a:lnTo>
                    <a:lnTo>
                      <a:pt x="163648" y="442912"/>
                    </a:lnTo>
                    <a:lnTo>
                      <a:pt x="225560" y="357187"/>
                    </a:lnTo>
                    <a:lnTo>
                      <a:pt x="292236" y="214312"/>
                    </a:lnTo>
                    <a:lnTo>
                      <a:pt x="358912" y="204787"/>
                    </a:lnTo>
                    <a:lnTo>
                      <a:pt x="373200" y="157162"/>
                    </a:lnTo>
                    <a:lnTo>
                      <a:pt x="354148" y="61912"/>
                    </a:lnTo>
                    <a:lnTo>
                      <a:pt x="362820" y="13359"/>
                    </a:lnTo>
                    <a:lnTo>
                      <a:pt x="45098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7FEEB654-B96F-4DBE-8B9B-6180392D57F8}"/>
                  </a:ext>
                </a:extLst>
              </p:cNvPr>
              <p:cNvSpPr/>
              <p:nvPr/>
            </p:nvSpPr>
            <p:spPr>
              <a:xfrm>
                <a:off x="42071925" y="10410825"/>
                <a:ext cx="0" cy="0"/>
              </a:xfrm>
              <a:custGeom>
                <a:avLst/>
                <a:gdLst>
                  <a:gd name="connsiteX0" fmla="*/ 0 w 0"/>
                  <a:gd name="connsiteY0" fmla="*/ 0 h 0"/>
                  <a:gd name="connsiteX1" fmla="*/ 0 w 0"/>
                  <a:gd name="connsiteY1" fmla="*/ 0 h 0"/>
                  <a:gd name="connsiteX2" fmla="*/ 0 w 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7" name="フリーフォーム: 図形 766">
              <a:extLst>
                <a:ext uri="{FF2B5EF4-FFF2-40B4-BE49-F238E27FC236}">
                  <a16:creationId xmlns:a16="http://schemas.microsoft.com/office/drawing/2014/main" id="{7E9D25A2-21F4-4F1F-ACD1-1DE589632871}"/>
                </a:ext>
              </a:extLst>
            </p:cNvPr>
            <p:cNvSpPr/>
            <p:nvPr/>
          </p:nvSpPr>
          <p:spPr>
            <a:xfrm>
              <a:off x="41353740" y="9753600"/>
              <a:ext cx="3977640" cy="6461760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noFill/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68" name="グループ化 767">
              <a:extLst>
                <a:ext uri="{FF2B5EF4-FFF2-40B4-BE49-F238E27FC236}">
                  <a16:creationId xmlns:a16="http://schemas.microsoft.com/office/drawing/2014/main" id="{FC46FD51-F446-40D3-9E63-89A5EDE51E18}"/>
                </a:ext>
              </a:extLst>
            </p:cNvPr>
            <p:cNvGrpSpPr/>
            <p:nvPr/>
          </p:nvGrpSpPr>
          <p:grpSpPr>
            <a:xfrm>
              <a:off x="41450460" y="10111348"/>
              <a:ext cx="3598058" cy="5570242"/>
              <a:chOff x="41450460" y="10111348"/>
              <a:chExt cx="3598058" cy="5570242"/>
            </a:xfrm>
          </p:grpSpPr>
          <p:sp>
            <p:nvSpPr>
              <p:cNvPr id="769" name="正方形/長方形 768">
                <a:extLst>
                  <a:ext uri="{FF2B5EF4-FFF2-40B4-BE49-F238E27FC236}">
                    <a16:creationId xmlns:a16="http://schemas.microsoft.com/office/drawing/2014/main" id="{1E9F5B13-726F-4720-BD75-418551B32539}"/>
                  </a:ext>
                </a:extLst>
              </p:cNvPr>
              <p:cNvSpPr/>
              <p:nvPr/>
            </p:nvSpPr>
            <p:spPr>
              <a:xfrm>
                <a:off x="42648131" y="1274351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秋田市</a:t>
                </a:r>
              </a:p>
            </p:txBody>
          </p:sp>
          <p:sp>
            <p:nvSpPr>
              <p:cNvPr id="770" name="正方形/長方形 769">
                <a:extLst>
                  <a:ext uri="{FF2B5EF4-FFF2-40B4-BE49-F238E27FC236}">
                    <a16:creationId xmlns:a16="http://schemas.microsoft.com/office/drawing/2014/main" id="{C692BA65-9201-4FEF-86E6-7F7F9EE5126E}"/>
                  </a:ext>
                </a:extLst>
              </p:cNvPr>
              <p:cNvSpPr/>
              <p:nvPr/>
            </p:nvSpPr>
            <p:spPr>
              <a:xfrm>
                <a:off x="42477515" y="1090737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能代市</a:t>
                </a:r>
              </a:p>
            </p:txBody>
          </p:sp>
          <p:sp>
            <p:nvSpPr>
              <p:cNvPr id="771" name="正方形/長方形 770">
                <a:extLst>
                  <a:ext uri="{FF2B5EF4-FFF2-40B4-BE49-F238E27FC236}">
                    <a16:creationId xmlns:a16="http://schemas.microsoft.com/office/drawing/2014/main" id="{974F0B43-559A-42A5-BE76-37CF69A68F51}"/>
                  </a:ext>
                </a:extLst>
              </p:cNvPr>
              <p:cNvSpPr/>
              <p:nvPr/>
            </p:nvSpPr>
            <p:spPr>
              <a:xfrm>
                <a:off x="43700080" y="1546614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湯沢市</a:t>
                </a:r>
              </a:p>
            </p:txBody>
          </p:sp>
          <p:sp>
            <p:nvSpPr>
              <p:cNvPr id="772" name="正方形/長方形 771">
                <a:extLst>
                  <a:ext uri="{FF2B5EF4-FFF2-40B4-BE49-F238E27FC236}">
                    <a16:creationId xmlns:a16="http://schemas.microsoft.com/office/drawing/2014/main" id="{7E93D904-FB33-428A-A4B5-FD224A40159F}"/>
                  </a:ext>
                </a:extLst>
              </p:cNvPr>
              <p:cNvSpPr/>
              <p:nvPr/>
            </p:nvSpPr>
            <p:spPr>
              <a:xfrm>
                <a:off x="44218948" y="1531124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東成瀬村</a:t>
                </a:r>
              </a:p>
            </p:txBody>
          </p:sp>
          <p:sp>
            <p:nvSpPr>
              <p:cNvPr id="773" name="正方形/長方形 772">
                <a:extLst>
                  <a:ext uri="{FF2B5EF4-FFF2-40B4-BE49-F238E27FC236}">
                    <a16:creationId xmlns:a16="http://schemas.microsoft.com/office/drawing/2014/main" id="{8922AB03-88B2-48BB-92A3-785BA1C12F5F}"/>
                  </a:ext>
                </a:extLst>
              </p:cNvPr>
              <p:cNvSpPr/>
              <p:nvPr/>
            </p:nvSpPr>
            <p:spPr>
              <a:xfrm>
                <a:off x="43094327" y="1489066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羽後町</a:t>
                </a:r>
              </a:p>
            </p:txBody>
          </p:sp>
          <p:sp>
            <p:nvSpPr>
              <p:cNvPr id="774" name="正方形/長方形 773">
                <a:extLst>
                  <a:ext uri="{FF2B5EF4-FFF2-40B4-BE49-F238E27FC236}">
                    <a16:creationId xmlns:a16="http://schemas.microsoft.com/office/drawing/2014/main" id="{3CA8D91D-A727-48CB-A4CA-DEB61CBC5836}"/>
                  </a:ext>
                </a:extLst>
              </p:cNvPr>
              <p:cNvSpPr/>
              <p:nvPr/>
            </p:nvSpPr>
            <p:spPr>
              <a:xfrm>
                <a:off x="43874986" y="1394258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美郷町</a:t>
                </a:r>
              </a:p>
            </p:txBody>
          </p:sp>
          <p:sp>
            <p:nvSpPr>
              <p:cNvPr id="775" name="正方形/長方形 774">
                <a:extLst>
                  <a:ext uri="{FF2B5EF4-FFF2-40B4-BE49-F238E27FC236}">
                    <a16:creationId xmlns:a16="http://schemas.microsoft.com/office/drawing/2014/main" id="{BFCE53BF-7B2A-49AB-B3CB-8A58544ADA35}"/>
                  </a:ext>
                </a:extLst>
              </p:cNvPr>
              <p:cNvSpPr/>
              <p:nvPr/>
            </p:nvSpPr>
            <p:spPr>
              <a:xfrm>
                <a:off x="42019688" y="1158539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大潟村</a:t>
                </a:r>
              </a:p>
            </p:txBody>
          </p:sp>
          <p:sp>
            <p:nvSpPr>
              <p:cNvPr id="776" name="正方形/長方形 775">
                <a:extLst>
                  <a:ext uri="{FF2B5EF4-FFF2-40B4-BE49-F238E27FC236}">
                    <a16:creationId xmlns:a16="http://schemas.microsoft.com/office/drawing/2014/main" id="{E4A2B873-0DB7-4B23-9466-E98678BB87FB}"/>
                  </a:ext>
                </a:extLst>
              </p:cNvPr>
              <p:cNvSpPr/>
              <p:nvPr/>
            </p:nvSpPr>
            <p:spPr>
              <a:xfrm>
                <a:off x="42475792" y="1216246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井川町</a:t>
                </a:r>
              </a:p>
            </p:txBody>
          </p:sp>
          <p:sp>
            <p:nvSpPr>
              <p:cNvPr id="777" name="正方形/長方形 776">
                <a:extLst>
                  <a:ext uri="{FF2B5EF4-FFF2-40B4-BE49-F238E27FC236}">
                    <a16:creationId xmlns:a16="http://schemas.microsoft.com/office/drawing/2014/main" id="{D9842C35-E69D-4A3D-BCFB-920257C2ABE5}"/>
                  </a:ext>
                </a:extLst>
              </p:cNvPr>
              <p:cNvSpPr/>
              <p:nvPr/>
            </p:nvSpPr>
            <p:spPr>
              <a:xfrm>
                <a:off x="42222277" y="11858555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八郎潟町</a:t>
                </a:r>
              </a:p>
            </p:txBody>
          </p:sp>
          <p:sp>
            <p:nvSpPr>
              <p:cNvPr id="778" name="正方形/長方形 777">
                <a:extLst>
                  <a:ext uri="{FF2B5EF4-FFF2-40B4-BE49-F238E27FC236}">
                    <a16:creationId xmlns:a16="http://schemas.microsoft.com/office/drawing/2014/main" id="{EA094C01-5527-4E6A-8098-49C31671702C}"/>
                  </a:ext>
                </a:extLst>
              </p:cNvPr>
              <p:cNvSpPr/>
              <p:nvPr/>
            </p:nvSpPr>
            <p:spPr>
              <a:xfrm>
                <a:off x="42625219" y="11977967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五城目町</a:t>
                </a:r>
              </a:p>
            </p:txBody>
          </p:sp>
          <p:sp>
            <p:nvSpPr>
              <p:cNvPr id="779" name="正方形/長方形 778">
                <a:extLst>
                  <a:ext uri="{FF2B5EF4-FFF2-40B4-BE49-F238E27FC236}">
                    <a16:creationId xmlns:a16="http://schemas.microsoft.com/office/drawing/2014/main" id="{23FD30BE-42A4-417C-9E04-44F15D929364}"/>
                  </a:ext>
                </a:extLst>
              </p:cNvPr>
              <p:cNvSpPr/>
              <p:nvPr/>
            </p:nvSpPr>
            <p:spPr>
              <a:xfrm>
                <a:off x="42265841" y="1016359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八峰町</a:t>
                </a:r>
              </a:p>
            </p:txBody>
          </p:sp>
          <p:sp>
            <p:nvSpPr>
              <p:cNvPr id="780" name="正方形/長方形 779">
                <a:extLst>
                  <a:ext uri="{FF2B5EF4-FFF2-40B4-BE49-F238E27FC236}">
                    <a16:creationId xmlns:a16="http://schemas.microsoft.com/office/drawing/2014/main" id="{80BF69BE-5996-4351-A075-15647A5AD885}"/>
                  </a:ext>
                </a:extLst>
              </p:cNvPr>
              <p:cNvSpPr/>
              <p:nvPr/>
            </p:nvSpPr>
            <p:spPr>
              <a:xfrm>
                <a:off x="42881489" y="11707992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上小阿仁村</a:t>
                </a:r>
              </a:p>
            </p:txBody>
          </p:sp>
          <p:sp>
            <p:nvSpPr>
              <p:cNvPr id="781" name="正方形/長方形 780">
                <a:extLst>
                  <a:ext uri="{FF2B5EF4-FFF2-40B4-BE49-F238E27FC236}">
                    <a16:creationId xmlns:a16="http://schemas.microsoft.com/office/drawing/2014/main" id="{7BF0845E-CA48-4466-8F79-9C3CE40981D1}"/>
                  </a:ext>
                </a:extLst>
              </p:cNvPr>
              <p:cNvSpPr/>
              <p:nvPr/>
            </p:nvSpPr>
            <p:spPr>
              <a:xfrm>
                <a:off x="44338332" y="1011134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小坂町</a:t>
                </a:r>
              </a:p>
            </p:txBody>
          </p:sp>
          <p:sp>
            <p:nvSpPr>
              <p:cNvPr id="782" name="正方形/長方形 781">
                <a:extLst>
                  <a:ext uri="{FF2B5EF4-FFF2-40B4-BE49-F238E27FC236}">
                    <a16:creationId xmlns:a16="http://schemas.microsoft.com/office/drawing/2014/main" id="{3B867936-2D74-4EAC-8B50-66105C3FA2C0}"/>
                  </a:ext>
                </a:extLst>
              </p:cNvPr>
              <p:cNvSpPr/>
              <p:nvPr/>
            </p:nvSpPr>
            <p:spPr>
              <a:xfrm>
                <a:off x="42832026" y="1019702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藤里町</a:t>
                </a:r>
              </a:p>
            </p:txBody>
          </p:sp>
          <p:sp>
            <p:nvSpPr>
              <p:cNvPr id="783" name="正方形/長方形 782">
                <a:extLst>
                  <a:ext uri="{FF2B5EF4-FFF2-40B4-BE49-F238E27FC236}">
                    <a16:creationId xmlns:a16="http://schemas.microsoft.com/office/drawing/2014/main" id="{D1E1C099-E567-4D01-ACAC-9EDB56218AD8}"/>
                  </a:ext>
                </a:extLst>
              </p:cNvPr>
              <p:cNvSpPr/>
              <p:nvPr/>
            </p:nvSpPr>
            <p:spPr>
              <a:xfrm>
                <a:off x="42314621" y="1128886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三種町</a:t>
                </a:r>
              </a:p>
            </p:txBody>
          </p:sp>
          <p:sp>
            <p:nvSpPr>
              <p:cNvPr id="784" name="正方形/長方形 783">
                <a:extLst>
                  <a:ext uri="{FF2B5EF4-FFF2-40B4-BE49-F238E27FC236}">
                    <a16:creationId xmlns:a16="http://schemas.microsoft.com/office/drawing/2014/main" id="{23331E5A-E8EF-48BE-A50F-40B09CDDA87E}"/>
                  </a:ext>
                </a:extLst>
              </p:cNvPr>
              <p:cNvSpPr/>
              <p:nvPr/>
            </p:nvSpPr>
            <p:spPr>
              <a:xfrm>
                <a:off x="44040089" y="1259555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仙北市</a:t>
                </a:r>
              </a:p>
            </p:txBody>
          </p:sp>
          <p:sp>
            <p:nvSpPr>
              <p:cNvPr id="785" name="正方形/長方形 784">
                <a:extLst>
                  <a:ext uri="{FF2B5EF4-FFF2-40B4-BE49-F238E27FC236}">
                    <a16:creationId xmlns:a16="http://schemas.microsoft.com/office/drawing/2014/main" id="{2545B2C8-394B-439D-8192-953F9DD8A9D7}"/>
                  </a:ext>
                </a:extLst>
              </p:cNvPr>
              <p:cNvSpPr/>
              <p:nvPr/>
            </p:nvSpPr>
            <p:spPr>
              <a:xfrm>
                <a:off x="41843157" y="1484947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にかほ市</a:t>
                </a:r>
              </a:p>
            </p:txBody>
          </p:sp>
          <p:sp>
            <p:nvSpPr>
              <p:cNvPr id="786" name="正方形/長方形 785">
                <a:extLst>
                  <a:ext uri="{FF2B5EF4-FFF2-40B4-BE49-F238E27FC236}">
                    <a16:creationId xmlns:a16="http://schemas.microsoft.com/office/drawing/2014/main" id="{F312D1CB-8BD0-402E-9BA8-4B483AF4B560}"/>
                  </a:ext>
                </a:extLst>
              </p:cNvPr>
              <p:cNvSpPr/>
              <p:nvPr/>
            </p:nvSpPr>
            <p:spPr>
              <a:xfrm>
                <a:off x="43576823" y="11608133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北秋田市</a:t>
                </a:r>
              </a:p>
            </p:txBody>
          </p:sp>
          <p:sp>
            <p:nvSpPr>
              <p:cNvPr id="787" name="正方形/長方形 786">
                <a:extLst>
                  <a:ext uri="{FF2B5EF4-FFF2-40B4-BE49-F238E27FC236}">
                    <a16:creationId xmlns:a16="http://schemas.microsoft.com/office/drawing/2014/main" id="{4F04C3A0-FED2-4E30-9F70-75097B043A31}"/>
                  </a:ext>
                </a:extLst>
              </p:cNvPr>
              <p:cNvSpPr/>
              <p:nvPr/>
            </p:nvSpPr>
            <p:spPr>
              <a:xfrm>
                <a:off x="43271610" y="1358310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大仙市</a:t>
                </a:r>
              </a:p>
            </p:txBody>
          </p:sp>
          <p:sp>
            <p:nvSpPr>
              <p:cNvPr id="788" name="正方形/長方形 787">
                <a:extLst>
                  <a:ext uri="{FF2B5EF4-FFF2-40B4-BE49-F238E27FC236}">
                    <a16:creationId xmlns:a16="http://schemas.microsoft.com/office/drawing/2014/main" id="{DE47F97A-5C06-466C-A772-7912BACA6AA1}"/>
                  </a:ext>
                </a:extLst>
              </p:cNvPr>
              <p:cNvSpPr/>
              <p:nvPr/>
            </p:nvSpPr>
            <p:spPr>
              <a:xfrm>
                <a:off x="42007137" y="1220718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潟上市</a:t>
                </a:r>
              </a:p>
            </p:txBody>
          </p:sp>
          <p:sp>
            <p:nvSpPr>
              <p:cNvPr id="789" name="正方形/長方形 788">
                <a:extLst>
                  <a:ext uri="{FF2B5EF4-FFF2-40B4-BE49-F238E27FC236}">
                    <a16:creationId xmlns:a16="http://schemas.microsoft.com/office/drawing/2014/main" id="{62BDC740-A3EB-41AA-A7E6-424FC8E497D1}"/>
                  </a:ext>
                </a:extLst>
              </p:cNvPr>
              <p:cNvSpPr/>
              <p:nvPr/>
            </p:nvSpPr>
            <p:spPr>
              <a:xfrm>
                <a:off x="42399601" y="14370052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由利本荘市</a:t>
                </a:r>
              </a:p>
            </p:txBody>
          </p:sp>
          <p:sp>
            <p:nvSpPr>
              <p:cNvPr id="790" name="正方形/長方形 789">
                <a:extLst>
                  <a:ext uri="{FF2B5EF4-FFF2-40B4-BE49-F238E27FC236}">
                    <a16:creationId xmlns:a16="http://schemas.microsoft.com/office/drawing/2014/main" id="{9BFF8F80-C703-4A8E-BCA8-0DCF26141EE8}"/>
                  </a:ext>
                </a:extLst>
              </p:cNvPr>
              <p:cNvSpPr/>
              <p:nvPr/>
            </p:nvSpPr>
            <p:spPr>
              <a:xfrm>
                <a:off x="44536839" y="1084590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鹿角市</a:t>
                </a:r>
              </a:p>
            </p:txBody>
          </p:sp>
          <p:sp>
            <p:nvSpPr>
              <p:cNvPr id="791" name="正方形/長方形 790">
                <a:extLst>
                  <a:ext uri="{FF2B5EF4-FFF2-40B4-BE49-F238E27FC236}">
                    <a16:creationId xmlns:a16="http://schemas.microsoft.com/office/drawing/2014/main" id="{1FBB0684-4955-45C1-827A-102D434AB20D}"/>
                  </a:ext>
                </a:extLst>
              </p:cNvPr>
              <p:cNvSpPr/>
              <p:nvPr/>
            </p:nvSpPr>
            <p:spPr>
              <a:xfrm>
                <a:off x="41450460" y="1197950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男鹿市</a:t>
                </a:r>
              </a:p>
            </p:txBody>
          </p:sp>
          <p:sp>
            <p:nvSpPr>
              <p:cNvPr id="792" name="正方形/長方形 791">
                <a:extLst>
                  <a:ext uri="{FF2B5EF4-FFF2-40B4-BE49-F238E27FC236}">
                    <a16:creationId xmlns:a16="http://schemas.microsoft.com/office/drawing/2014/main" id="{635C644B-D594-4A9D-B762-EF2E78645FE0}"/>
                  </a:ext>
                </a:extLst>
              </p:cNvPr>
              <p:cNvSpPr/>
              <p:nvPr/>
            </p:nvSpPr>
            <p:spPr>
              <a:xfrm>
                <a:off x="43737615" y="1046726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大館市</a:t>
                </a:r>
              </a:p>
            </p:txBody>
          </p:sp>
          <p:sp>
            <p:nvSpPr>
              <p:cNvPr id="793" name="正方形/長方形 792">
                <a:extLst>
                  <a:ext uri="{FF2B5EF4-FFF2-40B4-BE49-F238E27FC236}">
                    <a16:creationId xmlns:a16="http://schemas.microsoft.com/office/drawing/2014/main" id="{75EA3496-1D90-4EB3-AB57-017040B5A40C}"/>
                  </a:ext>
                </a:extLst>
              </p:cNvPr>
              <p:cNvSpPr/>
              <p:nvPr/>
            </p:nvSpPr>
            <p:spPr>
              <a:xfrm>
                <a:off x="43769368" y="1454606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横手市</a:t>
                </a:r>
              </a:p>
            </p:txBody>
          </p:sp>
        </p:grpSp>
      </p:grpSp>
      <p:grpSp>
        <p:nvGrpSpPr>
          <p:cNvPr id="821" name="グループ化 820">
            <a:extLst>
              <a:ext uri="{FF2B5EF4-FFF2-40B4-BE49-F238E27FC236}">
                <a16:creationId xmlns:a16="http://schemas.microsoft.com/office/drawing/2014/main" id="{00F6D104-C01D-4AC7-8BBA-D8887221883D}"/>
              </a:ext>
            </a:extLst>
          </p:cNvPr>
          <p:cNvGrpSpPr/>
          <p:nvPr/>
        </p:nvGrpSpPr>
        <p:grpSpPr>
          <a:xfrm>
            <a:off x="8023860" y="1862658"/>
            <a:ext cx="5573890" cy="5465922"/>
            <a:chOff x="41856660" y="5407819"/>
            <a:chExt cx="5573890" cy="5465922"/>
          </a:xfrm>
        </p:grpSpPr>
        <p:grpSp>
          <p:nvGrpSpPr>
            <p:cNvPr id="822" name="グループ化 821">
              <a:extLst>
                <a:ext uri="{FF2B5EF4-FFF2-40B4-BE49-F238E27FC236}">
                  <a16:creationId xmlns:a16="http://schemas.microsoft.com/office/drawing/2014/main" id="{D8C4BED4-6EB2-4727-BCE6-D2CD268E5491}"/>
                </a:ext>
              </a:extLst>
            </p:cNvPr>
            <p:cNvGrpSpPr/>
            <p:nvPr/>
          </p:nvGrpSpPr>
          <p:grpSpPr>
            <a:xfrm>
              <a:off x="41856660" y="5407819"/>
              <a:ext cx="5562600" cy="5465922"/>
              <a:chOff x="41856660" y="5407819"/>
              <a:chExt cx="5562600" cy="5465922"/>
            </a:xfrm>
          </p:grpSpPr>
          <p:grpSp>
            <p:nvGrpSpPr>
              <p:cNvPr id="867" name="グループ化 866">
                <a:extLst>
                  <a:ext uri="{FF2B5EF4-FFF2-40B4-BE49-F238E27FC236}">
                    <a16:creationId xmlns:a16="http://schemas.microsoft.com/office/drawing/2014/main" id="{418CDBE2-E1B1-4FD4-8A82-C9160947C17B}"/>
                  </a:ext>
                </a:extLst>
              </p:cNvPr>
              <p:cNvGrpSpPr/>
              <p:nvPr/>
            </p:nvGrpSpPr>
            <p:grpSpPr>
              <a:xfrm>
                <a:off x="41856660" y="5407819"/>
                <a:ext cx="5562600" cy="5465922"/>
                <a:chOff x="41856660" y="5407819"/>
                <a:chExt cx="5562600" cy="5465922"/>
              </a:xfrm>
              <a:solidFill>
                <a:schemeClr val="accent6">
                  <a:lumMod val="20000"/>
                  <a:lumOff val="80000"/>
                </a:schemeClr>
              </a:solidFill>
            </p:grpSpPr>
            <p:sp>
              <p:nvSpPr>
                <p:cNvPr id="869" name="フリーフォーム: 図形 868">
                  <a:extLst>
                    <a:ext uri="{FF2B5EF4-FFF2-40B4-BE49-F238E27FC236}">
                      <a16:creationId xmlns:a16="http://schemas.microsoft.com/office/drawing/2014/main" id="{6F0DFC86-FE50-47DA-A294-81A619BB34A6}"/>
                    </a:ext>
                  </a:extLst>
                </p:cNvPr>
                <p:cNvSpPr/>
                <p:nvPr/>
              </p:nvSpPr>
              <p:spPr>
                <a:xfrm>
                  <a:off x="41856660" y="8671560"/>
                  <a:ext cx="915352" cy="1394460"/>
                </a:xfrm>
                <a:custGeom>
                  <a:avLst/>
                  <a:gdLst>
                    <a:gd name="connsiteX0" fmla="*/ 601980 w 915352"/>
                    <a:gd name="connsiteY0" fmla="*/ 0 h 1394460"/>
                    <a:gd name="connsiteX1" fmla="*/ 754380 w 915352"/>
                    <a:gd name="connsiteY1" fmla="*/ 121920 h 1394460"/>
                    <a:gd name="connsiteX2" fmla="*/ 877604 w 915352"/>
                    <a:gd name="connsiteY2" fmla="*/ 85677 h 1394460"/>
                    <a:gd name="connsiteX3" fmla="*/ 915352 w 915352"/>
                    <a:gd name="connsiteY3" fmla="*/ 143828 h 1394460"/>
                    <a:gd name="connsiteX4" fmla="*/ 877252 w 915352"/>
                    <a:gd name="connsiteY4" fmla="*/ 210503 h 1394460"/>
                    <a:gd name="connsiteX5" fmla="*/ 786764 w 915352"/>
                    <a:gd name="connsiteY5" fmla="*/ 310515 h 1394460"/>
                    <a:gd name="connsiteX6" fmla="*/ 772476 w 915352"/>
                    <a:gd name="connsiteY6" fmla="*/ 367665 h 1394460"/>
                    <a:gd name="connsiteX7" fmla="*/ 743904 w 915352"/>
                    <a:gd name="connsiteY7" fmla="*/ 415290 h 1394460"/>
                    <a:gd name="connsiteX8" fmla="*/ 734380 w 915352"/>
                    <a:gd name="connsiteY8" fmla="*/ 496253 h 1394460"/>
                    <a:gd name="connsiteX9" fmla="*/ 705804 w 915352"/>
                    <a:gd name="connsiteY9" fmla="*/ 553403 h 1394460"/>
                    <a:gd name="connsiteX10" fmla="*/ 715328 w 915352"/>
                    <a:gd name="connsiteY10" fmla="*/ 653415 h 1394460"/>
                    <a:gd name="connsiteX11" fmla="*/ 729616 w 915352"/>
                    <a:gd name="connsiteY11" fmla="*/ 696278 h 1394460"/>
                    <a:gd name="connsiteX12" fmla="*/ 734380 w 915352"/>
                    <a:gd name="connsiteY12" fmla="*/ 753428 h 1394460"/>
                    <a:gd name="connsiteX13" fmla="*/ 739140 w 915352"/>
                    <a:gd name="connsiteY13" fmla="*/ 810578 h 1394460"/>
                    <a:gd name="connsiteX14" fmla="*/ 720092 w 915352"/>
                    <a:gd name="connsiteY14" fmla="*/ 891540 h 1394460"/>
                    <a:gd name="connsiteX15" fmla="*/ 677228 w 915352"/>
                    <a:gd name="connsiteY15" fmla="*/ 972503 h 1394460"/>
                    <a:gd name="connsiteX16" fmla="*/ 644328 w 915352"/>
                    <a:gd name="connsiteY16" fmla="*/ 1239004 h 1394460"/>
                    <a:gd name="connsiteX17" fmla="*/ 632460 w 915352"/>
                    <a:gd name="connsiteY17" fmla="*/ 1234440 h 1394460"/>
                    <a:gd name="connsiteX18" fmla="*/ 510540 w 915352"/>
                    <a:gd name="connsiteY18" fmla="*/ 1249680 h 1394460"/>
                    <a:gd name="connsiteX19" fmla="*/ 495300 w 915352"/>
                    <a:gd name="connsiteY19" fmla="*/ 1394460 h 1394460"/>
                    <a:gd name="connsiteX20" fmla="*/ 419100 w 915352"/>
                    <a:gd name="connsiteY20" fmla="*/ 1333500 h 1394460"/>
                    <a:gd name="connsiteX21" fmla="*/ 228600 w 915352"/>
                    <a:gd name="connsiteY21" fmla="*/ 1371600 h 1394460"/>
                    <a:gd name="connsiteX22" fmla="*/ 259080 w 915352"/>
                    <a:gd name="connsiteY22" fmla="*/ 1173480 h 1394460"/>
                    <a:gd name="connsiteX23" fmla="*/ 259080 w 915352"/>
                    <a:gd name="connsiteY23" fmla="*/ 883920 h 1394460"/>
                    <a:gd name="connsiteX24" fmla="*/ 175260 w 915352"/>
                    <a:gd name="connsiteY24" fmla="*/ 739140 h 1394460"/>
                    <a:gd name="connsiteX25" fmla="*/ 30480 w 915352"/>
                    <a:gd name="connsiteY25" fmla="*/ 769620 h 1394460"/>
                    <a:gd name="connsiteX26" fmla="*/ 0 w 915352"/>
                    <a:gd name="connsiteY26" fmla="*/ 640080 h 1394460"/>
                    <a:gd name="connsiteX27" fmla="*/ 99060 w 915352"/>
                    <a:gd name="connsiteY27" fmla="*/ 533400 h 1394460"/>
                    <a:gd name="connsiteX28" fmla="*/ 213360 w 915352"/>
                    <a:gd name="connsiteY28" fmla="*/ 487680 h 1394460"/>
                    <a:gd name="connsiteX29" fmla="*/ 243840 w 915352"/>
                    <a:gd name="connsiteY29" fmla="*/ 419100 h 1394460"/>
                    <a:gd name="connsiteX30" fmla="*/ 274320 w 915352"/>
                    <a:gd name="connsiteY30" fmla="*/ 396240 h 1394460"/>
                    <a:gd name="connsiteX31" fmla="*/ 327660 w 915352"/>
                    <a:gd name="connsiteY31" fmla="*/ 327660 h 1394460"/>
                    <a:gd name="connsiteX32" fmla="*/ 426720 w 915352"/>
                    <a:gd name="connsiteY32" fmla="*/ 114300 h 1394460"/>
                    <a:gd name="connsiteX33" fmla="*/ 601980 w 915352"/>
                    <a:gd name="connsiteY33" fmla="*/ 0 h 1394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915352" h="1394460">
                      <a:moveTo>
                        <a:pt x="601980" y="0"/>
                      </a:moveTo>
                      <a:lnTo>
                        <a:pt x="754380" y="121920"/>
                      </a:lnTo>
                      <a:lnTo>
                        <a:pt x="877604" y="85677"/>
                      </a:lnTo>
                      <a:lnTo>
                        <a:pt x="915352" y="143828"/>
                      </a:lnTo>
                      <a:lnTo>
                        <a:pt x="877252" y="210503"/>
                      </a:lnTo>
                      <a:lnTo>
                        <a:pt x="786764" y="310515"/>
                      </a:lnTo>
                      <a:lnTo>
                        <a:pt x="772476" y="367665"/>
                      </a:lnTo>
                      <a:lnTo>
                        <a:pt x="743904" y="415290"/>
                      </a:lnTo>
                      <a:lnTo>
                        <a:pt x="734380" y="496253"/>
                      </a:lnTo>
                      <a:lnTo>
                        <a:pt x="705804" y="553403"/>
                      </a:lnTo>
                      <a:lnTo>
                        <a:pt x="715328" y="653415"/>
                      </a:lnTo>
                      <a:lnTo>
                        <a:pt x="729616" y="696278"/>
                      </a:lnTo>
                      <a:lnTo>
                        <a:pt x="734380" y="753428"/>
                      </a:lnTo>
                      <a:lnTo>
                        <a:pt x="739140" y="810578"/>
                      </a:lnTo>
                      <a:lnTo>
                        <a:pt x="720092" y="891540"/>
                      </a:lnTo>
                      <a:lnTo>
                        <a:pt x="677228" y="972503"/>
                      </a:lnTo>
                      <a:lnTo>
                        <a:pt x="644328" y="1239004"/>
                      </a:lnTo>
                      <a:lnTo>
                        <a:pt x="632460" y="1234440"/>
                      </a:lnTo>
                      <a:lnTo>
                        <a:pt x="510540" y="1249680"/>
                      </a:lnTo>
                      <a:lnTo>
                        <a:pt x="495300" y="1394460"/>
                      </a:lnTo>
                      <a:lnTo>
                        <a:pt x="419100" y="1333500"/>
                      </a:lnTo>
                      <a:lnTo>
                        <a:pt x="228600" y="1371600"/>
                      </a:lnTo>
                      <a:lnTo>
                        <a:pt x="259080" y="1173480"/>
                      </a:lnTo>
                      <a:lnTo>
                        <a:pt x="259080" y="883920"/>
                      </a:lnTo>
                      <a:lnTo>
                        <a:pt x="175260" y="739140"/>
                      </a:lnTo>
                      <a:lnTo>
                        <a:pt x="30480" y="769620"/>
                      </a:lnTo>
                      <a:lnTo>
                        <a:pt x="0" y="640080"/>
                      </a:lnTo>
                      <a:lnTo>
                        <a:pt x="99060" y="533400"/>
                      </a:lnTo>
                      <a:lnTo>
                        <a:pt x="213360" y="487680"/>
                      </a:lnTo>
                      <a:lnTo>
                        <a:pt x="243840" y="419100"/>
                      </a:lnTo>
                      <a:lnTo>
                        <a:pt x="274320" y="396240"/>
                      </a:lnTo>
                      <a:lnTo>
                        <a:pt x="327660" y="327660"/>
                      </a:lnTo>
                      <a:lnTo>
                        <a:pt x="426720" y="114300"/>
                      </a:lnTo>
                      <a:lnTo>
                        <a:pt x="60198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D8409226-2D27-46B1-829D-2B376AEC8637}"/>
                    </a:ext>
                  </a:extLst>
                </p:cNvPr>
                <p:cNvSpPr/>
                <p:nvPr/>
              </p:nvSpPr>
              <p:spPr>
                <a:xfrm>
                  <a:off x="44653200" y="5824186"/>
                  <a:ext cx="501648" cy="986736"/>
                </a:xfrm>
                <a:custGeom>
                  <a:avLst/>
                  <a:gdLst>
                    <a:gd name="connsiteX0" fmla="*/ 331436 w 501648"/>
                    <a:gd name="connsiteY0" fmla="*/ 0 h 986736"/>
                    <a:gd name="connsiteX1" fmla="*/ 368300 w 501648"/>
                    <a:gd name="connsiteY1" fmla="*/ 36864 h 986736"/>
                    <a:gd name="connsiteX2" fmla="*/ 381000 w 501648"/>
                    <a:gd name="connsiteY2" fmla="*/ 109889 h 986736"/>
                    <a:gd name="connsiteX3" fmla="*/ 441324 w 501648"/>
                    <a:gd name="connsiteY3" fmla="*/ 170214 h 986736"/>
                    <a:gd name="connsiteX4" fmla="*/ 501648 w 501648"/>
                    <a:gd name="connsiteY4" fmla="*/ 186089 h 986736"/>
                    <a:gd name="connsiteX5" fmla="*/ 469900 w 501648"/>
                    <a:gd name="connsiteY5" fmla="*/ 287689 h 986736"/>
                    <a:gd name="connsiteX6" fmla="*/ 488952 w 501648"/>
                    <a:gd name="connsiteY6" fmla="*/ 309914 h 986736"/>
                    <a:gd name="connsiteX7" fmla="*/ 469900 w 501648"/>
                    <a:gd name="connsiteY7" fmla="*/ 360714 h 986736"/>
                    <a:gd name="connsiteX8" fmla="*/ 422276 w 501648"/>
                    <a:gd name="connsiteY8" fmla="*/ 376589 h 986736"/>
                    <a:gd name="connsiteX9" fmla="*/ 409576 w 501648"/>
                    <a:gd name="connsiteY9" fmla="*/ 436914 h 986736"/>
                    <a:gd name="connsiteX10" fmla="*/ 374648 w 501648"/>
                    <a:gd name="connsiteY10" fmla="*/ 468664 h 986736"/>
                    <a:gd name="connsiteX11" fmla="*/ 311152 w 501648"/>
                    <a:gd name="connsiteY11" fmla="*/ 535339 h 986736"/>
                    <a:gd name="connsiteX12" fmla="*/ 298448 w 501648"/>
                    <a:gd name="connsiteY12" fmla="*/ 582964 h 986736"/>
                    <a:gd name="connsiteX13" fmla="*/ 180976 w 501648"/>
                    <a:gd name="connsiteY13" fmla="*/ 671864 h 986736"/>
                    <a:gd name="connsiteX14" fmla="*/ 212724 w 501648"/>
                    <a:gd name="connsiteY14" fmla="*/ 786164 h 986736"/>
                    <a:gd name="connsiteX15" fmla="*/ 231776 w 501648"/>
                    <a:gd name="connsiteY15" fmla="*/ 868714 h 986736"/>
                    <a:gd name="connsiteX16" fmla="*/ 152400 w 501648"/>
                    <a:gd name="connsiteY16" fmla="*/ 846489 h 986736"/>
                    <a:gd name="connsiteX17" fmla="*/ 133352 w 501648"/>
                    <a:gd name="connsiteY17" fmla="*/ 871889 h 986736"/>
                    <a:gd name="connsiteX18" fmla="*/ 136524 w 501648"/>
                    <a:gd name="connsiteY18" fmla="*/ 941739 h 986736"/>
                    <a:gd name="connsiteX19" fmla="*/ 1536 w 501648"/>
                    <a:gd name="connsiteY19" fmla="*/ 986736 h 986736"/>
                    <a:gd name="connsiteX20" fmla="*/ 0 w 501648"/>
                    <a:gd name="connsiteY20" fmla="*/ 965234 h 986736"/>
                    <a:gd name="connsiteX21" fmla="*/ 60960 w 501648"/>
                    <a:gd name="connsiteY21" fmla="*/ 721394 h 986736"/>
                    <a:gd name="connsiteX22" fmla="*/ 83820 w 501648"/>
                    <a:gd name="connsiteY22" fmla="*/ 576614 h 986736"/>
                    <a:gd name="connsiteX23" fmla="*/ 121920 w 501648"/>
                    <a:gd name="connsiteY23" fmla="*/ 523274 h 986736"/>
                    <a:gd name="connsiteX24" fmla="*/ 205740 w 501648"/>
                    <a:gd name="connsiteY24" fmla="*/ 241334 h 986736"/>
                    <a:gd name="connsiteX25" fmla="*/ 331436 w 501648"/>
                    <a:gd name="connsiteY25" fmla="*/ 0 h 986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01648" h="986736">
                      <a:moveTo>
                        <a:pt x="331436" y="0"/>
                      </a:moveTo>
                      <a:lnTo>
                        <a:pt x="368300" y="36864"/>
                      </a:lnTo>
                      <a:lnTo>
                        <a:pt x="381000" y="109889"/>
                      </a:lnTo>
                      <a:lnTo>
                        <a:pt x="441324" y="170214"/>
                      </a:lnTo>
                      <a:lnTo>
                        <a:pt x="501648" y="186089"/>
                      </a:lnTo>
                      <a:lnTo>
                        <a:pt x="469900" y="287689"/>
                      </a:lnTo>
                      <a:lnTo>
                        <a:pt x="488952" y="309914"/>
                      </a:lnTo>
                      <a:lnTo>
                        <a:pt x="469900" y="360714"/>
                      </a:lnTo>
                      <a:lnTo>
                        <a:pt x="422276" y="376589"/>
                      </a:lnTo>
                      <a:lnTo>
                        <a:pt x="409576" y="436914"/>
                      </a:lnTo>
                      <a:lnTo>
                        <a:pt x="374648" y="468664"/>
                      </a:lnTo>
                      <a:lnTo>
                        <a:pt x="311152" y="535339"/>
                      </a:lnTo>
                      <a:lnTo>
                        <a:pt x="298448" y="582964"/>
                      </a:lnTo>
                      <a:lnTo>
                        <a:pt x="180976" y="671864"/>
                      </a:lnTo>
                      <a:lnTo>
                        <a:pt x="212724" y="786164"/>
                      </a:lnTo>
                      <a:lnTo>
                        <a:pt x="231776" y="868714"/>
                      </a:lnTo>
                      <a:lnTo>
                        <a:pt x="152400" y="846489"/>
                      </a:lnTo>
                      <a:lnTo>
                        <a:pt x="133352" y="871889"/>
                      </a:lnTo>
                      <a:lnTo>
                        <a:pt x="136524" y="941739"/>
                      </a:lnTo>
                      <a:lnTo>
                        <a:pt x="1536" y="986736"/>
                      </a:lnTo>
                      <a:lnTo>
                        <a:pt x="0" y="965234"/>
                      </a:lnTo>
                      <a:lnTo>
                        <a:pt x="60960" y="721394"/>
                      </a:lnTo>
                      <a:lnTo>
                        <a:pt x="83820" y="576614"/>
                      </a:lnTo>
                      <a:lnTo>
                        <a:pt x="121920" y="523274"/>
                      </a:lnTo>
                      <a:lnTo>
                        <a:pt x="205740" y="241334"/>
                      </a:lnTo>
                      <a:lnTo>
                        <a:pt x="33143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フリーフォーム: 図形 870">
                  <a:extLst>
                    <a:ext uri="{FF2B5EF4-FFF2-40B4-BE49-F238E27FC236}">
                      <a16:creationId xmlns:a16="http://schemas.microsoft.com/office/drawing/2014/main" id="{181D4E8D-253F-4EE7-BA05-F012C197C568}"/>
                    </a:ext>
                  </a:extLst>
                </p:cNvPr>
                <p:cNvSpPr/>
                <p:nvPr/>
              </p:nvSpPr>
              <p:spPr>
                <a:xfrm>
                  <a:off x="45158024" y="5590727"/>
                  <a:ext cx="558784" cy="425899"/>
                </a:xfrm>
                <a:custGeom>
                  <a:avLst/>
                  <a:gdLst>
                    <a:gd name="connsiteX0" fmla="*/ 7648 w 558784"/>
                    <a:gd name="connsiteY0" fmla="*/ 0 h 425899"/>
                    <a:gd name="connsiteX1" fmla="*/ 74296 w 558784"/>
                    <a:gd name="connsiteY1" fmla="*/ 63314 h 425899"/>
                    <a:gd name="connsiteX2" fmla="*/ 188596 w 558784"/>
                    <a:gd name="connsiteY2" fmla="*/ 162374 h 425899"/>
                    <a:gd name="connsiteX3" fmla="*/ 417196 w 558784"/>
                    <a:gd name="connsiteY3" fmla="*/ 185234 h 425899"/>
                    <a:gd name="connsiteX4" fmla="*/ 531496 w 558784"/>
                    <a:gd name="connsiteY4" fmla="*/ 238574 h 425899"/>
                    <a:gd name="connsiteX5" fmla="*/ 558784 w 558784"/>
                    <a:gd name="connsiteY5" fmla="*/ 280559 h 425899"/>
                    <a:gd name="connsiteX6" fmla="*/ 311152 w 558784"/>
                    <a:gd name="connsiteY6" fmla="*/ 340174 h 425899"/>
                    <a:gd name="connsiteX7" fmla="*/ 327024 w 558784"/>
                    <a:gd name="connsiteY7" fmla="*/ 384624 h 425899"/>
                    <a:gd name="connsiteX8" fmla="*/ 320676 w 558784"/>
                    <a:gd name="connsiteY8" fmla="*/ 410024 h 425899"/>
                    <a:gd name="connsiteX9" fmla="*/ 203200 w 558784"/>
                    <a:gd name="connsiteY9" fmla="*/ 425899 h 425899"/>
                    <a:gd name="connsiteX10" fmla="*/ 149224 w 558784"/>
                    <a:gd name="connsiteY10" fmla="*/ 359224 h 425899"/>
                    <a:gd name="connsiteX11" fmla="*/ 47624 w 558784"/>
                    <a:gd name="connsiteY11" fmla="*/ 356049 h 425899"/>
                    <a:gd name="connsiteX12" fmla="*/ 38100 w 558784"/>
                    <a:gd name="connsiteY12" fmla="*/ 283024 h 425899"/>
                    <a:gd name="connsiteX13" fmla="*/ 60328 w 558784"/>
                    <a:gd name="connsiteY13" fmla="*/ 200474 h 425899"/>
                    <a:gd name="connsiteX14" fmla="*/ 38100 w 558784"/>
                    <a:gd name="connsiteY14" fmla="*/ 136974 h 425899"/>
                    <a:gd name="connsiteX15" fmla="*/ 41276 w 558784"/>
                    <a:gd name="connsiteY15" fmla="*/ 98874 h 425899"/>
                    <a:gd name="connsiteX16" fmla="*/ 9528 w 558784"/>
                    <a:gd name="connsiteY16" fmla="*/ 70299 h 425899"/>
                    <a:gd name="connsiteX17" fmla="*/ 0 w 558784"/>
                    <a:gd name="connsiteY17" fmla="*/ 6799 h 425899"/>
                    <a:gd name="connsiteX18" fmla="*/ 7648 w 558784"/>
                    <a:gd name="connsiteY18" fmla="*/ 0 h 4258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58784" h="425899">
                      <a:moveTo>
                        <a:pt x="7648" y="0"/>
                      </a:moveTo>
                      <a:lnTo>
                        <a:pt x="74296" y="63314"/>
                      </a:lnTo>
                      <a:lnTo>
                        <a:pt x="188596" y="162374"/>
                      </a:lnTo>
                      <a:lnTo>
                        <a:pt x="417196" y="185234"/>
                      </a:lnTo>
                      <a:lnTo>
                        <a:pt x="531496" y="238574"/>
                      </a:lnTo>
                      <a:lnTo>
                        <a:pt x="558784" y="280559"/>
                      </a:lnTo>
                      <a:lnTo>
                        <a:pt x="311152" y="340174"/>
                      </a:lnTo>
                      <a:lnTo>
                        <a:pt x="327024" y="384624"/>
                      </a:lnTo>
                      <a:lnTo>
                        <a:pt x="320676" y="410024"/>
                      </a:lnTo>
                      <a:lnTo>
                        <a:pt x="203200" y="425899"/>
                      </a:lnTo>
                      <a:lnTo>
                        <a:pt x="149224" y="359224"/>
                      </a:lnTo>
                      <a:lnTo>
                        <a:pt x="47624" y="356049"/>
                      </a:lnTo>
                      <a:lnTo>
                        <a:pt x="38100" y="283024"/>
                      </a:lnTo>
                      <a:lnTo>
                        <a:pt x="60328" y="200474"/>
                      </a:lnTo>
                      <a:lnTo>
                        <a:pt x="38100" y="136974"/>
                      </a:lnTo>
                      <a:lnTo>
                        <a:pt x="41276" y="98874"/>
                      </a:lnTo>
                      <a:lnTo>
                        <a:pt x="9528" y="70299"/>
                      </a:lnTo>
                      <a:lnTo>
                        <a:pt x="0" y="6799"/>
                      </a:lnTo>
                      <a:lnTo>
                        <a:pt x="76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5A4D2263-4B7A-4368-A4B2-3EDCC6AEDC3C}"/>
                    </a:ext>
                  </a:extLst>
                </p:cNvPr>
                <p:cNvSpPr/>
                <p:nvPr/>
              </p:nvSpPr>
              <p:spPr>
                <a:xfrm>
                  <a:off x="46024800" y="5981700"/>
                  <a:ext cx="739140" cy="1327150"/>
                </a:xfrm>
                <a:custGeom>
                  <a:avLst/>
                  <a:gdLst>
                    <a:gd name="connsiteX0" fmla="*/ 739140 w 739140"/>
                    <a:gd name="connsiteY0" fmla="*/ 0 h 1327150"/>
                    <a:gd name="connsiteX1" fmla="*/ 701040 w 739140"/>
                    <a:gd name="connsiteY1" fmla="*/ 144780 h 1327150"/>
                    <a:gd name="connsiteX2" fmla="*/ 701040 w 739140"/>
                    <a:gd name="connsiteY2" fmla="*/ 236220 h 1327150"/>
                    <a:gd name="connsiteX3" fmla="*/ 632460 w 739140"/>
                    <a:gd name="connsiteY3" fmla="*/ 358140 h 1327150"/>
                    <a:gd name="connsiteX4" fmla="*/ 487680 w 739140"/>
                    <a:gd name="connsiteY4" fmla="*/ 1097280 h 1327150"/>
                    <a:gd name="connsiteX5" fmla="*/ 530428 w 739140"/>
                    <a:gd name="connsiteY5" fmla="*/ 1204153 h 1327150"/>
                    <a:gd name="connsiteX6" fmla="*/ 387352 w 739140"/>
                    <a:gd name="connsiteY6" fmla="*/ 1327150 h 1327150"/>
                    <a:gd name="connsiteX7" fmla="*/ 317500 w 739140"/>
                    <a:gd name="connsiteY7" fmla="*/ 1314450 h 1327150"/>
                    <a:gd name="connsiteX8" fmla="*/ 323848 w 739140"/>
                    <a:gd name="connsiteY8" fmla="*/ 1270000 h 1327150"/>
                    <a:gd name="connsiteX9" fmla="*/ 304800 w 739140"/>
                    <a:gd name="connsiteY9" fmla="*/ 1136650 h 1327150"/>
                    <a:gd name="connsiteX10" fmla="*/ 292100 w 739140"/>
                    <a:gd name="connsiteY10" fmla="*/ 1009650 h 1327150"/>
                    <a:gd name="connsiteX11" fmla="*/ 361952 w 739140"/>
                    <a:gd name="connsiteY11" fmla="*/ 844550 h 1327150"/>
                    <a:gd name="connsiteX12" fmla="*/ 298448 w 739140"/>
                    <a:gd name="connsiteY12" fmla="*/ 768350 h 1327150"/>
                    <a:gd name="connsiteX13" fmla="*/ 82552 w 739140"/>
                    <a:gd name="connsiteY13" fmla="*/ 742950 h 1327150"/>
                    <a:gd name="connsiteX14" fmla="*/ 63500 w 739140"/>
                    <a:gd name="connsiteY14" fmla="*/ 596900 h 1327150"/>
                    <a:gd name="connsiteX15" fmla="*/ 101600 w 739140"/>
                    <a:gd name="connsiteY15" fmla="*/ 533400 h 1327150"/>
                    <a:gd name="connsiteX16" fmla="*/ 0 w 739140"/>
                    <a:gd name="connsiteY16" fmla="*/ 469900 h 1327150"/>
                    <a:gd name="connsiteX17" fmla="*/ 88052 w 739140"/>
                    <a:gd name="connsiteY17" fmla="*/ 297987 h 1327150"/>
                    <a:gd name="connsiteX18" fmla="*/ 243840 w 739140"/>
                    <a:gd name="connsiteY18" fmla="*/ 327660 h 1327150"/>
                    <a:gd name="connsiteX19" fmla="*/ 434340 w 739140"/>
                    <a:gd name="connsiteY19" fmla="*/ 259080 h 1327150"/>
                    <a:gd name="connsiteX20" fmla="*/ 579120 w 739140"/>
                    <a:gd name="connsiteY20" fmla="*/ 160020 h 1327150"/>
                    <a:gd name="connsiteX21" fmla="*/ 739140 w 739140"/>
                    <a:gd name="connsiteY21" fmla="*/ 0 h 132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39140" h="1327150">
                      <a:moveTo>
                        <a:pt x="739140" y="0"/>
                      </a:moveTo>
                      <a:lnTo>
                        <a:pt x="701040" y="144780"/>
                      </a:lnTo>
                      <a:lnTo>
                        <a:pt x="701040" y="236220"/>
                      </a:lnTo>
                      <a:lnTo>
                        <a:pt x="632460" y="358140"/>
                      </a:lnTo>
                      <a:lnTo>
                        <a:pt x="487680" y="1097280"/>
                      </a:lnTo>
                      <a:lnTo>
                        <a:pt x="530428" y="1204153"/>
                      </a:lnTo>
                      <a:lnTo>
                        <a:pt x="387352" y="1327150"/>
                      </a:lnTo>
                      <a:lnTo>
                        <a:pt x="317500" y="1314450"/>
                      </a:lnTo>
                      <a:lnTo>
                        <a:pt x="323848" y="1270000"/>
                      </a:lnTo>
                      <a:lnTo>
                        <a:pt x="304800" y="1136650"/>
                      </a:lnTo>
                      <a:lnTo>
                        <a:pt x="292100" y="1009650"/>
                      </a:lnTo>
                      <a:lnTo>
                        <a:pt x="361952" y="844550"/>
                      </a:lnTo>
                      <a:lnTo>
                        <a:pt x="298448" y="768350"/>
                      </a:lnTo>
                      <a:lnTo>
                        <a:pt x="82552" y="742950"/>
                      </a:lnTo>
                      <a:lnTo>
                        <a:pt x="63500" y="596900"/>
                      </a:lnTo>
                      <a:lnTo>
                        <a:pt x="101600" y="533400"/>
                      </a:lnTo>
                      <a:lnTo>
                        <a:pt x="0" y="469900"/>
                      </a:lnTo>
                      <a:lnTo>
                        <a:pt x="88052" y="297987"/>
                      </a:lnTo>
                      <a:lnTo>
                        <a:pt x="243840" y="327660"/>
                      </a:lnTo>
                      <a:lnTo>
                        <a:pt x="434340" y="259080"/>
                      </a:lnTo>
                      <a:lnTo>
                        <a:pt x="579120" y="160020"/>
                      </a:lnTo>
                      <a:lnTo>
                        <a:pt x="7391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8D9243DD-4102-4389-B894-1EF6B4D33ABF}"/>
                    </a:ext>
                  </a:extLst>
                </p:cNvPr>
                <p:cNvSpPr/>
                <p:nvPr/>
              </p:nvSpPr>
              <p:spPr>
                <a:xfrm>
                  <a:off x="45037376" y="8477250"/>
                  <a:ext cx="1095376" cy="736600"/>
                </a:xfrm>
                <a:custGeom>
                  <a:avLst/>
                  <a:gdLst>
                    <a:gd name="connsiteX0" fmla="*/ 292100 w 1095376"/>
                    <a:gd name="connsiteY0" fmla="*/ 0 h 736600"/>
                    <a:gd name="connsiteX1" fmla="*/ 339724 w 1095376"/>
                    <a:gd name="connsiteY1" fmla="*/ 31750 h 736600"/>
                    <a:gd name="connsiteX2" fmla="*/ 393700 w 1095376"/>
                    <a:gd name="connsiteY2" fmla="*/ 57150 h 736600"/>
                    <a:gd name="connsiteX3" fmla="*/ 482600 w 1095376"/>
                    <a:gd name="connsiteY3" fmla="*/ 63500 h 736600"/>
                    <a:gd name="connsiteX4" fmla="*/ 711200 w 1095376"/>
                    <a:gd name="connsiteY4" fmla="*/ 47625 h 736600"/>
                    <a:gd name="connsiteX5" fmla="*/ 809624 w 1095376"/>
                    <a:gd name="connsiteY5" fmla="*/ 130175 h 736600"/>
                    <a:gd name="connsiteX6" fmla="*/ 866776 w 1095376"/>
                    <a:gd name="connsiteY6" fmla="*/ 155575 h 736600"/>
                    <a:gd name="connsiteX7" fmla="*/ 869948 w 1095376"/>
                    <a:gd name="connsiteY7" fmla="*/ 209550 h 736600"/>
                    <a:gd name="connsiteX8" fmla="*/ 974724 w 1095376"/>
                    <a:gd name="connsiteY8" fmla="*/ 241300 h 736600"/>
                    <a:gd name="connsiteX9" fmla="*/ 1035048 w 1095376"/>
                    <a:gd name="connsiteY9" fmla="*/ 152400 h 736600"/>
                    <a:gd name="connsiteX10" fmla="*/ 1079500 w 1095376"/>
                    <a:gd name="connsiteY10" fmla="*/ 168275 h 736600"/>
                    <a:gd name="connsiteX11" fmla="*/ 1095376 w 1095376"/>
                    <a:gd name="connsiteY11" fmla="*/ 228600 h 736600"/>
                    <a:gd name="connsiteX12" fmla="*/ 1050924 w 1095376"/>
                    <a:gd name="connsiteY12" fmla="*/ 282575 h 736600"/>
                    <a:gd name="connsiteX13" fmla="*/ 1035048 w 1095376"/>
                    <a:gd name="connsiteY13" fmla="*/ 349250 h 736600"/>
                    <a:gd name="connsiteX14" fmla="*/ 812800 w 1095376"/>
                    <a:gd name="connsiteY14" fmla="*/ 457200 h 736600"/>
                    <a:gd name="connsiteX15" fmla="*/ 819148 w 1095376"/>
                    <a:gd name="connsiteY15" fmla="*/ 587375 h 736600"/>
                    <a:gd name="connsiteX16" fmla="*/ 746124 w 1095376"/>
                    <a:gd name="connsiteY16" fmla="*/ 647700 h 736600"/>
                    <a:gd name="connsiteX17" fmla="*/ 746124 w 1095376"/>
                    <a:gd name="connsiteY17" fmla="*/ 695325 h 736600"/>
                    <a:gd name="connsiteX18" fmla="*/ 692148 w 1095376"/>
                    <a:gd name="connsiteY18" fmla="*/ 723900 h 736600"/>
                    <a:gd name="connsiteX19" fmla="*/ 533400 w 1095376"/>
                    <a:gd name="connsiteY19" fmla="*/ 736600 h 736600"/>
                    <a:gd name="connsiteX20" fmla="*/ 447672 w 1095376"/>
                    <a:gd name="connsiteY20" fmla="*/ 622300 h 736600"/>
                    <a:gd name="connsiteX21" fmla="*/ 368300 w 1095376"/>
                    <a:gd name="connsiteY21" fmla="*/ 619125 h 736600"/>
                    <a:gd name="connsiteX22" fmla="*/ 292100 w 1095376"/>
                    <a:gd name="connsiteY22" fmla="*/ 577850 h 736600"/>
                    <a:gd name="connsiteX23" fmla="*/ 273048 w 1095376"/>
                    <a:gd name="connsiteY23" fmla="*/ 511175 h 736600"/>
                    <a:gd name="connsiteX24" fmla="*/ 142872 w 1095376"/>
                    <a:gd name="connsiteY24" fmla="*/ 400050 h 736600"/>
                    <a:gd name="connsiteX25" fmla="*/ 111124 w 1095376"/>
                    <a:gd name="connsiteY25" fmla="*/ 393700 h 736600"/>
                    <a:gd name="connsiteX26" fmla="*/ 0 w 1095376"/>
                    <a:gd name="connsiteY26" fmla="*/ 342900 h 736600"/>
                    <a:gd name="connsiteX27" fmla="*/ 9524 w 1095376"/>
                    <a:gd name="connsiteY27" fmla="*/ 244475 h 736600"/>
                    <a:gd name="connsiteX28" fmla="*/ 111124 w 1095376"/>
                    <a:gd name="connsiteY28" fmla="*/ 244475 h 736600"/>
                    <a:gd name="connsiteX29" fmla="*/ 158748 w 1095376"/>
                    <a:gd name="connsiteY29" fmla="*/ 200025 h 736600"/>
                    <a:gd name="connsiteX30" fmla="*/ 158748 w 1095376"/>
                    <a:gd name="connsiteY30" fmla="*/ 165100 h 736600"/>
                    <a:gd name="connsiteX31" fmla="*/ 212724 w 1095376"/>
                    <a:gd name="connsiteY31" fmla="*/ 114300 h 736600"/>
                    <a:gd name="connsiteX32" fmla="*/ 225424 w 1095376"/>
                    <a:gd name="connsiteY32" fmla="*/ 66675 h 736600"/>
                    <a:gd name="connsiteX33" fmla="*/ 228600 w 1095376"/>
                    <a:gd name="connsiteY33" fmla="*/ 28575 h 736600"/>
                    <a:gd name="connsiteX34" fmla="*/ 292100 w 1095376"/>
                    <a:gd name="connsiteY34" fmla="*/ 0 h 736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095376" h="736600">
                      <a:moveTo>
                        <a:pt x="292100" y="0"/>
                      </a:moveTo>
                      <a:lnTo>
                        <a:pt x="339724" y="31750"/>
                      </a:lnTo>
                      <a:lnTo>
                        <a:pt x="393700" y="57150"/>
                      </a:lnTo>
                      <a:lnTo>
                        <a:pt x="482600" y="63500"/>
                      </a:lnTo>
                      <a:lnTo>
                        <a:pt x="711200" y="47625"/>
                      </a:lnTo>
                      <a:lnTo>
                        <a:pt x="809624" y="130175"/>
                      </a:lnTo>
                      <a:lnTo>
                        <a:pt x="866776" y="155575"/>
                      </a:lnTo>
                      <a:lnTo>
                        <a:pt x="869948" y="209550"/>
                      </a:lnTo>
                      <a:lnTo>
                        <a:pt x="974724" y="241300"/>
                      </a:lnTo>
                      <a:lnTo>
                        <a:pt x="1035048" y="152400"/>
                      </a:lnTo>
                      <a:lnTo>
                        <a:pt x="1079500" y="168275"/>
                      </a:lnTo>
                      <a:lnTo>
                        <a:pt x="1095376" y="228600"/>
                      </a:lnTo>
                      <a:lnTo>
                        <a:pt x="1050924" y="282575"/>
                      </a:lnTo>
                      <a:lnTo>
                        <a:pt x="1035048" y="349250"/>
                      </a:lnTo>
                      <a:lnTo>
                        <a:pt x="812800" y="457200"/>
                      </a:lnTo>
                      <a:lnTo>
                        <a:pt x="819148" y="587375"/>
                      </a:lnTo>
                      <a:lnTo>
                        <a:pt x="746124" y="647700"/>
                      </a:lnTo>
                      <a:lnTo>
                        <a:pt x="746124" y="695325"/>
                      </a:lnTo>
                      <a:lnTo>
                        <a:pt x="692148" y="723900"/>
                      </a:lnTo>
                      <a:lnTo>
                        <a:pt x="533400" y="736600"/>
                      </a:lnTo>
                      <a:lnTo>
                        <a:pt x="447672" y="622300"/>
                      </a:lnTo>
                      <a:lnTo>
                        <a:pt x="368300" y="619125"/>
                      </a:lnTo>
                      <a:lnTo>
                        <a:pt x="292100" y="577850"/>
                      </a:lnTo>
                      <a:lnTo>
                        <a:pt x="273048" y="511175"/>
                      </a:lnTo>
                      <a:lnTo>
                        <a:pt x="142872" y="400050"/>
                      </a:lnTo>
                      <a:lnTo>
                        <a:pt x="111124" y="393700"/>
                      </a:lnTo>
                      <a:lnTo>
                        <a:pt x="0" y="342900"/>
                      </a:lnTo>
                      <a:lnTo>
                        <a:pt x="9524" y="244475"/>
                      </a:lnTo>
                      <a:lnTo>
                        <a:pt x="111124" y="244475"/>
                      </a:lnTo>
                      <a:lnTo>
                        <a:pt x="158748" y="200025"/>
                      </a:lnTo>
                      <a:lnTo>
                        <a:pt x="158748" y="165100"/>
                      </a:lnTo>
                      <a:lnTo>
                        <a:pt x="212724" y="114300"/>
                      </a:lnTo>
                      <a:lnTo>
                        <a:pt x="225424" y="66675"/>
                      </a:lnTo>
                      <a:lnTo>
                        <a:pt x="228600" y="28575"/>
                      </a:lnTo>
                      <a:lnTo>
                        <a:pt x="2921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D687999D-81AB-42CB-A67E-5F43FA55ABDF}"/>
                    </a:ext>
                  </a:extLst>
                </p:cNvPr>
                <p:cNvSpPr/>
                <p:nvPr/>
              </p:nvSpPr>
              <p:spPr>
                <a:xfrm>
                  <a:off x="43526868" y="6812281"/>
                  <a:ext cx="595740" cy="493395"/>
                </a:xfrm>
                <a:custGeom>
                  <a:avLst/>
                  <a:gdLst>
                    <a:gd name="connsiteX0" fmla="*/ 478632 w 595740"/>
                    <a:gd name="connsiteY0" fmla="*/ 0 h 493395"/>
                    <a:gd name="connsiteX1" fmla="*/ 595740 w 595740"/>
                    <a:gd name="connsiteY1" fmla="*/ 53232 h 493395"/>
                    <a:gd name="connsiteX2" fmla="*/ 569120 w 595740"/>
                    <a:gd name="connsiteY2" fmla="*/ 98108 h 493395"/>
                    <a:gd name="connsiteX3" fmla="*/ 588172 w 595740"/>
                    <a:gd name="connsiteY3" fmla="*/ 167164 h 493395"/>
                    <a:gd name="connsiteX4" fmla="*/ 535780 w 595740"/>
                    <a:gd name="connsiteY4" fmla="*/ 221933 h 493395"/>
                    <a:gd name="connsiteX5" fmla="*/ 483396 w 595740"/>
                    <a:gd name="connsiteY5" fmla="*/ 369570 h 493395"/>
                    <a:gd name="connsiteX6" fmla="*/ 433388 w 595740"/>
                    <a:gd name="connsiteY6" fmla="*/ 431483 h 493395"/>
                    <a:gd name="connsiteX7" fmla="*/ 459580 w 595740"/>
                    <a:gd name="connsiteY7" fmla="*/ 493395 h 493395"/>
                    <a:gd name="connsiteX8" fmla="*/ 209552 w 595740"/>
                    <a:gd name="connsiteY8" fmla="*/ 491014 h 493395"/>
                    <a:gd name="connsiteX9" fmla="*/ 166688 w 595740"/>
                    <a:gd name="connsiteY9" fmla="*/ 455295 h 493395"/>
                    <a:gd name="connsiteX10" fmla="*/ 0 w 595740"/>
                    <a:gd name="connsiteY10" fmla="*/ 436245 h 493395"/>
                    <a:gd name="connsiteX11" fmla="*/ 85724 w 595740"/>
                    <a:gd name="connsiteY11" fmla="*/ 364808 h 493395"/>
                    <a:gd name="connsiteX12" fmla="*/ 78580 w 595740"/>
                    <a:gd name="connsiteY12" fmla="*/ 245745 h 493395"/>
                    <a:gd name="connsiteX13" fmla="*/ 116684 w 595740"/>
                    <a:gd name="connsiteY13" fmla="*/ 207645 h 493395"/>
                    <a:gd name="connsiteX14" fmla="*/ 125736 w 595740"/>
                    <a:gd name="connsiteY14" fmla="*/ 161380 h 493395"/>
                    <a:gd name="connsiteX15" fmla="*/ 150972 w 595740"/>
                    <a:gd name="connsiteY15" fmla="*/ 175260 h 493395"/>
                    <a:gd name="connsiteX16" fmla="*/ 242412 w 595740"/>
                    <a:gd name="connsiteY16" fmla="*/ 182880 h 493395"/>
                    <a:gd name="connsiteX17" fmla="*/ 310992 w 595740"/>
                    <a:gd name="connsiteY17" fmla="*/ 99060 h 493395"/>
                    <a:gd name="connsiteX18" fmla="*/ 318612 w 595740"/>
                    <a:gd name="connsiteY18" fmla="*/ 22860 h 493395"/>
                    <a:gd name="connsiteX19" fmla="*/ 478632 w 595740"/>
                    <a:gd name="connsiteY19" fmla="*/ 0 h 493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5740" h="493395">
                      <a:moveTo>
                        <a:pt x="478632" y="0"/>
                      </a:moveTo>
                      <a:lnTo>
                        <a:pt x="595740" y="53232"/>
                      </a:lnTo>
                      <a:lnTo>
                        <a:pt x="569120" y="98108"/>
                      </a:lnTo>
                      <a:lnTo>
                        <a:pt x="588172" y="167164"/>
                      </a:lnTo>
                      <a:lnTo>
                        <a:pt x="535780" y="221933"/>
                      </a:lnTo>
                      <a:lnTo>
                        <a:pt x="483396" y="369570"/>
                      </a:lnTo>
                      <a:lnTo>
                        <a:pt x="433388" y="431483"/>
                      </a:lnTo>
                      <a:lnTo>
                        <a:pt x="459580" y="493395"/>
                      </a:lnTo>
                      <a:lnTo>
                        <a:pt x="209552" y="491014"/>
                      </a:lnTo>
                      <a:lnTo>
                        <a:pt x="166688" y="455295"/>
                      </a:lnTo>
                      <a:lnTo>
                        <a:pt x="0" y="436245"/>
                      </a:lnTo>
                      <a:lnTo>
                        <a:pt x="85724" y="364808"/>
                      </a:lnTo>
                      <a:lnTo>
                        <a:pt x="78580" y="245745"/>
                      </a:lnTo>
                      <a:lnTo>
                        <a:pt x="116684" y="207645"/>
                      </a:lnTo>
                      <a:lnTo>
                        <a:pt x="125736" y="161380"/>
                      </a:lnTo>
                      <a:lnTo>
                        <a:pt x="150972" y="175260"/>
                      </a:lnTo>
                      <a:lnTo>
                        <a:pt x="242412" y="182880"/>
                      </a:lnTo>
                      <a:lnTo>
                        <a:pt x="310992" y="99060"/>
                      </a:lnTo>
                      <a:lnTo>
                        <a:pt x="318612" y="22860"/>
                      </a:lnTo>
                      <a:lnTo>
                        <a:pt x="47863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37093441-B17F-48ED-A8A9-B2875403E19B}"/>
                    </a:ext>
                  </a:extLst>
                </p:cNvPr>
                <p:cNvSpPr/>
                <p:nvPr/>
              </p:nvSpPr>
              <p:spPr>
                <a:xfrm>
                  <a:off x="44897040" y="7703821"/>
                  <a:ext cx="680628" cy="818125"/>
                </a:xfrm>
                <a:custGeom>
                  <a:avLst/>
                  <a:gdLst>
                    <a:gd name="connsiteX0" fmla="*/ 106680 w 680628"/>
                    <a:gd name="connsiteY0" fmla="*/ 0 h 818125"/>
                    <a:gd name="connsiteX1" fmla="*/ 220980 w 680628"/>
                    <a:gd name="connsiteY1" fmla="*/ 53340 h 818125"/>
                    <a:gd name="connsiteX2" fmla="*/ 266700 w 680628"/>
                    <a:gd name="connsiteY2" fmla="*/ 68580 h 818125"/>
                    <a:gd name="connsiteX3" fmla="*/ 365760 w 680628"/>
                    <a:gd name="connsiteY3" fmla="*/ 205740 h 818125"/>
                    <a:gd name="connsiteX4" fmla="*/ 335280 w 680628"/>
                    <a:gd name="connsiteY4" fmla="*/ 304800 h 818125"/>
                    <a:gd name="connsiteX5" fmla="*/ 586740 w 680628"/>
                    <a:gd name="connsiteY5" fmla="*/ 388620 h 818125"/>
                    <a:gd name="connsiteX6" fmla="*/ 680628 w 680628"/>
                    <a:gd name="connsiteY6" fmla="*/ 509333 h 818125"/>
                    <a:gd name="connsiteX7" fmla="*/ 551496 w 680628"/>
                    <a:gd name="connsiteY7" fmla="*/ 559118 h 818125"/>
                    <a:gd name="connsiteX8" fmla="*/ 580072 w 680628"/>
                    <a:gd name="connsiteY8" fmla="*/ 628174 h 818125"/>
                    <a:gd name="connsiteX9" fmla="*/ 541972 w 680628"/>
                    <a:gd name="connsiteY9" fmla="*/ 697230 h 818125"/>
                    <a:gd name="connsiteX10" fmla="*/ 487204 w 680628"/>
                    <a:gd name="connsiteY10" fmla="*/ 699611 h 818125"/>
                    <a:gd name="connsiteX11" fmla="*/ 494348 w 680628"/>
                    <a:gd name="connsiteY11" fmla="*/ 771049 h 818125"/>
                    <a:gd name="connsiteX12" fmla="*/ 459632 w 680628"/>
                    <a:gd name="connsiteY12" fmla="*/ 791562 h 818125"/>
                    <a:gd name="connsiteX13" fmla="*/ 432436 w 680628"/>
                    <a:gd name="connsiteY13" fmla="*/ 773430 h 818125"/>
                    <a:gd name="connsiteX14" fmla="*/ 368936 w 680628"/>
                    <a:gd name="connsiteY14" fmla="*/ 802005 h 818125"/>
                    <a:gd name="connsiteX15" fmla="*/ 367592 w 680628"/>
                    <a:gd name="connsiteY15" fmla="*/ 818125 h 818125"/>
                    <a:gd name="connsiteX16" fmla="*/ 294324 w 680628"/>
                    <a:gd name="connsiteY16" fmla="*/ 768668 h 818125"/>
                    <a:gd name="connsiteX17" fmla="*/ 303848 w 680628"/>
                    <a:gd name="connsiteY17" fmla="*/ 735330 h 818125"/>
                    <a:gd name="connsiteX18" fmla="*/ 299084 w 680628"/>
                    <a:gd name="connsiteY18" fmla="*/ 673418 h 818125"/>
                    <a:gd name="connsiteX19" fmla="*/ 256224 w 680628"/>
                    <a:gd name="connsiteY19" fmla="*/ 671036 h 818125"/>
                    <a:gd name="connsiteX20" fmla="*/ 113348 w 680628"/>
                    <a:gd name="connsiteY20" fmla="*/ 535305 h 818125"/>
                    <a:gd name="connsiteX21" fmla="*/ 101440 w 680628"/>
                    <a:gd name="connsiteY21" fmla="*/ 444818 h 818125"/>
                    <a:gd name="connsiteX22" fmla="*/ 45720 w 680628"/>
                    <a:gd name="connsiteY22" fmla="*/ 433155 h 818125"/>
                    <a:gd name="connsiteX23" fmla="*/ 45720 w 680628"/>
                    <a:gd name="connsiteY23" fmla="*/ 304800 h 818125"/>
                    <a:gd name="connsiteX24" fmla="*/ 0 w 680628"/>
                    <a:gd name="connsiteY24" fmla="*/ 243840 h 818125"/>
                    <a:gd name="connsiteX25" fmla="*/ 22860 w 680628"/>
                    <a:gd name="connsiteY25" fmla="*/ 205740 h 818125"/>
                    <a:gd name="connsiteX26" fmla="*/ 22860 w 680628"/>
                    <a:gd name="connsiteY26" fmla="*/ 106680 h 818125"/>
                    <a:gd name="connsiteX27" fmla="*/ 106680 w 680628"/>
                    <a:gd name="connsiteY27" fmla="*/ 0 h 818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80628" h="818125">
                      <a:moveTo>
                        <a:pt x="106680" y="0"/>
                      </a:moveTo>
                      <a:lnTo>
                        <a:pt x="220980" y="53340"/>
                      </a:lnTo>
                      <a:lnTo>
                        <a:pt x="266700" y="68580"/>
                      </a:lnTo>
                      <a:lnTo>
                        <a:pt x="365760" y="205740"/>
                      </a:lnTo>
                      <a:lnTo>
                        <a:pt x="335280" y="304800"/>
                      </a:lnTo>
                      <a:lnTo>
                        <a:pt x="586740" y="388620"/>
                      </a:lnTo>
                      <a:lnTo>
                        <a:pt x="680628" y="509333"/>
                      </a:lnTo>
                      <a:lnTo>
                        <a:pt x="551496" y="559118"/>
                      </a:lnTo>
                      <a:lnTo>
                        <a:pt x="580072" y="628174"/>
                      </a:lnTo>
                      <a:lnTo>
                        <a:pt x="541972" y="697230"/>
                      </a:lnTo>
                      <a:lnTo>
                        <a:pt x="487204" y="699611"/>
                      </a:lnTo>
                      <a:lnTo>
                        <a:pt x="494348" y="771049"/>
                      </a:lnTo>
                      <a:lnTo>
                        <a:pt x="459632" y="791562"/>
                      </a:lnTo>
                      <a:lnTo>
                        <a:pt x="432436" y="773430"/>
                      </a:lnTo>
                      <a:lnTo>
                        <a:pt x="368936" y="802005"/>
                      </a:lnTo>
                      <a:lnTo>
                        <a:pt x="367592" y="818125"/>
                      </a:lnTo>
                      <a:lnTo>
                        <a:pt x="294324" y="768668"/>
                      </a:lnTo>
                      <a:lnTo>
                        <a:pt x="303848" y="735330"/>
                      </a:lnTo>
                      <a:lnTo>
                        <a:pt x="299084" y="673418"/>
                      </a:lnTo>
                      <a:lnTo>
                        <a:pt x="256224" y="671036"/>
                      </a:lnTo>
                      <a:lnTo>
                        <a:pt x="113348" y="535305"/>
                      </a:lnTo>
                      <a:lnTo>
                        <a:pt x="101440" y="444818"/>
                      </a:lnTo>
                      <a:lnTo>
                        <a:pt x="45720" y="433155"/>
                      </a:lnTo>
                      <a:lnTo>
                        <a:pt x="45720" y="304800"/>
                      </a:lnTo>
                      <a:lnTo>
                        <a:pt x="0" y="243840"/>
                      </a:lnTo>
                      <a:lnTo>
                        <a:pt x="22860" y="205740"/>
                      </a:lnTo>
                      <a:lnTo>
                        <a:pt x="22860" y="106680"/>
                      </a:lnTo>
                      <a:lnTo>
                        <a:pt x="10668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0704D257-721C-4E16-8670-6E7757E2E4FF}"/>
                    </a:ext>
                  </a:extLst>
                </p:cNvPr>
                <p:cNvSpPr/>
                <p:nvPr/>
              </p:nvSpPr>
              <p:spPr>
                <a:xfrm>
                  <a:off x="46017768" y="7068526"/>
                  <a:ext cx="392796" cy="813412"/>
                </a:xfrm>
                <a:custGeom>
                  <a:avLst/>
                  <a:gdLst>
                    <a:gd name="connsiteX0" fmla="*/ 137888 w 392796"/>
                    <a:gd name="connsiteY0" fmla="*/ 0 h 813412"/>
                    <a:gd name="connsiteX1" fmla="*/ 235632 w 392796"/>
                    <a:gd name="connsiteY1" fmla="*/ 46649 h 813412"/>
                    <a:gd name="connsiteX2" fmla="*/ 308680 w 392796"/>
                    <a:gd name="connsiteY2" fmla="*/ 18323 h 813412"/>
                    <a:gd name="connsiteX3" fmla="*/ 311832 w 392796"/>
                    <a:gd name="connsiteY3" fmla="*/ 49824 h 813412"/>
                    <a:gd name="connsiteX4" fmla="*/ 330880 w 392796"/>
                    <a:gd name="connsiteY4" fmla="*/ 183174 h 813412"/>
                    <a:gd name="connsiteX5" fmla="*/ 324532 w 392796"/>
                    <a:gd name="connsiteY5" fmla="*/ 227624 h 813412"/>
                    <a:gd name="connsiteX6" fmla="*/ 392472 w 392796"/>
                    <a:gd name="connsiteY6" fmla="*/ 239976 h 813412"/>
                    <a:gd name="connsiteX7" fmla="*/ 392796 w 392796"/>
                    <a:gd name="connsiteY7" fmla="*/ 241912 h 813412"/>
                    <a:gd name="connsiteX8" fmla="*/ 361840 w 392796"/>
                    <a:gd name="connsiteY8" fmla="*/ 439555 h 813412"/>
                    <a:gd name="connsiteX9" fmla="*/ 304688 w 392796"/>
                    <a:gd name="connsiteY9" fmla="*/ 470512 h 813412"/>
                    <a:gd name="connsiteX10" fmla="*/ 302308 w 392796"/>
                    <a:gd name="connsiteY10" fmla="*/ 565762 h 813412"/>
                    <a:gd name="connsiteX11" fmla="*/ 180864 w 392796"/>
                    <a:gd name="connsiteY11" fmla="*/ 684824 h 813412"/>
                    <a:gd name="connsiteX12" fmla="*/ 92756 w 392796"/>
                    <a:gd name="connsiteY12" fmla="*/ 813412 h 813412"/>
                    <a:gd name="connsiteX13" fmla="*/ 0 w 392796"/>
                    <a:gd name="connsiteY13" fmla="*/ 776310 h 813412"/>
                    <a:gd name="connsiteX14" fmla="*/ 45132 w 392796"/>
                    <a:gd name="connsiteY14" fmla="*/ 604814 h 813412"/>
                    <a:gd name="connsiteX15" fmla="*/ 60372 w 392796"/>
                    <a:gd name="connsiteY15" fmla="*/ 269534 h 813412"/>
                    <a:gd name="connsiteX16" fmla="*/ 144192 w 392796"/>
                    <a:gd name="connsiteY16" fmla="*/ 132374 h 813412"/>
                    <a:gd name="connsiteX17" fmla="*/ 137888 w 392796"/>
                    <a:gd name="connsiteY17" fmla="*/ 0 h 813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92796" h="813412">
                      <a:moveTo>
                        <a:pt x="137888" y="0"/>
                      </a:moveTo>
                      <a:lnTo>
                        <a:pt x="235632" y="46649"/>
                      </a:lnTo>
                      <a:lnTo>
                        <a:pt x="308680" y="18323"/>
                      </a:lnTo>
                      <a:lnTo>
                        <a:pt x="311832" y="49824"/>
                      </a:lnTo>
                      <a:lnTo>
                        <a:pt x="330880" y="183174"/>
                      </a:lnTo>
                      <a:lnTo>
                        <a:pt x="324532" y="227624"/>
                      </a:lnTo>
                      <a:lnTo>
                        <a:pt x="392472" y="239976"/>
                      </a:lnTo>
                      <a:lnTo>
                        <a:pt x="392796" y="241912"/>
                      </a:lnTo>
                      <a:lnTo>
                        <a:pt x="361840" y="439555"/>
                      </a:lnTo>
                      <a:lnTo>
                        <a:pt x="304688" y="470512"/>
                      </a:lnTo>
                      <a:cubicBezTo>
                        <a:pt x="303896" y="502262"/>
                        <a:pt x="303100" y="534012"/>
                        <a:pt x="302308" y="565762"/>
                      </a:cubicBezTo>
                      <a:lnTo>
                        <a:pt x="180864" y="684824"/>
                      </a:lnTo>
                      <a:lnTo>
                        <a:pt x="92756" y="813412"/>
                      </a:lnTo>
                      <a:lnTo>
                        <a:pt x="0" y="776310"/>
                      </a:lnTo>
                      <a:lnTo>
                        <a:pt x="45132" y="604814"/>
                      </a:lnTo>
                      <a:lnTo>
                        <a:pt x="60372" y="269534"/>
                      </a:lnTo>
                      <a:lnTo>
                        <a:pt x="144192" y="132374"/>
                      </a:lnTo>
                      <a:lnTo>
                        <a:pt x="1378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DA0F4DA6-D3BD-48F1-A903-DE25C375BF00}"/>
                    </a:ext>
                  </a:extLst>
                </p:cNvPr>
                <p:cNvSpPr/>
                <p:nvPr/>
              </p:nvSpPr>
              <p:spPr>
                <a:xfrm>
                  <a:off x="44984636" y="5509260"/>
                  <a:ext cx="267004" cy="500332"/>
                </a:xfrm>
                <a:custGeom>
                  <a:avLst/>
                  <a:gdLst>
                    <a:gd name="connsiteX0" fmla="*/ 95284 w 267004"/>
                    <a:gd name="connsiteY0" fmla="*/ 0 h 500332"/>
                    <a:gd name="connsiteX1" fmla="*/ 181036 w 267004"/>
                    <a:gd name="connsiteY1" fmla="*/ 81466 h 500332"/>
                    <a:gd name="connsiteX2" fmla="*/ 173388 w 267004"/>
                    <a:gd name="connsiteY2" fmla="*/ 88265 h 500332"/>
                    <a:gd name="connsiteX3" fmla="*/ 182916 w 267004"/>
                    <a:gd name="connsiteY3" fmla="*/ 151765 h 500332"/>
                    <a:gd name="connsiteX4" fmla="*/ 214664 w 267004"/>
                    <a:gd name="connsiteY4" fmla="*/ 180340 h 500332"/>
                    <a:gd name="connsiteX5" fmla="*/ 211488 w 267004"/>
                    <a:gd name="connsiteY5" fmla="*/ 218440 h 500332"/>
                    <a:gd name="connsiteX6" fmla="*/ 233716 w 267004"/>
                    <a:gd name="connsiteY6" fmla="*/ 281940 h 500332"/>
                    <a:gd name="connsiteX7" fmla="*/ 211488 w 267004"/>
                    <a:gd name="connsiteY7" fmla="*/ 364490 h 500332"/>
                    <a:gd name="connsiteX8" fmla="*/ 221012 w 267004"/>
                    <a:gd name="connsiteY8" fmla="*/ 437515 h 500332"/>
                    <a:gd name="connsiteX9" fmla="*/ 267004 w 267004"/>
                    <a:gd name="connsiteY9" fmla="*/ 438953 h 500332"/>
                    <a:gd name="connsiteX10" fmla="*/ 240064 w 267004"/>
                    <a:gd name="connsiteY10" fmla="*/ 493871 h 500332"/>
                    <a:gd name="connsiteX11" fmla="*/ 190060 w 267004"/>
                    <a:gd name="connsiteY11" fmla="*/ 489109 h 500332"/>
                    <a:gd name="connsiteX12" fmla="*/ 167616 w 267004"/>
                    <a:gd name="connsiteY12" fmla="*/ 500332 h 500332"/>
                    <a:gd name="connsiteX13" fmla="*/ 109888 w 267004"/>
                    <a:gd name="connsiteY13" fmla="*/ 485140 h 500332"/>
                    <a:gd name="connsiteX14" fmla="*/ 49564 w 267004"/>
                    <a:gd name="connsiteY14" fmla="*/ 424815 h 500332"/>
                    <a:gd name="connsiteX15" fmla="*/ 36864 w 267004"/>
                    <a:gd name="connsiteY15" fmla="*/ 351790 h 500332"/>
                    <a:gd name="connsiteX16" fmla="*/ 0 w 267004"/>
                    <a:gd name="connsiteY16" fmla="*/ 314926 h 500332"/>
                    <a:gd name="connsiteX17" fmla="*/ 64804 w 267004"/>
                    <a:gd name="connsiteY17" fmla="*/ 190500 h 500332"/>
                    <a:gd name="connsiteX18" fmla="*/ 34324 w 267004"/>
                    <a:gd name="connsiteY18" fmla="*/ 68580 h 500332"/>
                    <a:gd name="connsiteX19" fmla="*/ 95284 w 267004"/>
                    <a:gd name="connsiteY19" fmla="*/ 0 h 500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67004" h="500332">
                      <a:moveTo>
                        <a:pt x="95284" y="0"/>
                      </a:moveTo>
                      <a:lnTo>
                        <a:pt x="181036" y="81466"/>
                      </a:lnTo>
                      <a:lnTo>
                        <a:pt x="173388" y="88265"/>
                      </a:lnTo>
                      <a:lnTo>
                        <a:pt x="182916" y="151765"/>
                      </a:lnTo>
                      <a:lnTo>
                        <a:pt x="214664" y="180340"/>
                      </a:lnTo>
                      <a:lnTo>
                        <a:pt x="211488" y="218440"/>
                      </a:lnTo>
                      <a:lnTo>
                        <a:pt x="233716" y="281940"/>
                      </a:lnTo>
                      <a:lnTo>
                        <a:pt x="211488" y="364490"/>
                      </a:lnTo>
                      <a:lnTo>
                        <a:pt x="221012" y="437515"/>
                      </a:lnTo>
                      <a:lnTo>
                        <a:pt x="267004" y="438953"/>
                      </a:lnTo>
                      <a:lnTo>
                        <a:pt x="240064" y="493871"/>
                      </a:lnTo>
                      <a:lnTo>
                        <a:pt x="190060" y="489109"/>
                      </a:lnTo>
                      <a:lnTo>
                        <a:pt x="167616" y="500332"/>
                      </a:lnTo>
                      <a:lnTo>
                        <a:pt x="109888" y="485140"/>
                      </a:lnTo>
                      <a:lnTo>
                        <a:pt x="49564" y="424815"/>
                      </a:lnTo>
                      <a:lnTo>
                        <a:pt x="36864" y="351790"/>
                      </a:lnTo>
                      <a:lnTo>
                        <a:pt x="0" y="314926"/>
                      </a:lnTo>
                      <a:lnTo>
                        <a:pt x="64804" y="190500"/>
                      </a:lnTo>
                      <a:lnTo>
                        <a:pt x="34324" y="68580"/>
                      </a:lnTo>
                      <a:lnTo>
                        <a:pt x="9528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フリーフォーム: 図形 877">
                  <a:extLst>
                    <a:ext uri="{FF2B5EF4-FFF2-40B4-BE49-F238E27FC236}">
                      <a16:creationId xmlns:a16="http://schemas.microsoft.com/office/drawing/2014/main" id="{DD463C14-657D-483C-AF58-C4E7344DB930}"/>
                    </a:ext>
                  </a:extLst>
                </p:cNvPr>
                <p:cNvSpPr/>
                <p:nvPr/>
              </p:nvSpPr>
              <p:spPr>
                <a:xfrm>
                  <a:off x="44637960" y="5871286"/>
                  <a:ext cx="1748792" cy="1352475"/>
                </a:xfrm>
                <a:custGeom>
                  <a:avLst/>
                  <a:gdLst>
                    <a:gd name="connsiteX0" fmla="*/ 1078848 w 1748792"/>
                    <a:gd name="connsiteY0" fmla="*/ 0 h 1352475"/>
                    <a:gd name="connsiteX1" fmla="*/ 1150620 w 1748792"/>
                    <a:gd name="connsiteY1" fmla="*/ 110415 h 1352475"/>
                    <a:gd name="connsiteX2" fmla="*/ 1249680 w 1748792"/>
                    <a:gd name="connsiteY2" fmla="*/ 194235 h 1352475"/>
                    <a:gd name="connsiteX3" fmla="*/ 1280160 w 1748792"/>
                    <a:gd name="connsiteY3" fmla="*/ 300915 h 1352475"/>
                    <a:gd name="connsiteX4" fmla="*/ 1470660 w 1748792"/>
                    <a:gd name="connsiteY4" fmla="*/ 407595 h 1352475"/>
                    <a:gd name="connsiteX5" fmla="*/ 1474892 w 1748792"/>
                    <a:gd name="connsiteY5" fmla="*/ 408402 h 1352475"/>
                    <a:gd name="connsiteX6" fmla="*/ 1386840 w 1748792"/>
                    <a:gd name="connsiteY6" fmla="*/ 580315 h 1352475"/>
                    <a:gd name="connsiteX7" fmla="*/ 1488440 w 1748792"/>
                    <a:gd name="connsiteY7" fmla="*/ 643815 h 1352475"/>
                    <a:gd name="connsiteX8" fmla="*/ 1450340 w 1748792"/>
                    <a:gd name="connsiteY8" fmla="*/ 707315 h 1352475"/>
                    <a:gd name="connsiteX9" fmla="*/ 1469392 w 1748792"/>
                    <a:gd name="connsiteY9" fmla="*/ 853365 h 1352475"/>
                    <a:gd name="connsiteX10" fmla="*/ 1685288 w 1748792"/>
                    <a:gd name="connsiteY10" fmla="*/ 878765 h 1352475"/>
                    <a:gd name="connsiteX11" fmla="*/ 1748792 w 1748792"/>
                    <a:gd name="connsiteY11" fmla="*/ 954965 h 1352475"/>
                    <a:gd name="connsiteX12" fmla="*/ 1678940 w 1748792"/>
                    <a:gd name="connsiteY12" fmla="*/ 1120065 h 1352475"/>
                    <a:gd name="connsiteX13" fmla="*/ 1688488 w 1748792"/>
                    <a:gd name="connsiteY13" fmla="*/ 1215564 h 1352475"/>
                    <a:gd name="connsiteX14" fmla="*/ 1615440 w 1748792"/>
                    <a:gd name="connsiteY14" fmla="*/ 1243890 h 1352475"/>
                    <a:gd name="connsiteX15" fmla="*/ 1517696 w 1748792"/>
                    <a:gd name="connsiteY15" fmla="*/ 1197241 h 1352475"/>
                    <a:gd name="connsiteX16" fmla="*/ 1516380 w 1748792"/>
                    <a:gd name="connsiteY16" fmla="*/ 1169595 h 1352475"/>
                    <a:gd name="connsiteX17" fmla="*/ 1463040 w 1748792"/>
                    <a:gd name="connsiteY17" fmla="*/ 971475 h 1352475"/>
                    <a:gd name="connsiteX18" fmla="*/ 1264920 w 1748792"/>
                    <a:gd name="connsiteY18" fmla="*/ 742875 h 1352475"/>
                    <a:gd name="connsiteX19" fmla="*/ 1181100 w 1748792"/>
                    <a:gd name="connsiteY19" fmla="*/ 742875 h 1352475"/>
                    <a:gd name="connsiteX20" fmla="*/ 1165860 w 1748792"/>
                    <a:gd name="connsiteY20" fmla="*/ 918135 h 1352475"/>
                    <a:gd name="connsiteX21" fmla="*/ 1066800 w 1748792"/>
                    <a:gd name="connsiteY21" fmla="*/ 1001955 h 1352475"/>
                    <a:gd name="connsiteX22" fmla="*/ 937260 w 1748792"/>
                    <a:gd name="connsiteY22" fmla="*/ 1032435 h 1352475"/>
                    <a:gd name="connsiteX23" fmla="*/ 868680 w 1748792"/>
                    <a:gd name="connsiteY23" fmla="*/ 1131495 h 1352475"/>
                    <a:gd name="connsiteX24" fmla="*/ 815340 w 1748792"/>
                    <a:gd name="connsiteY24" fmla="*/ 1139115 h 1352475"/>
                    <a:gd name="connsiteX25" fmla="*/ 723900 w 1748792"/>
                    <a:gd name="connsiteY25" fmla="*/ 1070535 h 1352475"/>
                    <a:gd name="connsiteX26" fmla="*/ 586740 w 1748792"/>
                    <a:gd name="connsiteY26" fmla="*/ 1070535 h 1352475"/>
                    <a:gd name="connsiteX27" fmla="*/ 495300 w 1748792"/>
                    <a:gd name="connsiteY27" fmla="*/ 1146735 h 1352475"/>
                    <a:gd name="connsiteX28" fmla="*/ 373380 w 1748792"/>
                    <a:gd name="connsiteY28" fmla="*/ 1207695 h 1352475"/>
                    <a:gd name="connsiteX29" fmla="*/ 243840 w 1748792"/>
                    <a:gd name="connsiteY29" fmla="*/ 1192455 h 1352475"/>
                    <a:gd name="connsiteX30" fmla="*/ 129540 w 1748792"/>
                    <a:gd name="connsiteY30" fmla="*/ 1352475 h 1352475"/>
                    <a:gd name="connsiteX31" fmla="*/ 0 w 1748792"/>
                    <a:gd name="connsiteY31" fmla="*/ 1283895 h 1352475"/>
                    <a:gd name="connsiteX32" fmla="*/ 15240 w 1748792"/>
                    <a:gd name="connsiteY32" fmla="*/ 1070535 h 1352475"/>
                    <a:gd name="connsiteX33" fmla="*/ 22860 w 1748792"/>
                    <a:gd name="connsiteY33" fmla="*/ 1024815 h 1352475"/>
                    <a:gd name="connsiteX34" fmla="*/ 16776 w 1748792"/>
                    <a:gd name="connsiteY34" fmla="*/ 939637 h 1352475"/>
                    <a:gd name="connsiteX35" fmla="*/ 151764 w 1748792"/>
                    <a:gd name="connsiteY35" fmla="*/ 894640 h 1352475"/>
                    <a:gd name="connsiteX36" fmla="*/ 148592 w 1748792"/>
                    <a:gd name="connsiteY36" fmla="*/ 824790 h 1352475"/>
                    <a:gd name="connsiteX37" fmla="*/ 167640 w 1748792"/>
                    <a:gd name="connsiteY37" fmla="*/ 799390 h 1352475"/>
                    <a:gd name="connsiteX38" fmla="*/ 247016 w 1748792"/>
                    <a:gd name="connsiteY38" fmla="*/ 821615 h 1352475"/>
                    <a:gd name="connsiteX39" fmla="*/ 227964 w 1748792"/>
                    <a:gd name="connsiteY39" fmla="*/ 739065 h 1352475"/>
                    <a:gd name="connsiteX40" fmla="*/ 196216 w 1748792"/>
                    <a:gd name="connsiteY40" fmla="*/ 624765 h 1352475"/>
                    <a:gd name="connsiteX41" fmla="*/ 313688 w 1748792"/>
                    <a:gd name="connsiteY41" fmla="*/ 535865 h 1352475"/>
                    <a:gd name="connsiteX42" fmla="*/ 326392 w 1748792"/>
                    <a:gd name="connsiteY42" fmla="*/ 488240 h 1352475"/>
                    <a:gd name="connsiteX43" fmla="*/ 389888 w 1748792"/>
                    <a:gd name="connsiteY43" fmla="*/ 421565 h 1352475"/>
                    <a:gd name="connsiteX44" fmla="*/ 424816 w 1748792"/>
                    <a:gd name="connsiteY44" fmla="*/ 389815 h 1352475"/>
                    <a:gd name="connsiteX45" fmla="*/ 437516 w 1748792"/>
                    <a:gd name="connsiteY45" fmla="*/ 329490 h 1352475"/>
                    <a:gd name="connsiteX46" fmla="*/ 485140 w 1748792"/>
                    <a:gd name="connsiteY46" fmla="*/ 313615 h 1352475"/>
                    <a:gd name="connsiteX47" fmla="*/ 504192 w 1748792"/>
                    <a:gd name="connsiteY47" fmla="*/ 262815 h 1352475"/>
                    <a:gd name="connsiteX48" fmla="*/ 485140 w 1748792"/>
                    <a:gd name="connsiteY48" fmla="*/ 240590 h 1352475"/>
                    <a:gd name="connsiteX49" fmla="*/ 516888 w 1748792"/>
                    <a:gd name="connsiteY49" fmla="*/ 138990 h 1352475"/>
                    <a:gd name="connsiteX50" fmla="*/ 514292 w 1748792"/>
                    <a:gd name="connsiteY50" fmla="*/ 138307 h 1352475"/>
                    <a:gd name="connsiteX51" fmla="*/ 536736 w 1748792"/>
                    <a:gd name="connsiteY51" fmla="*/ 127084 h 1352475"/>
                    <a:gd name="connsiteX52" fmla="*/ 586740 w 1748792"/>
                    <a:gd name="connsiteY52" fmla="*/ 131846 h 1352475"/>
                    <a:gd name="connsiteX53" fmla="*/ 613680 w 1748792"/>
                    <a:gd name="connsiteY53" fmla="*/ 76928 h 1352475"/>
                    <a:gd name="connsiteX54" fmla="*/ 669288 w 1748792"/>
                    <a:gd name="connsiteY54" fmla="*/ 78665 h 1352475"/>
                    <a:gd name="connsiteX55" fmla="*/ 723264 w 1748792"/>
                    <a:gd name="connsiteY55" fmla="*/ 145340 h 1352475"/>
                    <a:gd name="connsiteX56" fmla="*/ 840740 w 1748792"/>
                    <a:gd name="connsiteY56" fmla="*/ 129465 h 1352475"/>
                    <a:gd name="connsiteX57" fmla="*/ 847088 w 1748792"/>
                    <a:gd name="connsiteY57" fmla="*/ 104065 h 1352475"/>
                    <a:gd name="connsiteX58" fmla="*/ 831216 w 1748792"/>
                    <a:gd name="connsiteY58" fmla="*/ 59615 h 1352475"/>
                    <a:gd name="connsiteX59" fmla="*/ 1078848 w 1748792"/>
                    <a:gd name="connsiteY59" fmla="*/ 0 h 1352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48792" h="1352475">
                      <a:moveTo>
                        <a:pt x="1078848" y="0"/>
                      </a:moveTo>
                      <a:lnTo>
                        <a:pt x="1150620" y="110415"/>
                      </a:lnTo>
                      <a:lnTo>
                        <a:pt x="1249680" y="194235"/>
                      </a:lnTo>
                      <a:lnTo>
                        <a:pt x="1280160" y="300915"/>
                      </a:lnTo>
                      <a:lnTo>
                        <a:pt x="1470660" y="407595"/>
                      </a:lnTo>
                      <a:lnTo>
                        <a:pt x="1474892" y="408402"/>
                      </a:lnTo>
                      <a:lnTo>
                        <a:pt x="1386840" y="580315"/>
                      </a:lnTo>
                      <a:lnTo>
                        <a:pt x="1488440" y="643815"/>
                      </a:lnTo>
                      <a:lnTo>
                        <a:pt x="1450340" y="707315"/>
                      </a:lnTo>
                      <a:lnTo>
                        <a:pt x="1469392" y="853365"/>
                      </a:lnTo>
                      <a:lnTo>
                        <a:pt x="1685288" y="878765"/>
                      </a:lnTo>
                      <a:lnTo>
                        <a:pt x="1748792" y="954965"/>
                      </a:lnTo>
                      <a:lnTo>
                        <a:pt x="1678940" y="1120065"/>
                      </a:lnTo>
                      <a:lnTo>
                        <a:pt x="1688488" y="1215564"/>
                      </a:lnTo>
                      <a:lnTo>
                        <a:pt x="1615440" y="1243890"/>
                      </a:lnTo>
                      <a:lnTo>
                        <a:pt x="1517696" y="1197241"/>
                      </a:lnTo>
                      <a:lnTo>
                        <a:pt x="1516380" y="1169595"/>
                      </a:lnTo>
                      <a:lnTo>
                        <a:pt x="1463040" y="971475"/>
                      </a:lnTo>
                      <a:lnTo>
                        <a:pt x="1264920" y="742875"/>
                      </a:lnTo>
                      <a:lnTo>
                        <a:pt x="1181100" y="742875"/>
                      </a:lnTo>
                      <a:lnTo>
                        <a:pt x="1165860" y="918135"/>
                      </a:lnTo>
                      <a:lnTo>
                        <a:pt x="1066800" y="1001955"/>
                      </a:lnTo>
                      <a:lnTo>
                        <a:pt x="937260" y="1032435"/>
                      </a:lnTo>
                      <a:lnTo>
                        <a:pt x="868680" y="1131495"/>
                      </a:lnTo>
                      <a:lnTo>
                        <a:pt x="815340" y="1139115"/>
                      </a:lnTo>
                      <a:lnTo>
                        <a:pt x="723900" y="1070535"/>
                      </a:lnTo>
                      <a:lnTo>
                        <a:pt x="586740" y="1070535"/>
                      </a:lnTo>
                      <a:lnTo>
                        <a:pt x="495300" y="1146735"/>
                      </a:lnTo>
                      <a:lnTo>
                        <a:pt x="373380" y="1207695"/>
                      </a:lnTo>
                      <a:lnTo>
                        <a:pt x="243840" y="1192455"/>
                      </a:lnTo>
                      <a:lnTo>
                        <a:pt x="129540" y="1352475"/>
                      </a:lnTo>
                      <a:lnTo>
                        <a:pt x="0" y="1283895"/>
                      </a:lnTo>
                      <a:lnTo>
                        <a:pt x="15240" y="1070535"/>
                      </a:lnTo>
                      <a:lnTo>
                        <a:pt x="22860" y="1024815"/>
                      </a:lnTo>
                      <a:lnTo>
                        <a:pt x="16776" y="939637"/>
                      </a:lnTo>
                      <a:lnTo>
                        <a:pt x="151764" y="894640"/>
                      </a:lnTo>
                      <a:lnTo>
                        <a:pt x="148592" y="824790"/>
                      </a:lnTo>
                      <a:lnTo>
                        <a:pt x="167640" y="799390"/>
                      </a:lnTo>
                      <a:lnTo>
                        <a:pt x="247016" y="821615"/>
                      </a:lnTo>
                      <a:lnTo>
                        <a:pt x="227964" y="739065"/>
                      </a:lnTo>
                      <a:lnTo>
                        <a:pt x="196216" y="624765"/>
                      </a:lnTo>
                      <a:lnTo>
                        <a:pt x="313688" y="535865"/>
                      </a:lnTo>
                      <a:lnTo>
                        <a:pt x="326392" y="488240"/>
                      </a:lnTo>
                      <a:lnTo>
                        <a:pt x="389888" y="421565"/>
                      </a:lnTo>
                      <a:lnTo>
                        <a:pt x="424816" y="389815"/>
                      </a:lnTo>
                      <a:lnTo>
                        <a:pt x="437516" y="329490"/>
                      </a:lnTo>
                      <a:lnTo>
                        <a:pt x="485140" y="313615"/>
                      </a:lnTo>
                      <a:lnTo>
                        <a:pt x="504192" y="262815"/>
                      </a:lnTo>
                      <a:lnTo>
                        <a:pt x="485140" y="240590"/>
                      </a:lnTo>
                      <a:lnTo>
                        <a:pt x="516888" y="138990"/>
                      </a:lnTo>
                      <a:lnTo>
                        <a:pt x="514292" y="138307"/>
                      </a:lnTo>
                      <a:lnTo>
                        <a:pt x="536736" y="127084"/>
                      </a:lnTo>
                      <a:lnTo>
                        <a:pt x="586740" y="131846"/>
                      </a:lnTo>
                      <a:lnTo>
                        <a:pt x="613680" y="76928"/>
                      </a:lnTo>
                      <a:lnTo>
                        <a:pt x="669288" y="78665"/>
                      </a:lnTo>
                      <a:lnTo>
                        <a:pt x="723264" y="145340"/>
                      </a:lnTo>
                      <a:lnTo>
                        <a:pt x="840740" y="129465"/>
                      </a:lnTo>
                      <a:lnTo>
                        <a:pt x="847088" y="104065"/>
                      </a:lnTo>
                      <a:lnTo>
                        <a:pt x="831216" y="59615"/>
                      </a:lnTo>
                      <a:lnTo>
                        <a:pt x="10788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C3D6C3DB-C34F-4077-BFA7-68AF736AE264}"/>
                    </a:ext>
                  </a:extLst>
                </p:cNvPr>
                <p:cNvSpPr/>
                <p:nvPr/>
              </p:nvSpPr>
              <p:spPr>
                <a:xfrm>
                  <a:off x="43857864" y="7600951"/>
                  <a:ext cx="439336" cy="339923"/>
                </a:xfrm>
                <a:custGeom>
                  <a:avLst/>
                  <a:gdLst>
                    <a:gd name="connsiteX0" fmla="*/ 316704 w 439336"/>
                    <a:gd name="connsiteY0" fmla="*/ 0 h 339923"/>
                    <a:gd name="connsiteX1" fmla="*/ 391280 w 439336"/>
                    <a:gd name="connsiteY1" fmla="*/ 7533 h 339923"/>
                    <a:gd name="connsiteX2" fmla="*/ 439336 w 439336"/>
                    <a:gd name="connsiteY2" fmla="*/ 339923 h 339923"/>
                    <a:gd name="connsiteX3" fmla="*/ 280984 w 439336"/>
                    <a:gd name="connsiteY3" fmla="*/ 335756 h 339923"/>
                    <a:gd name="connsiteX4" fmla="*/ 238124 w 439336"/>
                    <a:gd name="connsiteY4" fmla="*/ 295275 h 339923"/>
                    <a:gd name="connsiteX5" fmla="*/ 109536 w 439336"/>
                    <a:gd name="connsiteY5" fmla="*/ 266700 h 339923"/>
                    <a:gd name="connsiteX6" fmla="*/ 97632 w 439336"/>
                    <a:gd name="connsiteY6" fmla="*/ 223838 h 339923"/>
                    <a:gd name="connsiteX7" fmla="*/ 0 w 439336"/>
                    <a:gd name="connsiteY7" fmla="*/ 178594 h 339923"/>
                    <a:gd name="connsiteX8" fmla="*/ 4760 w 439336"/>
                    <a:gd name="connsiteY8" fmla="*/ 54769 h 339923"/>
                    <a:gd name="connsiteX9" fmla="*/ 316704 w 439336"/>
                    <a:gd name="connsiteY9" fmla="*/ 0 h 339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9336" h="339923">
                      <a:moveTo>
                        <a:pt x="316704" y="0"/>
                      </a:moveTo>
                      <a:lnTo>
                        <a:pt x="391280" y="7533"/>
                      </a:lnTo>
                      <a:lnTo>
                        <a:pt x="439336" y="339923"/>
                      </a:lnTo>
                      <a:lnTo>
                        <a:pt x="280984" y="335756"/>
                      </a:lnTo>
                      <a:lnTo>
                        <a:pt x="238124" y="295275"/>
                      </a:lnTo>
                      <a:lnTo>
                        <a:pt x="109536" y="266700"/>
                      </a:lnTo>
                      <a:lnTo>
                        <a:pt x="97632" y="223838"/>
                      </a:lnTo>
                      <a:lnTo>
                        <a:pt x="0" y="178594"/>
                      </a:lnTo>
                      <a:lnTo>
                        <a:pt x="4760" y="54769"/>
                      </a:lnTo>
                      <a:lnTo>
                        <a:pt x="31670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01425E33-373A-46D6-9AB0-447EE781D3CF}"/>
                    </a:ext>
                  </a:extLst>
                </p:cNvPr>
                <p:cNvSpPr/>
                <p:nvPr/>
              </p:nvSpPr>
              <p:spPr>
                <a:xfrm>
                  <a:off x="43839700" y="9223375"/>
                  <a:ext cx="1127824" cy="903605"/>
                </a:xfrm>
                <a:custGeom>
                  <a:avLst/>
                  <a:gdLst>
                    <a:gd name="connsiteX0" fmla="*/ 210252 w 1127824"/>
                    <a:gd name="connsiteY0" fmla="*/ 0 h 903605"/>
                    <a:gd name="connsiteX1" fmla="*/ 349948 w 1127824"/>
                    <a:gd name="connsiteY1" fmla="*/ 120650 h 903605"/>
                    <a:gd name="connsiteX2" fmla="*/ 400748 w 1127824"/>
                    <a:gd name="connsiteY2" fmla="*/ 123825 h 903605"/>
                    <a:gd name="connsiteX3" fmla="*/ 451548 w 1127824"/>
                    <a:gd name="connsiteY3" fmla="*/ 203200 h 903605"/>
                    <a:gd name="connsiteX4" fmla="*/ 438852 w 1127824"/>
                    <a:gd name="connsiteY4" fmla="*/ 282575 h 903605"/>
                    <a:gd name="connsiteX5" fmla="*/ 465472 w 1127824"/>
                    <a:gd name="connsiteY5" fmla="*/ 311860 h 903605"/>
                    <a:gd name="connsiteX6" fmla="*/ 432500 w 1127824"/>
                    <a:gd name="connsiteY6" fmla="*/ 323850 h 903605"/>
                    <a:gd name="connsiteX7" fmla="*/ 537276 w 1127824"/>
                    <a:gd name="connsiteY7" fmla="*/ 285750 h 903605"/>
                    <a:gd name="connsiteX8" fmla="*/ 588076 w 1127824"/>
                    <a:gd name="connsiteY8" fmla="*/ 384175 h 903605"/>
                    <a:gd name="connsiteX9" fmla="*/ 724600 w 1127824"/>
                    <a:gd name="connsiteY9" fmla="*/ 381000 h 903605"/>
                    <a:gd name="connsiteX10" fmla="*/ 772224 w 1127824"/>
                    <a:gd name="connsiteY10" fmla="*/ 260350 h 903605"/>
                    <a:gd name="connsiteX11" fmla="*/ 902400 w 1127824"/>
                    <a:gd name="connsiteY11" fmla="*/ 263525 h 903605"/>
                    <a:gd name="connsiteX12" fmla="*/ 930976 w 1127824"/>
                    <a:gd name="connsiteY12" fmla="*/ 228600 h 903605"/>
                    <a:gd name="connsiteX13" fmla="*/ 943676 w 1127824"/>
                    <a:gd name="connsiteY13" fmla="*/ 168275 h 903605"/>
                    <a:gd name="connsiteX14" fmla="*/ 953200 w 1127824"/>
                    <a:gd name="connsiteY14" fmla="*/ 139700 h 903605"/>
                    <a:gd name="connsiteX15" fmla="*/ 1032576 w 1127824"/>
                    <a:gd name="connsiteY15" fmla="*/ 101600 h 903605"/>
                    <a:gd name="connsiteX16" fmla="*/ 1067500 w 1127824"/>
                    <a:gd name="connsiteY16" fmla="*/ 98425 h 903605"/>
                    <a:gd name="connsiteX17" fmla="*/ 1083376 w 1127824"/>
                    <a:gd name="connsiteY17" fmla="*/ 219075 h 903605"/>
                    <a:gd name="connsiteX18" fmla="*/ 1051624 w 1127824"/>
                    <a:gd name="connsiteY18" fmla="*/ 361950 h 903605"/>
                    <a:gd name="connsiteX19" fmla="*/ 1127824 w 1127824"/>
                    <a:gd name="connsiteY19" fmla="*/ 527050 h 903605"/>
                    <a:gd name="connsiteX20" fmla="*/ 1125784 w 1127824"/>
                    <a:gd name="connsiteY20" fmla="*/ 530225 h 903605"/>
                    <a:gd name="connsiteX21" fmla="*/ 1019240 w 1127824"/>
                    <a:gd name="connsiteY21" fmla="*/ 530225 h 903605"/>
                    <a:gd name="connsiteX22" fmla="*/ 912560 w 1127824"/>
                    <a:gd name="connsiteY22" fmla="*/ 614045 h 903605"/>
                    <a:gd name="connsiteX23" fmla="*/ 904940 w 1127824"/>
                    <a:gd name="connsiteY23" fmla="*/ 751205 h 903605"/>
                    <a:gd name="connsiteX24" fmla="*/ 790640 w 1127824"/>
                    <a:gd name="connsiteY24" fmla="*/ 720725 h 903605"/>
                    <a:gd name="connsiteX25" fmla="*/ 699200 w 1127824"/>
                    <a:gd name="connsiteY25" fmla="*/ 781685 h 903605"/>
                    <a:gd name="connsiteX26" fmla="*/ 668720 w 1127824"/>
                    <a:gd name="connsiteY26" fmla="*/ 873125 h 903605"/>
                    <a:gd name="connsiteX27" fmla="*/ 607760 w 1127824"/>
                    <a:gd name="connsiteY27" fmla="*/ 827405 h 903605"/>
                    <a:gd name="connsiteX28" fmla="*/ 554420 w 1127824"/>
                    <a:gd name="connsiteY28" fmla="*/ 827405 h 903605"/>
                    <a:gd name="connsiteX29" fmla="*/ 478220 w 1127824"/>
                    <a:gd name="connsiteY29" fmla="*/ 903605 h 903605"/>
                    <a:gd name="connsiteX30" fmla="*/ 356300 w 1127824"/>
                    <a:gd name="connsiteY30" fmla="*/ 903605 h 903605"/>
                    <a:gd name="connsiteX31" fmla="*/ 356300 w 1127824"/>
                    <a:gd name="connsiteY31" fmla="*/ 865505 h 903605"/>
                    <a:gd name="connsiteX32" fmla="*/ 264860 w 1127824"/>
                    <a:gd name="connsiteY32" fmla="*/ 804545 h 903605"/>
                    <a:gd name="connsiteX33" fmla="*/ 251160 w 1127824"/>
                    <a:gd name="connsiteY33" fmla="*/ 808459 h 903605"/>
                    <a:gd name="connsiteX34" fmla="*/ 283276 w 1127824"/>
                    <a:gd name="connsiteY34" fmla="*/ 631825 h 903605"/>
                    <a:gd name="connsiteX35" fmla="*/ 337252 w 1127824"/>
                    <a:gd name="connsiteY35" fmla="*/ 561975 h 903605"/>
                    <a:gd name="connsiteX36" fmla="*/ 432500 w 1127824"/>
                    <a:gd name="connsiteY36" fmla="*/ 555625 h 903605"/>
                    <a:gd name="connsiteX37" fmla="*/ 499176 w 1127824"/>
                    <a:gd name="connsiteY37" fmla="*/ 485775 h 903605"/>
                    <a:gd name="connsiteX38" fmla="*/ 496000 w 1127824"/>
                    <a:gd name="connsiteY38" fmla="*/ 434975 h 903605"/>
                    <a:gd name="connsiteX39" fmla="*/ 422976 w 1127824"/>
                    <a:gd name="connsiteY39" fmla="*/ 381000 h 903605"/>
                    <a:gd name="connsiteX40" fmla="*/ 423164 w 1127824"/>
                    <a:gd name="connsiteY40" fmla="*/ 379879 h 903605"/>
                    <a:gd name="connsiteX41" fmla="*/ 359476 w 1127824"/>
                    <a:gd name="connsiteY41" fmla="*/ 368300 h 903605"/>
                    <a:gd name="connsiteX42" fmla="*/ 302324 w 1127824"/>
                    <a:gd name="connsiteY42" fmla="*/ 381000 h 903605"/>
                    <a:gd name="connsiteX43" fmla="*/ 254700 w 1127824"/>
                    <a:gd name="connsiteY43" fmla="*/ 354542 h 903605"/>
                    <a:gd name="connsiteX44" fmla="*/ 261052 w 1127824"/>
                    <a:gd name="connsiteY44" fmla="*/ 342900 h 903605"/>
                    <a:gd name="connsiteX45" fmla="*/ 210252 w 1127824"/>
                    <a:gd name="connsiteY45" fmla="*/ 279400 h 903605"/>
                    <a:gd name="connsiteX46" fmla="*/ 111824 w 1127824"/>
                    <a:gd name="connsiteY46" fmla="*/ 298450 h 903605"/>
                    <a:gd name="connsiteX47" fmla="*/ 61024 w 1127824"/>
                    <a:gd name="connsiteY47" fmla="*/ 263525 h 903605"/>
                    <a:gd name="connsiteX48" fmla="*/ 29276 w 1127824"/>
                    <a:gd name="connsiteY48" fmla="*/ 82550 h 903605"/>
                    <a:gd name="connsiteX49" fmla="*/ 7052 w 1127824"/>
                    <a:gd name="connsiteY49" fmla="*/ 73025 h 903605"/>
                    <a:gd name="connsiteX50" fmla="*/ 0 w 1127824"/>
                    <a:gd name="connsiteY50" fmla="*/ 58923 h 903605"/>
                    <a:gd name="connsiteX51" fmla="*/ 64200 w 1127824"/>
                    <a:gd name="connsiteY51" fmla="*/ 12700 h 903605"/>
                    <a:gd name="connsiteX52" fmla="*/ 105476 w 1127824"/>
                    <a:gd name="connsiteY52" fmla="*/ 34925 h 903605"/>
                    <a:gd name="connsiteX53" fmla="*/ 178500 w 1127824"/>
                    <a:gd name="connsiteY53" fmla="*/ 28575 h 903605"/>
                    <a:gd name="connsiteX0" fmla="*/ 210252 w 1127824"/>
                    <a:gd name="connsiteY0" fmla="*/ 0 h 903605"/>
                    <a:gd name="connsiteX1" fmla="*/ 349948 w 1127824"/>
                    <a:gd name="connsiteY1" fmla="*/ 120650 h 903605"/>
                    <a:gd name="connsiteX2" fmla="*/ 400748 w 1127824"/>
                    <a:gd name="connsiteY2" fmla="*/ 123825 h 903605"/>
                    <a:gd name="connsiteX3" fmla="*/ 451548 w 1127824"/>
                    <a:gd name="connsiteY3" fmla="*/ 203200 h 903605"/>
                    <a:gd name="connsiteX4" fmla="*/ 438852 w 1127824"/>
                    <a:gd name="connsiteY4" fmla="*/ 282575 h 903605"/>
                    <a:gd name="connsiteX5" fmla="*/ 465472 w 1127824"/>
                    <a:gd name="connsiteY5" fmla="*/ 311860 h 903605"/>
                    <a:gd name="connsiteX6" fmla="*/ 537276 w 1127824"/>
                    <a:gd name="connsiteY6" fmla="*/ 285750 h 903605"/>
                    <a:gd name="connsiteX7" fmla="*/ 588076 w 1127824"/>
                    <a:gd name="connsiteY7" fmla="*/ 384175 h 903605"/>
                    <a:gd name="connsiteX8" fmla="*/ 724600 w 1127824"/>
                    <a:gd name="connsiteY8" fmla="*/ 381000 h 903605"/>
                    <a:gd name="connsiteX9" fmla="*/ 772224 w 1127824"/>
                    <a:gd name="connsiteY9" fmla="*/ 260350 h 903605"/>
                    <a:gd name="connsiteX10" fmla="*/ 902400 w 1127824"/>
                    <a:gd name="connsiteY10" fmla="*/ 263525 h 903605"/>
                    <a:gd name="connsiteX11" fmla="*/ 930976 w 1127824"/>
                    <a:gd name="connsiteY11" fmla="*/ 228600 h 903605"/>
                    <a:gd name="connsiteX12" fmla="*/ 943676 w 1127824"/>
                    <a:gd name="connsiteY12" fmla="*/ 168275 h 903605"/>
                    <a:gd name="connsiteX13" fmla="*/ 953200 w 1127824"/>
                    <a:gd name="connsiteY13" fmla="*/ 139700 h 903605"/>
                    <a:gd name="connsiteX14" fmla="*/ 1032576 w 1127824"/>
                    <a:gd name="connsiteY14" fmla="*/ 101600 h 903605"/>
                    <a:gd name="connsiteX15" fmla="*/ 1067500 w 1127824"/>
                    <a:gd name="connsiteY15" fmla="*/ 98425 h 903605"/>
                    <a:gd name="connsiteX16" fmla="*/ 1083376 w 1127824"/>
                    <a:gd name="connsiteY16" fmla="*/ 219075 h 903605"/>
                    <a:gd name="connsiteX17" fmla="*/ 1051624 w 1127824"/>
                    <a:gd name="connsiteY17" fmla="*/ 361950 h 903605"/>
                    <a:gd name="connsiteX18" fmla="*/ 1127824 w 1127824"/>
                    <a:gd name="connsiteY18" fmla="*/ 527050 h 903605"/>
                    <a:gd name="connsiteX19" fmla="*/ 1125784 w 1127824"/>
                    <a:gd name="connsiteY19" fmla="*/ 530225 h 903605"/>
                    <a:gd name="connsiteX20" fmla="*/ 1019240 w 1127824"/>
                    <a:gd name="connsiteY20" fmla="*/ 530225 h 903605"/>
                    <a:gd name="connsiteX21" fmla="*/ 912560 w 1127824"/>
                    <a:gd name="connsiteY21" fmla="*/ 614045 h 903605"/>
                    <a:gd name="connsiteX22" fmla="*/ 904940 w 1127824"/>
                    <a:gd name="connsiteY22" fmla="*/ 751205 h 903605"/>
                    <a:gd name="connsiteX23" fmla="*/ 790640 w 1127824"/>
                    <a:gd name="connsiteY23" fmla="*/ 720725 h 903605"/>
                    <a:gd name="connsiteX24" fmla="*/ 699200 w 1127824"/>
                    <a:gd name="connsiteY24" fmla="*/ 781685 h 903605"/>
                    <a:gd name="connsiteX25" fmla="*/ 668720 w 1127824"/>
                    <a:gd name="connsiteY25" fmla="*/ 873125 h 903605"/>
                    <a:gd name="connsiteX26" fmla="*/ 607760 w 1127824"/>
                    <a:gd name="connsiteY26" fmla="*/ 827405 h 903605"/>
                    <a:gd name="connsiteX27" fmla="*/ 554420 w 1127824"/>
                    <a:gd name="connsiteY27" fmla="*/ 827405 h 903605"/>
                    <a:gd name="connsiteX28" fmla="*/ 478220 w 1127824"/>
                    <a:gd name="connsiteY28" fmla="*/ 903605 h 903605"/>
                    <a:gd name="connsiteX29" fmla="*/ 356300 w 1127824"/>
                    <a:gd name="connsiteY29" fmla="*/ 903605 h 903605"/>
                    <a:gd name="connsiteX30" fmla="*/ 356300 w 1127824"/>
                    <a:gd name="connsiteY30" fmla="*/ 865505 h 903605"/>
                    <a:gd name="connsiteX31" fmla="*/ 264860 w 1127824"/>
                    <a:gd name="connsiteY31" fmla="*/ 804545 h 903605"/>
                    <a:gd name="connsiteX32" fmla="*/ 251160 w 1127824"/>
                    <a:gd name="connsiteY32" fmla="*/ 808459 h 903605"/>
                    <a:gd name="connsiteX33" fmla="*/ 283276 w 1127824"/>
                    <a:gd name="connsiteY33" fmla="*/ 631825 h 903605"/>
                    <a:gd name="connsiteX34" fmla="*/ 337252 w 1127824"/>
                    <a:gd name="connsiteY34" fmla="*/ 561975 h 903605"/>
                    <a:gd name="connsiteX35" fmla="*/ 432500 w 1127824"/>
                    <a:gd name="connsiteY35" fmla="*/ 555625 h 903605"/>
                    <a:gd name="connsiteX36" fmla="*/ 499176 w 1127824"/>
                    <a:gd name="connsiteY36" fmla="*/ 485775 h 903605"/>
                    <a:gd name="connsiteX37" fmla="*/ 496000 w 1127824"/>
                    <a:gd name="connsiteY37" fmla="*/ 434975 h 903605"/>
                    <a:gd name="connsiteX38" fmla="*/ 422976 w 1127824"/>
                    <a:gd name="connsiteY38" fmla="*/ 381000 h 903605"/>
                    <a:gd name="connsiteX39" fmla="*/ 423164 w 1127824"/>
                    <a:gd name="connsiteY39" fmla="*/ 379879 h 903605"/>
                    <a:gd name="connsiteX40" fmla="*/ 359476 w 1127824"/>
                    <a:gd name="connsiteY40" fmla="*/ 368300 h 903605"/>
                    <a:gd name="connsiteX41" fmla="*/ 302324 w 1127824"/>
                    <a:gd name="connsiteY41" fmla="*/ 381000 h 903605"/>
                    <a:gd name="connsiteX42" fmla="*/ 254700 w 1127824"/>
                    <a:gd name="connsiteY42" fmla="*/ 354542 h 903605"/>
                    <a:gd name="connsiteX43" fmla="*/ 261052 w 1127824"/>
                    <a:gd name="connsiteY43" fmla="*/ 342900 h 903605"/>
                    <a:gd name="connsiteX44" fmla="*/ 210252 w 1127824"/>
                    <a:gd name="connsiteY44" fmla="*/ 279400 h 903605"/>
                    <a:gd name="connsiteX45" fmla="*/ 111824 w 1127824"/>
                    <a:gd name="connsiteY45" fmla="*/ 298450 h 903605"/>
                    <a:gd name="connsiteX46" fmla="*/ 61024 w 1127824"/>
                    <a:gd name="connsiteY46" fmla="*/ 263525 h 903605"/>
                    <a:gd name="connsiteX47" fmla="*/ 29276 w 1127824"/>
                    <a:gd name="connsiteY47" fmla="*/ 82550 h 903605"/>
                    <a:gd name="connsiteX48" fmla="*/ 7052 w 1127824"/>
                    <a:gd name="connsiteY48" fmla="*/ 73025 h 903605"/>
                    <a:gd name="connsiteX49" fmla="*/ 0 w 1127824"/>
                    <a:gd name="connsiteY49" fmla="*/ 58923 h 903605"/>
                    <a:gd name="connsiteX50" fmla="*/ 64200 w 1127824"/>
                    <a:gd name="connsiteY50" fmla="*/ 12700 h 903605"/>
                    <a:gd name="connsiteX51" fmla="*/ 105476 w 1127824"/>
                    <a:gd name="connsiteY51" fmla="*/ 34925 h 903605"/>
                    <a:gd name="connsiteX52" fmla="*/ 178500 w 1127824"/>
                    <a:gd name="connsiteY52" fmla="*/ 28575 h 903605"/>
                    <a:gd name="connsiteX53" fmla="*/ 210252 w 1127824"/>
                    <a:gd name="connsiteY53" fmla="*/ 0 h 903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127824" h="903605">
                      <a:moveTo>
                        <a:pt x="210252" y="0"/>
                      </a:moveTo>
                      <a:lnTo>
                        <a:pt x="349948" y="120650"/>
                      </a:lnTo>
                      <a:lnTo>
                        <a:pt x="400748" y="123825"/>
                      </a:lnTo>
                      <a:lnTo>
                        <a:pt x="451548" y="203200"/>
                      </a:lnTo>
                      <a:lnTo>
                        <a:pt x="438852" y="282575"/>
                      </a:lnTo>
                      <a:lnTo>
                        <a:pt x="465472" y="311860"/>
                      </a:lnTo>
                      <a:lnTo>
                        <a:pt x="537276" y="285750"/>
                      </a:lnTo>
                      <a:lnTo>
                        <a:pt x="588076" y="384175"/>
                      </a:lnTo>
                      <a:lnTo>
                        <a:pt x="724600" y="381000"/>
                      </a:lnTo>
                      <a:lnTo>
                        <a:pt x="772224" y="260350"/>
                      </a:lnTo>
                      <a:lnTo>
                        <a:pt x="902400" y="263525"/>
                      </a:lnTo>
                      <a:lnTo>
                        <a:pt x="930976" y="228600"/>
                      </a:lnTo>
                      <a:lnTo>
                        <a:pt x="943676" y="168275"/>
                      </a:lnTo>
                      <a:lnTo>
                        <a:pt x="953200" y="139700"/>
                      </a:lnTo>
                      <a:lnTo>
                        <a:pt x="1032576" y="101600"/>
                      </a:lnTo>
                      <a:lnTo>
                        <a:pt x="1067500" y="98425"/>
                      </a:lnTo>
                      <a:lnTo>
                        <a:pt x="1083376" y="219075"/>
                      </a:lnTo>
                      <a:lnTo>
                        <a:pt x="1051624" y="361950"/>
                      </a:lnTo>
                      <a:lnTo>
                        <a:pt x="1127824" y="527050"/>
                      </a:lnTo>
                      <a:lnTo>
                        <a:pt x="1125784" y="530225"/>
                      </a:lnTo>
                      <a:lnTo>
                        <a:pt x="1019240" y="530225"/>
                      </a:lnTo>
                      <a:lnTo>
                        <a:pt x="912560" y="614045"/>
                      </a:lnTo>
                      <a:lnTo>
                        <a:pt x="904940" y="751205"/>
                      </a:lnTo>
                      <a:lnTo>
                        <a:pt x="790640" y="720725"/>
                      </a:lnTo>
                      <a:lnTo>
                        <a:pt x="699200" y="781685"/>
                      </a:lnTo>
                      <a:lnTo>
                        <a:pt x="668720" y="873125"/>
                      </a:lnTo>
                      <a:lnTo>
                        <a:pt x="607760" y="827405"/>
                      </a:lnTo>
                      <a:lnTo>
                        <a:pt x="554420" y="827405"/>
                      </a:lnTo>
                      <a:lnTo>
                        <a:pt x="478220" y="903605"/>
                      </a:lnTo>
                      <a:lnTo>
                        <a:pt x="356300" y="903605"/>
                      </a:lnTo>
                      <a:lnTo>
                        <a:pt x="356300" y="865505"/>
                      </a:lnTo>
                      <a:lnTo>
                        <a:pt x="264860" y="804545"/>
                      </a:lnTo>
                      <a:lnTo>
                        <a:pt x="251160" y="808459"/>
                      </a:lnTo>
                      <a:lnTo>
                        <a:pt x="283276" y="631825"/>
                      </a:lnTo>
                      <a:lnTo>
                        <a:pt x="337252" y="561975"/>
                      </a:lnTo>
                      <a:lnTo>
                        <a:pt x="432500" y="555625"/>
                      </a:lnTo>
                      <a:lnTo>
                        <a:pt x="499176" y="485775"/>
                      </a:lnTo>
                      <a:lnTo>
                        <a:pt x="496000" y="434975"/>
                      </a:lnTo>
                      <a:lnTo>
                        <a:pt x="422976" y="381000"/>
                      </a:lnTo>
                      <a:cubicBezTo>
                        <a:pt x="423039" y="380626"/>
                        <a:pt x="423101" y="380253"/>
                        <a:pt x="423164" y="379879"/>
                      </a:cubicBezTo>
                      <a:lnTo>
                        <a:pt x="359476" y="368300"/>
                      </a:lnTo>
                      <a:lnTo>
                        <a:pt x="302324" y="381000"/>
                      </a:lnTo>
                      <a:lnTo>
                        <a:pt x="254700" y="354542"/>
                      </a:lnTo>
                      <a:lnTo>
                        <a:pt x="261052" y="342900"/>
                      </a:lnTo>
                      <a:lnTo>
                        <a:pt x="210252" y="279400"/>
                      </a:lnTo>
                      <a:lnTo>
                        <a:pt x="111824" y="298450"/>
                      </a:lnTo>
                      <a:lnTo>
                        <a:pt x="61024" y="263525"/>
                      </a:lnTo>
                      <a:lnTo>
                        <a:pt x="29276" y="82550"/>
                      </a:lnTo>
                      <a:lnTo>
                        <a:pt x="7052" y="73025"/>
                      </a:lnTo>
                      <a:lnTo>
                        <a:pt x="0" y="58923"/>
                      </a:lnTo>
                      <a:lnTo>
                        <a:pt x="64200" y="12700"/>
                      </a:lnTo>
                      <a:lnTo>
                        <a:pt x="105476" y="34925"/>
                      </a:lnTo>
                      <a:lnTo>
                        <a:pt x="178500" y="28575"/>
                      </a:lnTo>
                      <a:lnTo>
                        <a:pt x="21025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BB2A7A85-E1C1-45E6-ADBD-F6636BBC9294}"/>
                    </a:ext>
                  </a:extLst>
                </p:cNvPr>
                <p:cNvSpPr/>
                <p:nvPr/>
              </p:nvSpPr>
              <p:spPr>
                <a:xfrm>
                  <a:off x="45148500" y="10201276"/>
                  <a:ext cx="746124" cy="672465"/>
                </a:xfrm>
                <a:custGeom>
                  <a:avLst/>
                  <a:gdLst>
                    <a:gd name="connsiteX0" fmla="*/ 180976 w 746124"/>
                    <a:gd name="connsiteY0" fmla="*/ 0 h 672465"/>
                    <a:gd name="connsiteX1" fmla="*/ 295276 w 746124"/>
                    <a:gd name="connsiteY1" fmla="*/ 38100 h 672465"/>
                    <a:gd name="connsiteX2" fmla="*/ 492124 w 746124"/>
                    <a:gd name="connsiteY2" fmla="*/ 53975 h 672465"/>
                    <a:gd name="connsiteX3" fmla="*/ 679452 w 746124"/>
                    <a:gd name="connsiteY3" fmla="*/ 107950 h 672465"/>
                    <a:gd name="connsiteX4" fmla="*/ 746124 w 746124"/>
                    <a:gd name="connsiteY4" fmla="*/ 142875 h 672465"/>
                    <a:gd name="connsiteX5" fmla="*/ 736600 w 746124"/>
                    <a:gd name="connsiteY5" fmla="*/ 250825 h 672465"/>
                    <a:gd name="connsiteX6" fmla="*/ 654052 w 746124"/>
                    <a:gd name="connsiteY6" fmla="*/ 339725 h 672465"/>
                    <a:gd name="connsiteX7" fmla="*/ 654808 w 746124"/>
                    <a:gd name="connsiteY7" fmla="*/ 341565 h 672465"/>
                    <a:gd name="connsiteX8" fmla="*/ 510540 w 746124"/>
                    <a:gd name="connsiteY8" fmla="*/ 451485 h 672465"/>
                    <a:gd name="connsiteX9" fmla="*/ 510540 w 746124"/>
                    <a:gd name="connsiteY9" fmla="*/ 565785 h 672465"/>
                    <a:gd name="connsiteX10" fmla="*/ 411480 w 746124"/>
                    <a:gd name="connsiteY10" fmla="*/ 565785 h 672465"/>
                    <a:gd name="connsiteX11" fmla="*/ 228600 w 746124"/>
                    <a:gd name="connsiteY11" fmla="*/ 672465 h 672465"/>
                    <a:gd name="connsiteX12" fmla="*/ 137160 w 746124"/>
                    <a:gd name="connsiteY12" fmla="*/ 672465 h 672465"/>
                    <a:gd name="connsiteX13" fmla="*/ 22860 w 746124"/>
                    <a:gd name="connsiteY13" fmla="*/ 550545 h 672465"/>
                    <a:gd name="connsiteX14" fmla="*/ 53340 w 746124"/>
                    <a:gd name="connsiteY14" fmla="*/ 443865 h 672465"/>
                    <a:gd name="connsiteX15" fmla="*/ 0 w 746124"/>
                    <a:gd name="connsiteY15" fmla="*/ 382905 h 672465"/>
                    <a:gd name="connsiteX16" fmla="*/ 53340 w 746124"/>
                    <a:gd name="connsiteY16" fmla="*/ 337185 h 672465"/>
                    <a:gd name="connsiteX17" fmla="*/ 53340 w 746124"/>
                    <a:gd name="connsiteY17" fmla="*/ 276225 h 672465"/>
                    <a:gd name="connsiteX18" fmla="*/ 99060 w 746124"/>
                    <a:gd name="connsiteY18" fmla="*/ 169545 h 672465"/>
                    <a:gd name="connsiteX19" fmla="*/ 152400 w 746124"/>
                    <a:gd name="connsiteY19" fmla="*/ 184785 h 672465"/>
                    <a:gd name="connsiteX20" fmla="*/ 182880 w 746124"/>
                    <a:gd name="connsiteY20" fmla="*/ 123825 h 672465"/>
                    <a:gd name="connsiteX21" fmla="*/ 158896 w 746124"/>
                    <a:gd name="connsiteY21" fmla="*/ 3897 h 672465"/>
                    <a:gd name="connsiteX22" fmla="*/ 180976 w 746124"/>
                    <a:gd name="connsiteY22" fmla="*/ 0 h 672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46124" h="672465">
                      <a:moveTo>
                        <a:pt x="180976" y="0"/>
                      </a:moveTo>
                      <a:lnTo>
                        <a:pt x="295276" y="38100"/>
                      </a:lnTo>
                      <a:lnTo>
                        <a:pt x="492124" y="53975"/>
                      </a:lnTo>
                      <a:lnTo>
                        <a:pt x="679452" y="107950"/>
                      </a:lnTo>
                      <a:lnTo>
                        <a:pt x="746124" y="142875"/>
                      </a:lnTo>
                      <a:lnTo>
                        <a:pt x="736600" y="250825"/>
                      </a:lnTo>
                      <a:lnTo>
                        <a:pt x="654052" y="339725"/>
                      </a:lnTo>
                      <a:lnTo>
                        <a:pt x="654808" y="341565"/>
                      </a:lnTo>
                      <a:lnTo>
                        <a:pt x="510540" y="451485"/>
                      </a:lnTo>
                      <a:lnTo>
                        <a:pt x="510540" y="565785"/>
                      </a:lnTo>
                      <a:lnTo>
                        <a:pt x="411480" y="565785"/>
                      </a:lnTo>
                      <a:lnTo>
                        <a:pt x="228600" y="672465"/>
                      </a:lnTo>
                      <a:lnTo>
                        <a:pt x="137160" y="672465"/>
                      </a:lnTo>
                      <a:lnTo>
                        <a:pt x="22860" y="550545"/>
                      </a:lnTo>
                      <a:lnTo>
                        <a:pt x="53340" y="443865"/>
                      </a:lnTo>
                      <a:lnTo>
                        <a:pt x="0" y="382905"/>
                      </a:lnTo>
                      <a:lnTo>
                        <a:pt x="53340" y="337185"/>
                      </a:lnTo>
                      <a:lnTo>
                        <a:pt x="53340" y="276225"/>
                      </a:lnTo>
                      <a:lnTo>
                        <a:pt x="99060" y="169545"/>
                      </a:lnTo>
                      <a:lnTo>
                        <a:pt x="152400" y="184785"/>
                      </a:lnTo>
                      <a:lnTo>
                        <a:pt x="182880" y="123825"/>
                      </a:lnTo>
                      <a:lnTo>
                        <a:pt x="158896" y="3897"/>
                      </a:lnTo>
                      <a:lnTo>
                        <a:pt x="1809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488CB4FE-A317-4627-8BA3-6DE55995B672}"/>
                    </a:ext>
                  </a:extLst>
                </p:cNvPr>
                <p:cNvSpPr/>
                <p:nvPr/>
              </p:nvSpPr>
              <p:spPr>
                <a:xfrm>
                  <a:off x="46008924" y="9763126"/>
                  <a:ext cx="704852" cy="676275"/>
                </a:xfrm>
                <a:custGeom>
                  <a:avLst/>
                  <a:gdLst>
                    <a:gd name="connsiteX0" fmla="*/ 463552 w 704852"/>
                    <a:gd name="connsiteY0" fmla="*/ 0 h 676275"/>
                    <a:gd name="connsiteX1" fmla="*/ 542924 w 704852"/>
                    <a:gd name="connsiteY1" fmla="*/ 85725 h 676275"/>
                    <a:gd name="connsiteX2" fmla="*/ 596900 w 704852"/>
                    <a:gd name="connsiteY2" fmla="*/ 98425 h 676275"/>
                    <a:gd name="connsiteX3" fmla="*/ 612776 w 704852"/>
                    <a:gd name="connsiteY3" fmla="*/ 155575 h 676275"/>
                    <a:gd name="connsiteX4" fmla="*/ 704852 w 704852"/>
                    <a:gd name="connsiteY4" fmla="*/ 203200 h 676275"/>
                    <a:gd name="connsiteX5" fmla="*/ 676276 w 704852"/>
                    <a:gd name="connsiteY5" fmla="*/ 279400 h 676275"/>
                    <a:gd name="connsiteX6" fmla="*/ 552452 w 704852"/>
                    <a:gd name="connsiteY6" fmla="*/ 317500 h 676275"/>
                    <a:gd name="connsiteX7" fmla="*/ 498476 w 704852"/>
                    <a:gd name="connsiteY7" fmla="*/ 422275 h 676275"/>
                    <a:gd name="connsiteX8" fmla="*/ 495300 w 704852"/>
                    <a:gd name="connsiteY8" fmla="*/ 504825 h 676275"/>
                    <a:gd name="connsiteX9" fmla="*/ 485776 w 704852"/>
                    <a:gd name="connsiteY9" fmla="*/ 517525 h 676275"/>
                    <a:gd name="connsiteX10" fmla="*/ 514756 w 704852"/>
                    <a:gd name="connsiteY10" fmla="*/ 560415 h 676275"/>
                    <a:gd name="connsiteX11" fmla="*/ 488316 w 704852"/>
                    <a:gd name="connsiteY11" fmla="*/ 600075 h 676275"/>
                    <a:gd name="connsiteX12" fmla="*/ 389256 w 704852"/>
                    <a:gd name="connsiteY12" fmla="*/ 676275 h 676275"/>
                    <a:gd name="connsiteX13" fmla="*/ 351156 w 704852"/>
                    <a:gd name="connsiteY13" fmla="*/ 600075 h 676275"/>
                    <a:gd name="connsiteX14" fmla="*/ 351156 w 704852"/>
                    <a:gd name="connsiteY14" fmla="*/ 554355 h 676275"/>
                    <a:gd name="connsiteX15" fmla="*/ 290196 w 704852"/>
                    <a:gd name="connsiteY15" fmla="*/ 523875 h 676275"/>
                    <a:gd name="connsiteX16" fmla="*/ 286304 w 704852"/>
                    <a:gd name="connsiteY16" fmla="*/ 525822 h 676275"/>
                    <a:gd name="connsiteX17" fmla="*/ 295276 w 704852"/>
                    <a:gd name="connsiteY17" fmla="*/ 454025 h 676275"/>
                    <a:gd name="connsiteX18" fmla="*/ 180976 w 704852"/>
                    <a:gd name="connsiteY18" fmla="*/ 422275 h 676275"/>
                    <a:gd name="connsiteX19" fmla="*/ 136524 w 704852"/>
                    <a:gd name="connsiteY19" fmla="*/ 390525 h 676275"/>
                    <a:gd name="connsiteX20" fmla="*/ 9524 w 704852"/>
                    <a:gd name="connsiteY20" fmla="*/ 412750 h 676275"/>
                    <a:gd name="connsiteX21" fmla="*/ 0 w 704852"/>
                    <a:gd name="connsiteY21" fmla="*/ 361950 h 676275"/>
                    <a:gd name="connsiteX22" fmla="*/ 76200 w 704852"/>
                    <a:gd name="connsiteY22" fmla="*/ 304800 h 676275"/>
                    <a:gd name="connsiteX23" fmla="*/ 139700 w 704852"/>
                    <a:gd name="connsiteY23" fmla="*/ 266700 h 676275"/>
                    <a:gd name="connsiteX24" fmla="*/ 187324 w 704852"/>
                    <a:gd name="connsiteY24" fmla="*/ 273050 h 676275"/>
                    <a:gd name="connsiteX25" fmla="*/ 228600 w 704852"/>
                    <a:gd name="connsiteY25" fmla="*/ 184150 h 676275"/>
                    <a:gd name="connsiteX26" fmla="*/ 317500 w 704852"/>
                    <a:gd name="connsiteY26" fmla="*/ 76200 h 676275"/>
                    <a:gd name="connsiteX27" fmla="*/ 463552 w 704852"/>
                    <a:gd name="connsiteY27" fmla="*/ 0 h 676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04852" h="676275">
                      <a:moveTo>
                        <a:pt x="463552" y="0"/>
                      </a:moveTo>
                      <a:lnTo>
                        <a:pt x="542924" y="85725"/>
                      </a:lnTo>
                      <a:lnTo>
                        <a:pt x="596900" y="98425"/>
                      </a:lnTo>
                      <a:lnTo>
                        <a:pt x="612776" y="155575"/>
                      </a:lnTo>
                      <a:lnTo>
                        <a:pt x="704852" y="203200"/>
                      </a:lnTo>
                      <a:lnTo>
                        <a:pt x="676276" y="279400"/>
                      </a:lnTo>
                      <a:lnTo>
                        <a:pt x="552452" y="317500"/>
                      </a:lnTo>
                      <a:lnTo>
                        <a:pt x="498476" y="422275"/>
                      </a:lnTo>
                      <a:lnTo>
                        <a:pt x="495300" y="504825"/>
                      </a:lnTo>
                      <a:lnTo>
                        <a:pt x="485776" y="517525"/>
                      </a:lnTo>
                      <a:lnTo>
                        <a:pt x="514756" y="560415"/>
                      </a:lnTo>
                      <a:lnTo>
                        <a:pt x="488316" y="600075"/>
                      </a:lnTo>
                      <a:lnTo>
                        <a:pt x="389256" y="676275"/>
                      </a:lnTo>
                      <a:lnTo>
                        <a:pt x="351156" y="600075"/>
                      </a:lnTo>
                      <a:lnTo>
                        <a:pt x="351156" y="554355"/>
                      </a:lnTo>
                      <a:lnTo>
                        <a:pt x="290196" y="523875"/>
                      </a:lnTo>
                      <a:lnTo>
                        <a:pt x="286304" y="525822"/>
                      </a:lnTo>
                      <a:lnTo>
                        <a:pt x="295276" y="454025"/>
                      </a:lnTo>
                      <a:lnTo>
                        <a:pt x="180976" y="422275"/>
                      </a:lnTo>
                      <a:lnTo>
                        <a:pt x="136524" y="390525"/>
                      </a:lnTo>
                      <a:lnTo>
                        <a:pt x="9524" y="412750"/>
                      </a:lnTo>
                      <a:lnTo>
                        <a:pt x="0" y="361950"/>
                      </a:lnTo>
                      <a:lnTo>
                        <a:pt x="76200" y="304800"/>
                      </a:lnTo>
                      <a:lnTo>
                        <a:pt x="139700" y="266700"/>
                      </a:lnTo>
                      <a:lnTo>
                        <a:pt x="187324" y="273050"/>
                      </a:lnTo>
                      <a:lnTo>
                        <a:pt x="228600" y="184150"/>
                      </a:lnTo>
                      <a:lnTo>
                        <a:pt x="317500" y="76200"/>
                      </a:lnTo>
                      <a:lnTo>
                        <a:pt x="46355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6824CF2B-B62E-4BDB-B5C5-211F18615465}"/>
                    </a:ext>
                  </a:extLst>
                </p:cNvPr>
                <p:cNvSpPr/>
                <p:nvPr/>
              </p:nvSpPr>
              <p:spPr>
                <a:xfrm>
                  <a:off x="46920152" y="9845676"/>
                  <a:ext cx="499108" cy="483737"/>
                </a:xfrm>
                <a:custGeom>
                  <a:avLst/>
                  <a:gdLst>
                    <a:gd name="connsiteX0" fmla="*/ 130172 w 499108"/>
                    <a:gd name="connsiteY0" fmla="*/ 0 h 483737"/>
                    <a:gd name="connsiteX1" fmla="*/ 222248 w 499108"/>
                    <a:gd name="connsiteY1" fmla="*/ 12700 h 483737"/>
                    <a:gd name="connsiteX2" fmla="*/ 222248 w 499108"/>
                    <a:gd name="connsiteY2" fmla="*/ 53975 h 483737"/>
                    <a:gd name="connsiteX3" fmla="*/ 295272 w 499108"/>
                    <a:gd name="connsiteY3" fmla="*/ 63500 h 483737"/>
                    <a:gd name="connsiteX4" fmla="*/ 389292 w 499108"/>
                    <a:gd name="connsiteY4" fmla="*/ 11428 h 483737"/>
                    <a:gd name="connsiteX5" fmla="*/ 499108 w 499108"/>
                    <a:gd name="connsiteY5" fmla="*/ 128905 h 483737"/>
                    <a:gd name="connsiteX6" fmla="*/ 369568 w 499108"/>
                    <a:gd name="connsiteY6" fmla="*/ 220345 h 483737"/>
                    <a:gd name="connsiteX7" fmla="*/ 186688 w 499108"/>
                    <a:gd name="connsiteY7" fmla="*/ 281305 h 483737"/>
                    <a:gd name="connsiteX8" fmla="*/ 171448 w 499108"/>
                    <a:gd name="connsiteY8" fmla="*/ 334645 h 483737"/>
                    <a:gd name="connsiteX9" fmla="*/ 194308 w 499108"/>
                    <a:gd name="connsiteY9" fmla="*/ 441325 h 483737"/>
                    <a:gd name="connsiteX10" fmla="*/ 105244 w 499108"/>
                    <a:gd name="connsiteY10" fmla="*/ 483737 h 483737"/>
                    <a:gd name="connsiteX11" fmla="*/ 12696 w 499108"/>
                    <a:gd name="connsiteY11" fmla="*/ 311150 h 483737"/>
                    <a:gd name="connsiteX12" fmla="*/ 0 w 499108"/>
                    <a:gd name="connsiteY12" fmla="*/ 158750 h 483737"/>
                    <a:gd name="connsiteX13" fmla="*/ 31748 w 499108"/>
                    <a:gd name="connsiteY13" fmla="*/ 85725 h 483737"/>
                    <a:gd name="connsiteX14" fmla="*/ 104772 w 499108"/>
                    <a:gd name="connsiteY14" fmla="*/ 76200 h 483737"/>
                    <a:gd name="connsiteX15" fmla="*/ 130172 w 499108"/>
                    <a:gd name="connsiteY15" fmla="*/ 0 h 483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99108" h="483737">
                      <a:moveTo>
                        <a:pt x="130172" y="0"/>
                      </a:moveTo>
                      <a:lnTo>
                        <a:pt x="222248" y="12700"/>
                      </a:lnTo>
                      <a:lnTo>
                        <a:pt x="222248" y="53975"/>
                      </a:lnTo>
                      <a:lnTo>
                        <a:pt x="295272" y="63500"/>
                      </a:lnTo>
                      <a:lnTo>
                        <a:pt x="389292" y="11428"/>
                      </a:lnTo>
                      <a:lnTo>
                        <a:pt x="499108" y="128905"/>
                      </a:lnTo>
                      <a:lnTo>
                        <a:pt x="369568" y="220345"/>
                      </a:lnTo>
                      <a:lnTo>
                        <a:pt x="186688" y="281305"/>
                      </a:lnTo>
                      <a:lnTo>
                        <a:pt x="171448" y="334645"/>
                      </a:lnTo>
                      <a:lnTo>
                        <a:pt x="194308" y="441325"/>
                      </a:lnTo>
                      <a:lnTo>
                        <a:pt x="105244" y="483737"/>
                      </a:lnTo>
                      <a:lnTo>
                        <a:pt x="12696" y="311150"/>
                      </a:lnTo>
                      <a:lnTo>
                        <a:pt x="0" y="158750"/>
                      </a:lnTo>
                      <a:lnTo>
                        <a:pt x="31748" y="85725"/>
                      </a:lnTo>
                      <a:lnTo>
                        <a:pt x="104772" y="76200"/>
                      </a:lnTo>
                      <a:lnTo>
                        <a:pt x="1301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フリーフォーム: 図形 883">
                  <a:extLst>
                    <a:ext uri="{FF2B5EF4-FFF2-40B4-BE49-F238E27FC236}">
                      <a16:creationId xmlns:a16="http://schemas.microsoft.com/office/drawing/2014/main" id="{B882A84C-44CA-43B5-8FF3-268A9E1866DA}"/>
                    </a:ext>
                  </a:extLst>
                </p:cNvPr>
                <p:cNvSpPr/>
                <p:nvPr/>
              </p:nvSpPr>
              <p:spPr>
                <a:xfrm>
                  <a:off x="46380400" y="9067801"/>
                  <a:ext cx="386124" cy="365125"/>
                </a:xfrm>
                <a:custGeom>
                  <a:avLst/>
                  <a:gdLst>
                    <a:gd name="connsiteX0" fmla="*/ 222248 w 386124"/>
                    <a:gd name="connsiteY0" fmla="*/ 0 h 365125"/>
                    <a:gd name="connsiteX1" fmla="*/ 307476 w 386124"/>
                    <a:gd name="connsiteY1" fmla="*/ 9214 h 365125"/>
                    <a:gd name="connsiteX2" fmla="*/ 375920 w 386124"/>
                    <a:gd name="connsiteY2" fmla="*/ 266700 h 365125"/>
                    <a:gd name="connsiteX3" fmla="*/ 386124 w 386124"/>
                    <a:gd name="connsiteY3" fmla="*/ 288674 h 365125"/>
                    <a:gd name="connsiteX4" fmla="*/ 301624 w 386124"/>
                    <a:gd name="connsiteY4" fmla="*/ 314325 h 365125"/>
                    <a:gd name="connsiteX5" fmla="*/ 263524 w 386124"/>
                    <a:gd name="connsiteY5" fmla="*/ 365125 h 365125"/>
                    <a:gd name="connsiteX6" fmla="*/ 136524 w 386124"/>
                    <a:gd name="connsiteY6" fmla="*/ 358775 h 365125"/>
                    <a:gd name="connsiteX7" fmla="*/ 79376 w 386124"/>
                    <a:gd name="connsiteY7" fmla="*/ 288925 h 365125"/>
                    <a:gd name="connsiteX8" fmla="*/ 28576 w 386124"/>
                    <a:gd name="connsiteY8" fmla="*/ 260350 h 365125"/>
                    <a:gd name="connsiteX9" fmla="*/ 0 w 386124"/>
                    <a:gd name="connsiteY9" fmla="*/ 203200 h 365125"/>
                    <a:gd name="connsiteX10" fmla="*/ 44448 w 386124"/>
                    <a:gd name="connsiteY10" fmla="*/ 136525 h 365125"/>
                    <a:gd name="connsiteX11" fmla="*/ 63500 w 386124"/>
                    <a:gd name="connsiteY11" fmla="*/ 47625 h 365125"/>
                    <a:gd name="connsiteX12" fmla="*/ 63500 w 386124"/>
                    <a:gd name="connsiteY12" fmla="*/ 19050 h 365125"/>
                    <a:gd name="connsiteX13" fmla="*/ 136524 w 386124"/>
                    <a:gd name="connsiteY13" fmla="*/ 19050 h 365125"/>
                    <a:gd name="connsiteX14" fmla="*/ 222248 w 386124"/>
                    <a:gd name="connsiteY14" fmla="*/ 0 h 365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6124" h="365125">
                      <a:moveTo>
                        <a:pt x="222248" y="0"/>
                      </a:moveTo>
                      <a:lnTo>
                        <a:pt x="307476" y="9214"/>
                      </a:lnTo>
                      <a:lnTo>
                        <a:pt x="375920" y="266700"/>
                      </a:lnTo>
                      <a:lnTo>
                        <a:pt x="386124" y="288674"/>
                      </a:lnTo>
                      <a:lnTo>
                        <a:pt x="301624" y="314325"/>
                      </a:lnTo>
                      <a:lnTo>
                        <a:pt x="263524" y="365125"/>
                      </a:lnTo>
                      <a:lnTo>
                        <a:pt x="136524" y="358775"/>
                      </a:lnTo>
                      <a:lnTo>
                        <a:pt x="79376" y="288925"/>
                      </a:lnTo>
                      <a:lnTo>
                        <a:pt x="28576" y="260350"/>
                      </a:lnTo>
                      <a:lnTo>
                        <a:pt x="0" y="203200"/>
                      </a:lnTo>
                      <a:lnTo>
                        <a:pt x="44448" y="136525"/>
                      </a:lnTo>
                      <a:lnTo>
                        <a:pt x="63500" y="47625"/>
                      </a:lnTo>
                      <a:lnTo>
                        <a:pt x="63500" y="19050"/>
                      </a:lnTo>
                      <a:lnTo>
                        <a:pt x="136524" y="19050"/>
                      </a:lnTo>
                      <a:lnTo>
                        <a:pt x="2222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2E333466-283E-42DF-AFE2-844C3A6B09D6}"/>
                    </a:ext>
                  </a:extLst>
                </p:cNvPr>
                <p:cNvSpPr/>
                <p:nvPr/>
              </p:nvSpPr>
              <p:spPr>
                <a:xfrm>
                  <a:off x="43022520" y="6675120"/>
                  <a:ext cx="417832" cy="632892"/>
                </a:xfrm>
                <a:custGeom>
                  <a:avLst/>
                  <a:gdLst>
                    <a:gd name="connsiteX0" fmla="*/ 281940 w 417832"/>
                    <a:gd name="connsiteY0" fmla="*/ 0 h 632892"/>
                    <a:gd name="connsiteX1" fmla="*/ 334516 w 417832"/>
                    <a:gd name="connsiteY1" fmla="*/ 35050 h 632892"/>
                    <a:gd name="connsiteX2" fmla="*/ 357504 w 417832"/>
                    <a:gd name="connsiteY2" fmla="*/ 176530 h 632892"/>
                    <a:gd name="connsiteX3" fmla="*/ 379728 w 417832"/>
                    <a:gd name="connsiteY3" fmla="*/ 227330 h 632892"/>
                    <a:gd name="connsiteX4" fmla="*/ 363856 w 417832"/>
                    <a:gd name="connsiteY4" fmla="*/ 436880 h 632892"/>
                    <a:gd name="connsiteX5" fmla="*/ 417832 w 417832"/>
                    <a:gd name="connsiteY5" fmla="*/ 528955 h 632892"/>
                    <a:gd name="connsiteX6" fmla="*/ 325756 w 417832"/>
                    <a:gd name="connsiteY6" fmla="*/ 614680 h 632892"/>
                    <a:gd name="connsiteX7" fmla="*/ 152740 w 417832"/>
                    <a:gd name="connsiteY7" fmla="*/ 632892 h 632892"/>
                    <a:gd name="connsiteX8" fmla="*/ 152400 w 417832"/>
                    <a:gd name="connsiteY8" fmla="*/ 632460 h 632892"/>
                    <a:gd name="connsiteX9" fmla="*/ 0 w 417832"/>
                    <a:gd name="connsiteY9" fmla="*/ 556260 h 632892"/>
                    <a:gd name="connsiteX10" fmla="*/ 30480 w 417832"/>
                    <a:gd name="connsiteY10" fmla="*/ 487680 h 632892"/>
                    <a:gd name="connsiteX11" fmla="*/ 182880 w 417832"/>
                    <a:gd name="connsiteY11" fmla="*/ 533400 h 632892"/>
                    <a:gd name="connsiteX12" fmla="*/ 274320 w 417832"/>
                    <a:gd name="connsiteY12" fmla="*/ 457200 h 632892"/>
                    <a:gd name="connsiteX13" fmla="*/ 297180 w 417832"/>
                    <a:gd name="connsiteY13" fmla="*/ 304800 h 632892"/>
                    <a:gd name="connsiteX14" fmla="*/ 251460 w 417832"/>
                    <a:gd name="connsiteY14" fmla="*/ 144780 h 632892"/>
                    <a:gd name="connsiteX15" fmla="*/ 281940 w 417832"/>
                    <a:gd name="connsiteY15" fmla="*/ 0 h 632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17832" h="632892">
                      <a:moveTo>
                        <a:pt x="281940" y="0"/>
                      </a:moveTo>
                      <a:lnTo>
                        <a:pt x="334516" y="35050"/>
                      </a:lnTo>
                      <a:lnTo>
                        <a:pt x="357504" y="176530"/>
                      </a:lnTo>
                      <a:lnTo>
                        <a:pt x="379728" y="227330"/>
                      </a:lnTo>
                      <a:lnTo>
                        <a:pt x="363856" y="436880"/>
                      </a:lnTo>
                      <a:lnTo>
                        <a:pt x="417832" y="528955"/>
                      </a:lnTo>
                      <a:lnTo>
                        <a:pt x="325756" y="614680"/>
                      </a:lnTo>
                      <a:lnTo>
                        <a:pt x="152740" y="632892"/>
                      </a:lnTo>
                      <a:lnTo>
                        <a:pt x="152400" y="632460"/>
                      </a:lnTo>
                      <a:lnTo>
                        <a:pt x="0" y="556260"/>
                      </a:lnTo>
                      <a:lnTo>
                        <a:pt x="30480" y="487680"/>
                      </a:lnTo>
                      <a:lnTo>
                        <a:pt x="182880" y="533400"/>
                      </a:lnTo>
                      <a:lnTo>
                        <a:pt x="274320" y="457200"/>
                      </a:lnTo>
                      <a:lnTo>
                        <a:pt x="297180" y="304800"/>
                      </a:lnTo>
                      <a:lnTo>
                        <a:pt x="251460" y="144780"/>
                      </a:lnTo>
                      <a:lnTo>
                        <a:pt x="2819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9689BE71-4628-4CC1-B952-301FF351FDF0}"/>
                    </a:ext>
                  </a:extLst>
                </p:cNvPr>
                <p:cNvSpPr/>
                <p:nvPr/>
              </p:nvSpPr>
              <p:spPr>
                <a:xfrm>
                  <a:off x="43357036" y="6710170"/>
                  <a:ext cx="295568" cy="535180"/>
                </a:xfrm>
                <a:custGeom>
                  <a:avLst/>
                  <a:gdLst>
                    <a:gd name="connsiteX0" fmla="*/ 0 w 295568"/>
                    <a:gd name="connsiteY0" fmla="*/ 0 h 535180"/>
                    <a:gd name="connsiteX1" fmla="*/ 153164 w 295568"/>
                    <a:gd name="connsiteY1" fmla="*/ 102110 h 535180"/>
                    <a:gd name="connsiteX2" fmla="*/ 168404 w 295568"/>
                    <a:gd name="connsiteY2" fmla="*/ 193550 h 535180"/>
                    <a:gd name="connsiteX3" fmla="*/ 295568 w 295568"/>
                    <a:gd name="connsiteY3" fmla="*/ 263490 h 535180"/>
                    <a:gd name="connsiteX4" fmla="*/ 286516 w 295568"/>
                    <a:gd name="connsiteY4" fmla="*/ 309755 h 535180"/>
                    <a:gd name="connsiteX5" fmla="*/ 248412 w 295568"/>
                    <a:gd name="connsiteY5" fmla="*/ 347855 h 535180"/>
                    <a:gd name="connsiteX6" fmla="*/ 255556 w 295568"/>
                    <a:gd name="connsiteY6" fmla="*/ 466918 h 535180"/>
                    <a:gd name="connsiteX7" fmla="*/ 182792 w 295568"/>
                    <a:gd name="connsiteY7" fmla="*/ 527554 h 535180"/>
                    <a:gd name="connsiteX8" fmla="*/ 162688 w 295568"/>
                    <a:gd name="connsiteY8" fmla="*/ 535180 h 535180"/>
                    <a:gd name="connsiteX9" fmla="*/ 111888 w 295568"/>
                    <a:gd name="connsiteY9" fmla="*/ 528830 h 535180"/>
                    <a:gd name="connsiteX10" fmla="*/ 89664 w 295568"/>
                    <a:gd name="connsiteY10" fmla="*/ 503430 h 535180"/>
                    <a:gd name="connsiteX11" fmla="*/ 80624 w 295568"/>
                    <a:gd name="connsiteY11" fmla="*/ 496412 h 535180"/>
                    <a:gd name="connsiteX12" fmla="*/ 83316 w 295568"/>
                    <a:gd name="connsiteY12" fmla="*/ 493905 h 535180"/>
                    <a:gd name="connsiteX13" fmla="*/ 29340 w 295568"/>
                    <a:gd name="connsiteY13" fmla="*/ 401830 h 535180"/>
                    <a:gd name="connsiteX14" fmla="*/ 45212 w 295568"/>
                    <a:gd name="connsiteY14" fmla="*/ 192280 h 535180"/>
                    <a:gd name="connsiteX15" fmla="*/ 22988 w 295568"/>
                    <a:gd name="connsiteY15" fmla="*/ 141480 h 535180"/>
                    <a:gd name="connsiteX16" fmla="*/ 0 w 295568"/>
                    <a:gd name="connsiteY16" fmla="*/ 0 h 535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5568" h="535180">
                      <a:moveTo>
                        <a:pt x="0" y="0"/>
                      </a:moveTo>
                      <a:lnTo>
                        <a:pt x="153164" y="102110"/>
                      </a:lnTo>
                      <a:lnTo>
                        <a:pt x="168404" y="193550"/>
                      </a:lnTo>
                      <a:lnTo>
                        <a:pt x="295568" y="263490"/>
                      </a:lnTo>
                      <a:lnTo>
                        <a:pt x="286516" y="309755"/>
                      </a:lnTo>
                      <a:lnTo>
                        <a:pt x="248412" y="347855"/>
                      </a:lnTo>
                      <a:lnTo>
                        <a:pt x="255556" y="466918"/>
                      </a:lnTo>
                      <a:lnTo>
                        <a:pt x="182792" y="527554"/>
                      </a:lnTo>
                      <a:lnTo>
                        <a:pt x="162688" y="535180"/>
                      </a:lnTo>
                      <a:lnTo>
                        <a:pt x="111888" y="528830"/>
                      </a:lnTo>
                      <a:lnTo>
                        <a:pt x="89664" y="503430"/>
                      </a:lnTo>
                      <a:lnTo>
                        <a:pt x="80624" y="496412"/>
                      </a:lnTo>
                      <a:lnTo>
                        <a:pt x="83316" y="493905"/>
                      </a:lnTo>
                      <a:lnTo>
                        <a:pt x="29340" y="401830"/>
                      </a:lnTo>
                      <a:lnTo>
                        <a:pt x="45212" y="192280"/>
                      </a:lnTo>
                      <a:lnTo>
                        <a:pt x="22988" y="141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フリーフォーム: 図形 886">
                  <a:extLst>
                    <a:ext uri="{FF2B5EF4-FFF2-40B4-BE49-F238E27FC236}">
                      <a16:creationId xmlns:a16="http://schemas.microsoft.com/office/drawing/2014/main" id="{63603F47-28A5-4CE5-A1AA-88E51018A11B}"/>
                    </a:ext>
                  </a:extLst>
                </p:cNvPr>
                <p:cNvSpPr/>
                <p:nvPr/>
              </p:nvSpPr>
              <p:spPr>
                <a:xfrm>
                  <a:off x="45285392" y="10086976"/>
                  <a:ext cx="1018808" cy="455865"/>
                </a:xfrm>
                <a:custGeom>
                  <a:avLst/>
                  <a:gdLst>
                    <a:gd name="connsiteX0" fmla="*/ 453656 w 1018808"/>
                    <a:gd name="connsiteY0" fmla="*/ 0 h 455865"/>
                    <a:gd name="connsiteX1" fmla="*/ 590184 w 1018808"/>
                    <a:gd name="connsiteY1" fmla="*/ 6350 h 455865"/>
                    <a:gd name="connsiteX2" fmla="*/ 726384 w 1018808"/>
                    <a:gd name="connsiteY2" fmla="*/ 35960 h 455865"/>
                    <a:gd name="connsiteX3" fmla="*/ 723532 w 1018808"/>
                    <a:gd name="connsiteY3" fmla="*/ 38100 h 455865"/>
                    <a:gd name="connsiteX4" fmla="*/ 733056 w 1018808"/>
                    <a:gd name="connsiteY4" fmla="*/ 88900 h 455865"/>
                    <a:gd name="connsiteX5" fmla="*/ 860056 w 1018808"/>
                    <a:gd name="connsiteY5" fmla="*/ 66675 h 455865"/>
                    <a:gd name="connsiteX6" fmla="*/ 904508 w 1018808"/>
                    <a:gd name="connsiteY6" fmla="*/ 98425 h 455865"/>
                    <a:gd name="connsiteX7" fmla="*/ 1018808 w 1018808"/>
                    <a:gd name="connsiteY7" fmla="*/ 130175 h 455865"/>
                    <a:gd name="connsiteX8" fmla="*/ 1009836 w 1018808"/>
                    <a:gd name="connsiteY8" fmla="*/ 201972 h 455865"/>
                    <a:gd name="connsiteX9" fmla="*/ 952768 w 1018808"/>
                    <a:gd name="connsiteY9" fmla="*/ 230505 h 455865"/>
                    <a:gd name="connsiteX10" fmla="*/ 929908 w 1018808"/>
                    <a:gd name="connsiteY10" fmla="*/ 283845 h 455865"/>
                    <a:gd name="connsiteX11" fmla="*/ 846088 w 1018808"/>
                    <a:gd name="connsiteY11" fmla="*/ 283845 h 455865"/>
                    <a:gd name="connsiteX12" fmla="*/ 670828 w 1018808"/>
                    <a:gd name="connsiteY12" fmla="*/ 421005 h 455865"/>
                    <a:gd name="connsiteX13" fmla="*/ 533668 w 1018808"/>
                    <a:gd name="connsiteY13" fmla="*/ 443865 h 455865"/>
                    <a:gd name="connsiteX14" fmla="*/ 517916 w 1018808"/>
                    <a:gd name="connsiteY14" fmla="*/ 455865 h 455865"/>
                    <a:gd name="connsiteX15" fmla="*/ 517160 w 1018808"/>
                    <a:gd name="connsiteY15" fmla="*/ 454025 h 455865"/>
                    <a:gd name="connsiteX16" fmla="*/ 599708 w 1018808"/>
                    <a:gd name="connsiteY16" fmla="*/ 365125 h 455865"/>
                    <a:gd name="connsiteX17" fmla="*/ 609232 w 1018808"/>
                    <a:gd name="connsiteY17" fmla="*/ 257175 h 455865"/>
                    <a:gd name="connsiteX18" fmla="*/ 542560 w 1018808"/>
                    <a:gd name="connsiteY18" fmla="*/ 222250 h 455865"/>
                    <a:gd name="connsiteX19" fmla="*/ 355232 w 1018808"/>
                    <a:gd name="connsiteY19" fmla="*/ 168275 h 455865"/>
                    <a:gd name="connsiteX20" fmla="*/ 158384 w 1018808"/>
                    <a:gd name="connsiteY20" fmla="*/ 152400 h 455865"/>
                    <a:gd name="connsiteX21" fmla="*/ 44084 w 1018808"/>
                    <a:gd name="connsiteY21" fmla="*/ 114300 h 455865"/>
                    <a:gd name="connsiteX22" fmla="*/ 22004 w 1018808"/>
                    <a:gd name="connsiteY22" fmla="*/ 118197 h 455865"/>
                    <a:gd name="connsiteX23" fmla="*/ 15508 w 1018808"/>
                    <a:gd name="connsiteY23" fmla="*/ 85725 h 455865"/>
                    <a:gd name="connsiteX24" fmla="*/ 0 w 1018808"/>
                    <a:gd name="connsiteY24" fmla="*/ 60913 h 455865"/>
                    <a:gd name="connsiteX25" fmla="*/ 69484 w 1018808"/>
                    <a:gd name="connsiteY25" fmla="*/ 25400 h 455865"/>
                    <a:gd name="connsiteX26" fmla="*/ 155208 w 1018808"/>
                    <a:gd name="connsiteY26" fmla="*/ 50800 h 455865"/>
                    <a:gd name="connsiteX27" fmla="*/ 212360 w 1018808"/>
                    <a:gd name="connsiteY27" fmla="*/ 25400 h 455865"/>
                    <a:gd name="connsiteX28" fmla="*/ 329832 w 1018808"/>
                    <a:gd name="connsiteY28" fmla="*/ 34925 h 455865"/>
                    <a:gd name="connsiteX29" fmla="*/ 453656 w 1018808"/>
                    <a:gd name="connsiteY29" fmla="*/ 0 h 455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18808" h="455865">
                      <a:moveTo>
                        <a:pt x="453656" y="0"/>
                      </a:moveTo>
                      <a:lnTo>
                        <a:pt x="590184" y="6350"/>
                      </a:lnTo>
                      <a:lnTo>
                        <a:pt x="726384" y="35960"/>
                      </a:lnTo>
                      <a:lnTo>
                        <a:pt x="723532" y="38100"/>
                      </a:lnTo>
                      <a:lnTo>
                        <a:pt x="733056" y="88900"/>
                      </a:lnTo>
                      <a:lnTo>
                        <a:pt x="860056" y="66675"/>
                      </a:lnTo>
                      <a:lnTo>
                        <a:pt x="904508" y="98425"/>
                      </a:lnTo>
                      <a:lnTo>
                        <a:pt x="1018808" y="130175"/>
                      </a:lnTo>
                      <a:lnTo>
                        <a:pt x="1009836" y="201972"/>
                      </a:lnTo>
                      <a:lnTo>
                        <a:pt x="952768" y="230505"/>
                      </a:lnTo>
                      <a:lnTo>
                        <a:pt x="929908" y="283845"/>
                      </a:lnTo>
                      <a:lnTo>
                        <a:pt x="846088" y="283845"/>
                      </a:lnTo>
                      <a:lnTo>
                        <a:pt x="670828" y="421005"/>
                      </a:lnTo>
                      <a:lnTo>
                        <a:pt x="533668" y="443865"/>
                      </a:lnTo>
                      <a:lnTo>
                        <a:pt x="517916" y="455865"/>
                      </a:lnTo>
                      <a:lnTo>
                        <a:pt x="517160" y="454025"/>
                      </a:lnTo>
                      <a:lnTo>
                        <a:pt x="599708" y="365125"/>
                      </a:lnTo>
                      <a:lnTo>
                        <a:pt x="609232" y="257175"/>
                      </a:lnTo>
                      <a:lnTo>
                        <a:pt x="542560" y="222250"/>
                      </a:lnTo>
                      <a:lnTo>
                        <a:pt x="355232" y="168275"/>
                      </a:lnTo>
                      <a:lnTo>
                        <a:pt x="158384" y="152400"/>
                      </a:lnTo>
                      <a:lnTo>
                        <a:pt x="44084" y="114300"/>
                      </a:lnTo>
                      <a:lnTo>
                        <a:pt x="22004" y="118197"/>
                      </a:lnTo>
                      <a:lnTo>
                        <a:pt x="15508" y="85725"/>
                      </a:lnTo>
                      <a:lnTo>
                        <a:pt x="0" y="60913"/>
                      </a:lnTo>
                      <a:lnTo>
                        <a:pt x="69484" y="25400"/>
                      </a:lnTo>
                      <a:lnTo>
                        <a:pt x="155208" y="50800"/>
                      </a:lnTo>
                      <a:lnTo>
                        <a:pt x="212360" y="25400"/>
                      </a:lnTo>
                      <a:lnTo>
                        <a:pt x="329832" y="34925"/>
                      </a:lnTo>
                      <a:lnTo>
                        <a:pt x="45365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フリーフォーム: 図形 887">
                  <a:extLst>
                    <a:ext uri="{FF2B5EF4-FFF2-40B4-BE49-F238E27FC236}">
                      <a16:creationId xmlns:a16="http://schemas.microsoft.com/office/drawing/2014/main" id="{B5B2B875-0E3C-4D11-B44C-D9C55D62E15A}"/>
                    </a:ext>
                  </a:extLst>
                </p:cNvPr>
                <p:cNvSpPr/>
                <p:nvPr/>
              </p:nvSpPr>
              <p:spPr>
                <a:xfrm>
                  <a:off x="44891324" y="8943976"/>
                  <a:ext cx="1377952" cy="1122045"/>
                </a:xfrm>
                <a:custGeom>
                  <a:avLst/>
                  <a:gdLst>
                    <a:gd name="connsiteX0" fmla="*/ 1241428 w 1377952"/>
                    <a:gd name="connsiteY0" fmla="*/ 0 h 1122045"/>
                    <a:gd name="connsiteX1" fmla="*/ 1270000 w 1377952"/>
                    <a:gd name="connsiteY1" fmla="*/ 130175 h 1122045"/>
                    <a:gd name="connsiteX2" fmla="*/ 1241428 w 1377952"/>
                    <a:gd name="connsiteY2" fmla="*/ 180975 h 1122045"/>
                    <a:gd name="connsiteX3" fmla="*/ 1276352 w 1377952"/>
                    <a:gd name="connsiteY3" fmla="*/ 222250 h 1122045"/>
                    <a:gd name="connsiteX4" fmla="*/ 1238252 w 1377952"/>
                    <a:gd name="connsiteY4" fmla="*/ 285750 h 1122045"/>
                    <a:gd name="connsiteX5" fmla="*/ 1282700 w 1377952"/>
                    <a:gd name="connsiteY5" fmla="*/ 377825 h 1122045"/>
                    <a:gd name="connsiteX6" fmla="*/ 1282700 w 1377952"/>
                    <a:gd name="connsiteY6" fmla="*/ 396875 h 1122045"/>
                    <a:gd name="connsiteX7" fmla="*/ 1308100 w 1377952"/>
                    <a:gd name="connsiteY7" fmla="*/ 409575 h 1122045"/>
                    <a:gd name="connsiteX8" fmla="*/ 1301752 w 1377952"/>
                    <a:gd name="connsiteY8" fmla="*/ 444500 h 1122045"/>
                    <a:gd name="connsiteX9" fmla="*/ 1377952 w 1377952"/>
                    <a:gd name="connsiteY9" fmla="*/ 539750 h 1122045"/>
                    <a:gd name="connsiteX10" fmla="*/ 1282700 w 1377952"/>
                    <a:gd name="connsiteY10" fmla="*/ 654050 h 1122045"/>
                    <a:gd name="connsiteX11" fmla="*/ 1187452 w 1377952"/>
                    <a:gd name="connsiteY11" fmla="*/ 657225 h 1122045"/>
                    <a:gd name="connsiteX12" fmla="*/ 1117600 w 1377952"/>
                    <a:gd name="connsiteY12" fmla="*/ 717550 h 1122045"/>
                    <a:gd name="connsiteX13" fmla="*/ 1057276 w 1377952"/>
                    <a:gd name="connsiteY13" fmla="*/ 806450 h 1122045"/>
                    <a:gd name="connsiteX14" fmla="*/ 1016000 w 1377952"/>
                    <a:gd name="connsiteY14" fmla="*/ 835025 h 1122045"/>
                    <a:gd name="connsiteX15" fmla="*/ 736600 w 1377952"/>
                    <a:gd name="connsiteY15" fmla="*/ 828675 h 1122045"/>
                    <a:gd name="connsiteX16" fmla="*/ 628652 w 1377952"/>
                    <a:gd name="connsiteY16" fmla="*/ 901700 h 1122045"/>
                    <a:gd name="connsiteX17" fmla="*/ 555628 w 1377952"/>
                    <a:gd name="connsiteY17" fmla="*/ 908050 h 1122045"/>
                    <a:gd name="connsiteX18" fmla="*/ 454028 w 1377952"/>
                    <a:gd name="connsiteY18" fmla="*/ 990600 h 1122045"/>
                    <a:gd name="connsiteX19" fmla="*/ 419100 w 1377952"/>
                    <a:gd name="connsiteY19" fmla="*/ 1085850 h 1122045"/>
                    <a:gd name="connsiteX20" fmla="*/ 378864 w 1377952"/>
                    <a:gd name="connsiteY20" fmla="*/ 1108650 h 1122045"/>
                    <a:gd name="connsiteX21" fmla="*/ 379096 w 1377952"/>
                    <a:gd name="connsiteY21" fmla="*/ 1106805 h 1122045"/>
                    <a:gd name="connsiteX22" fmla="*/ 104776 w 1377952"/>
                    <a:gd name="connsiteY22" fmla="*/ 1122045 h 1122045"/>
                    <a:gd name="connsiteX23" fmla="*/ 20956 w 1377952"/>
                    <a:gd name="connsiteY23" fmla="*/ 1038225 h 1122045"/>
                    <a:gd name="connsiteX24" fmla="*/ 74296 w 1377952"/>
                    <a:gd name="connsiteY24" fmla="*/ 809625 h 1122045"/>
                    <a:gd name="connsiteX25" fmla="*/ 74160 w 1377952"/>
                    <a:gd name="connsiteY25" fmla="*/ 809625 h 1122045"/>
                    <a:gd name="connsiteX26" fmla="*/ 76200 w 1377952"/>
                    <a:gd name="connsiteY26" fmla="*/ 806450 h 1122045"/>
                    <a:gd name="connsiteX27" fmla="*/ 0 w 1377952"/>
                    <a:gd name="connsiteY27" fmla="*/ 641350 h 1122045"/>
                    <a:gd name="connsiteX28" fmla="*/ 31752 w 1377952"/>
                    <a:gd name="connsiteY28" fmla="*/ 498475 h 1122045"/>
                    <a:gd name="connsiteX29" fmla="*/ 16648 w 1377952"/>
                    <a:gd name="connsiteY29" fmla="*/ 383702 h 1122045"/>
                    <a:gd name="connsiteX30" fmla="*/ 73028 w 1377952"/>
                    <a:gd name="connsiteY30" fmla="*/ 349250 h 1122045"/>
                    <a:gd name="connsiteX31" fmla="*/ 85724 w 1377952"/>
                    <a:gd name="connsiteY31" fmla="*/ 203200 h 1122045"/>
                    <a:gd name="connsiteX32" fmla="*/ 161924 w 1377952"/>
                    <a:gd name="connsiteY32" fmla="*/ 190500 h 1122045"/>
                    <a:gd name="connsiteX33" fmla="*/ 254000 w 1377952"/>
                    <a:gd name="connsiteY33" fmla="*/ 228600 h 1122045"/>
                    <a:gd name="connsiteX34" fmla="*/ 330200 w 1377952"/>
                    <a:gd name="connsiteY34" fmla="*/ 190500 h 1122045"/>
                    <a:gd name="connsiteX35" fmla="*/ 336552 w 1377952"/>
                    <a:gd name="connsiteY35" fmla="*/ 88900 h 1122045"/>
                    <a:gd name="connsiteX36" fmla="*/ 384164 w 1377952"/>
                    <a:gd name="connsiteY36" fmla="*/ 14625 h 1122045"/>
                    <a:gd name="connsiteX37" fmla="*/ 419100 w 1377952"/>
                    <a:gd name="connsiteY37" fmla="*/ 44450 h 1122045"/>
                    <a:gd name="connsiteX38" fmla="*/ 438152 w 1377952"/>
                    <a:gd name="connsiteY38" fmla="*/ 111125 h 1122045"/>
                    <a:gd name="connsiteX39" fmla="*/ 514352 w 1377952"/>
                    <a:gd name="connsiteY39" fmla="*/ 152400 h 1122045"/>
                    <a:gd name="connsiteX40" fmla="*/ 593724 w 1377952"/>
                    <a:gd name="connsiteY40" fmla="*/ 155575 h 1122045"/>
                    <a:gd name="connsiteX41" fmla="*/ 679452 w 1377952"/>
                    <a:gd name="connsiteY41" fmla="*/ 269875 h 1122045"/>
                    <a:gd name="connsiteX42" fmla="*/ 838200 w 1377952"/>
                    <a:gd name="connsiteY42" fmla="*/ 257175 h 1122045"/>
                    <a:gd name="connsiteX43" fmla="*/ 892176 w 1377952"/>
                    <a:gd name="connsiteY43" fmla="*/ 228600 h 1122045"/>
                    <a:gd name="connsiteX44" fmla="*/ 892176 w 1377952"/>
                    <a:gd name="connsiteY44" fmla="*/ 180975 h 1122045"/>
                    <a:gd name="connsiteX45" fmla="*/ 965200 w 1377952"/>
                    <a:gd name="connsiteY45" fmla="*/ 120650 h 1122045"/>
                    <a:gd name="connsiteX46" fmla="*/ 962152 w 1377952"/>
                    <a:gd name="connsiteY46" fmla="*/ 58113 h 1122045"/>
                    <a:gd name="connsiteX47" fmla="*/ 993776 w 1377952"/>
                    <a:gd name="connsiteY47" fmla="*/ 63500 h 1122045"/>
                    <a:gd name="connsiteX48" fmla="*/ 1089028 w 1377952"/>
                    <a:gd name="connsiteY48" fmla="*/ 53975 h 1122045"/>
                    <a:gd name="connsiteX49" fmla="*/ 1241428 w 1377952"/>
                    <a:gd name="connsiteY49" fmla="*/ 0 h 112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377952" h="1122045">
                      <a:moveTo>
                        <a:pt x="1241428" y="0"/>
                      </a:moveTo>
                      <a:lnTo>
                        <a:pt x="1270000" y="130175"/>
                      </a:lnTo>
                      <a:lnTo>
                        <a:pt x="1241428" y="180975"/>
                      </a:lnTo>
                      <a:lnTo>
                        <a:pt x="1276352" y="222250"/>
                      </a:lnTo>
                      <a:lnTo>
                        <a:pt x="1238252" y="285750"/>
                      </a:lnTo>
                      <a:lnTo>
                        <a:pt x="1282700" y="377825"/>
                      </a:lnTo>
                      <a:lnTo>
                        <a:pt x="1282700" y="396875"/>
                      </a:lnTo>
                      <a:lnTo>
                        <a:pt x="1308100" y="409575"/>
                      </a:lnTo>
                      <a:lnTo>
                        <a:pt x="1301752" y="444500"/>
                      </a:lnTo>
                      <a:lnTo>
                        <a:pt x="1377952" y="539750"/>
                      </a:lnTo>
                      <a:lnTo>
                        <a:pt x="1282700" y="654050"/>
                      </a:lnTo>
                      <a:lnTo>
                        <a:pt x="1187452" y="657225"/>
                      </a:lnTo>
                      <a:lnTo>
                        <a:pt x="1117600" y="717550"/>
                      </a:lnTo>
                      <a:lnTo>
                        <a:pt x="1057276" y="806450"/>
                      </a:lnTo>
                      <a:lnTo>
                        <a:pt x="1016000" y="835025"/>
                      </a:lnTo>
                      <a:lnTo>
                        <a:pt x="736600" y="828675"/>
                      </a:lnTo>
                      <a:lnTo>
                        <a:pt x="628652" y="901700"/>
                      </a:lnTo>
                      <a:lnTo>
                        <a:pt x="555628" y="908050"/>
                      </a:lnTo>
                      <a:lnTo>
                        <a:pt x="454028" y="990600"/>
                      </a:lnTo>
                      <a:lnTo>
                        <a:pt x="419100" y="1085850"/>
                      </a:lnTo>
                      <a:lnTo>
                        <a:pt x="378864" y="1108650"/>
                      </a:lnTo>
                      <a:lnTo>
                        <a:pt x="379096" y="1106805"/>
                      </a:lnTo>
                      <a:lnTo>
                        <a:pt x="104776" y="1122045"/>
                      </a:lnTo>
                      <a:lnTo>
                        <a:pt x="20956" y="1038225"/>
                      </a:lnTo>
                      <a:lnTo>
                        <a:pt x="74296" y="809625"/>
                      </a:lnTo>
                      <a:lnTo>
                        <a:pt x="74160" y="809625"/>
                      </a:lnTo>
                      <a:lnTo>
                        <a:pt x="76200" y="806450"/>
                      </a:lnTo>
                      <a:lnTo>
                        <a:pt x="0" y="641350"/>
                      </a:lnTo>
                      <a:lnTo>
                        <a:pt x="31752" y="498475"/>
                      </a:lnTo>
                      <a:lnTo>
                        <a:pt x="16648" y="383702"/>
                      </a:lnTo>
                      <a:lnTo>
                        <a:pt x="73028" y="349250"/>
                      </a:lnTo>
                      <a:lnTo>
                        <a:pt x="85724" y="203200"/>
                      </a:lnTo>
                      <a:lnTo>
                        <a:pt x="161924" y="190500"/>
                      </a:lnTo>
                      <a:lnTo>
                        <a:pt x="254000" y="228600"/>
                      </a:lnTo>
                      <a:lnTo>
                        <a:pt x="330200" y="190500"/>
                      </a:lnTo>
                      <a:lnTo>
                        <a:pt x="336552" y="88900"/>
                      </a:lnTo>
                      <a:lnTo>
                        <a:pt x="384164" y="14625"/>
                      </a:lnTo>
                      <a:lnTo>
                        <a:pt x="419100" y="44450"/>
                      </a:lnTo>
                      <a:lnTo>
                        <a:pt x="438152" y="111125"/>
                      </a:lnTo>
                      <a:lnTo>
                        <a:pt x="514352" y="152400"/>
                      </a:lnTo>
                      <a:lnTo>
                        <a:pt x="593724" y="155575"/>
                      </a:lnTo>
                      <a:lnTo>
                        <a:pt x="679452" y="269875"/>
                      </a:lnTo>
                      <a:lnTo>
                        <a:pt x="838200" y="257175"/>
                      </a:lnTo>
                      <a:lnTo>
                        <a:pt x="892176" y="228600"/>
                      </a:lnTo>
                      <a:lnTo>
                        <a:pt x="892176" y="180975"/>
                      </a:lnTo>
                      <a:lnTo>
                        <a:pt x="965200" y="120650"/>
                      </a:lnTo>
                      <a:lnTo>
                        <a:pt x="962152" y="58113"/>
                      </a:lnTo>
                      <a:lnTo>
                        <a:pt x="993776" y="63500"/>
                      </a:lnTo>
                      <a:lnTo>
                        <a:pt x="1089028" y="53975"/>
                      </a:lnTo>
                      <a:lnTo>
                        <a:pt x="124142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353A7F94-384A-4131-969B-B38A3DAEA754}"/>
                    </a:ext>
                  </a:extLst>
                </p:cNvPr>
                <p:cNvSpPr/>
                <p:nvPr/>
              </p:nvSpPr>
              <p:spPr>
                <a:xfrm>
                  <a:off x="42751376" y="8709025"/>
                  <a:ext cx="1349376" cy="1195016"/>
                </a:xfrm>
                <a:custGeom>
                  <a:avLst/>
                  <a:gdLst>
                    <a:gd name="connsiteX0" fmla="*/ 508000 w 1349376"/>
                    <a:gd name="connsiteY0" fmla="*/ 0 h 1195016"/>
                    <a:gd name="connsiteX1" fmla="*/ 581024 w 1349376"/>
                    <a:gd name="connsiteY1" fmla="*/ 6350 h 1195016"/>
                    <a:gd name="connsiteX2" fmla="*/ 660400 w 1349376"/>
                    <a:gd name="connsiteY2" fmla="*/ 50800 h 1195016"/>
                    <a:gd name="connsiteX3" fmla="*/ 720724 w 1349376"/>
                    <a:gd name="connsiteY3" fmla="*/ 73025 h 1195016"/>
                    <a:gd name="connsiteX4" fmla="*/ 781048 w 1349376"/>
                    <a:gd name="connsiteY4" fmla="*/ 98425 h 1195016"/>
                    <a:gd name="connsiteX5" fmla="*/ 809624 w 1349376"/>
                    <a:gd name="connsiteY5" fmla="*/ 155575 h 1195016"/>
                    <a:gd name="connsiteX6" fmla="*/ 981072 w 1349376"/>
                    <a:gd name="connsiteY6" fmla="*/ 349250 h 1195016"/>
                    <a:gd name="connsiteX7" fmla="*/ 952500 w 1349376"/>
                    <a:gd name="connsiteY7" fmla="*/ 403225 h 1195016"/>
                    <a:gd name="connsiteX8" fmla="*/ 968376 w 1349376"/>
                    <a:gd name="connsiteY8" fmla="*/ 444500 h 1195016"/>
                    <a:gd name="connsiteX9" fmla="*/ 1019176 w 1349376"/>
                    <a:gd name="connsiteY9" fmla="*/ 434975 h 1195016"/>
                    <a:gd name="connsiteX10" fmla="*/ 1095376 w 1349376"/>
                    <a:gd name="connsiteY10" fmla="*/ 587375 h 1195016"/>
                    <a:gd name="connsiteX11" fmla="*/ 1117600 w 1349376"/>
                    <a:gd name="connsiteY11" fmla="*/ 596900 h 1195016"/>
                    <a:gd name="connsiteX12" fmla="*/ 1149348 w 1349376"/>
                    <a:gd name="connsiteY12" fmla="*/ 777875 h 1195016"/>
                    <a:gd name="connsiteX13" fmla="*/ 1200148 w 1349376"/>
                    <a:gd name="connsiteY13" fmla="*/ 812800 h 1195016"/>
                    <a:gd name="connsiteX14" fmla="*/ 1298576 w 1349376"/>
                    <a:gd name="connsiteY14" fmla="*/ 793750 h 1195016"/>
                    <a:gd name="connsiteX15" fmla="*/ 1349376 w 1349376"/>
                    <a:gd name="connsiteY15" fmla="*/ 857250 h 1195016"/>
                    <a:gd name="connsiteX16" fmla="*/ 1330324 w 1349376"/>
                    <a:gd name="connsiteY16" fmla="*/ 892175 h 1195016"/>
                    <a:gd name="connsiteX17" fmla="*/ 1184272 w 1349376"/>
                    <a:gd name="connsiteY17" fmla="*/ 869950 h 1195016"/>
                    <a:gd name="connsiteX18" fmla="*/ 1127124 w 1349376"/>
                    <a:gd name="connsiteY18" fmla="*/ 955675 h 1195016"/>
                    <a:gd name="connsiteX19" fmla="*/ 1009648 w 1349376"/>
                    <a:gd name="connsiteY19" fmla="*/ 958850 h 1195016"/>
                    <a:gd name="connsiteX20" fmla="*/ 981072 w 1349376"/>
                    <a:gd name="connsiteY20" fmla="*/ 1025525 h 1195016"/>
                    <a:gd name="connsiteX21" fmla="*/ 927100 w 1349376"/>
                    <a:gd name="connsiteY21" fmla="*/ 1063625 h 1195016"/>
                    <a:gd name="connsiteX22" fmla="*/ 917576 w 1349376"/>
                    <a:gd name="connsiteY22" fmla="*/ 1123950 h 1195016"/>
                    <a:gd name="connsiteX23" fmla="*/ 844548 w 1349376"/>
                    <a:gd name="connsiteY23" fmla="*/ 1139825 h 1195016"/>
                    <a:gd name="connsiteX24" fmla="*/ 843624 w 1349376"/>
                    <a:gd name="connsiteY24" fmla="*/ 1140912 h 1195016"/>
                    <a:gd name="connsiteX25" fmla="*/ 842644 w 1349376"/>
                    <a:gd name="connsiteY25" fmla="*/ 1136015 h 1195016"/>
                    <a:gd name="connsiteX26" fmla="*/ 682624 w 1349376"/>
                    <a:gd name="connsiteY26" fmla="*/ 1128395 h 1195016"/>
                    <a:gd name="connsiteX27" fmla="*/ 591184 w 1349376"/>
                    <a:gd name="connsiteY27" fmla="*/ 1189355 h 1195016"/>
                    <a:gd name="connsiteX28" fmla="*/ 589444 w 1349376"/>
                    <a:gd name="connsiteY28" fmla="*/ 1195016 h 1195016"/>
                    <a:gd name="connsiteX29" fmla="*/ 587376 w 1349376"/>
                    <a:gd name="connsiteY29" fmla="*/ 1190625 h 1195016"/>
                    <a:gd name="connsiteX30" fmla="*/ 504824 w 1349376"/>
                    <a:gd name="connsiteY30" fmla="*/ 1111250 h 1195016"/>
                    <a:gd name="connsiteX31" fmla="*/ 504824 w 1349376"/>
                    <a:gd name="connsiteY31" fmla="*/ 1047750 h 1195016"/>
                    <a:gd name="connsiteX32" fmla="*/ 460376 w 1349376"/>
                    <a:gd name="connsiteY32" fmla="*/ 958850 h 1195016"/>
                    <a:gd name="connsiteX33" fmla="*/ 460376 w 1349376"/>
                    <a:gd name="connsiteY33" fmla="*/ 901700 h 1195016"/>
                    <a:gd name="connsiteX34" fmla="*/ 482600 w 1349376"/>
                    <a:gd name="connsiteY34" fmla="*/ 838200 h 1195016"/>
                    <a:gd name="connsiteX35" fmla="*/ 457200 w 1349376"/>
                    <a:gd name="connsiteY35" fmla="*/ 736600 h 1195016"/>
                    <a:gd name="connsiteX36" fmla="*/ 444500 w 1349376"/>
                    <a:gd name="connsiteY36" fmla="*/ 619125 h 1195016"/>
                    <a:gd name="connsiteX37" fmla="*/ 346072 w 1349376"/>
                    <a:gd name="connsiteY37" fmla="*/ 593725 h 1195016"/>
                    <a:gd name="connsiteX38" fmla="*/ 301624 w 1349376"/>
                    <a:gd name="connsiteY38" fmla="*/ 593725 h 1195016"/>
                    <a:gd name="connsiteX39" fmla="*/ 257176 w 1349376"/>
                    <a:gd name="connsiteY39" fmla="*/ 657225 h 1195016"/>
                    <a:gd name="connsiteX40" fmla="*/ 158748 w 1349376"/>
                    <a:gd name="connsiteY40" fmla="*/ 723900 h 1195016"/>
                    <a:gd name="connsiteX41" fmla="*/ 152400 w 1349376"/>
                    <a:gd name="connsiteY41" fmla="*/ 765175 h 1195016"/>
                    <a:gd name="connsiteX42" fmla="*/ 117472 w 1349376"/>
                    <a:gd name="connsiteY42" fmla="*/ 822325 h 1195016"/>
                    <a:gd name="connsiteX43" fmla="*/ 50800 w 1349376"/>
                    <a:gd name="connsiteY43" fmla="*/ 793750 h 1195016"/>
                    <a:gd name="connsiteX44" fmla="*/ 3176 w 1349376"/>
                    <a:gd name="connsiteY44" fmla="*/ 777875 h 1195016"/>
                    <a:gd name="connsiteX45" fmla="*/ 0 w 1349376"/>
                    <a:gd name="connsiteY45" fmla="*/ 704850 h 1195016"/>
                    <a:gd name="connsiteX46" fmla="*/ 107948 w 1349376"/>
                    <a:gd name="connsiteY46" fmla="*/ 628650 h 1195016"/>
                    <a:gd name="connsiteX47" fmla="*/ 174624 w 1349376"/>
                    <a:gd name="connsiteY47" fmla="*/ 552450 h 1195016"/>
                    <a:gd name="connsiteX48" fmla="*/ 190500 w 1349376"/>
                    <a:gd name="connsiteY48" fmla="*/ 492125 h 1195016"/>
                    <a:gd name="connsiteX49" fmla="*/ 215900 w 1349376"/>
                    <a:gd name="connsiteY49" fmla="*/ 463550 h 1195016"/>
                    <a:gd name="connsiteX50" fmla="*/ 314324 w 1349376"/>
                    <a:gd name="connsiteY50" fmla="*/ 454025 h 1195016"/>
                    <a:gd name="connsiteX51" fmla="*/ 390524 w 1349376"/>
                    <a:gd name="connsiteY51" fmla="*/ 403225 h 1195016"/>
                    <a:gd name="connsiteX52" fmla="*/ 447672 w 1349376"/>
                    <a:gd name="connsiteY52" fmla="*/ 336550 h 1195016"/>
                    <a:gd name="connsiteX53" fmla="*/ 488948 w 1349376"/>
                    <a:gd name="connsiteY53" fmla="*/ 314325 h 1195016"/>
                    <a:gd name="connsiteX54" fmla="*/ 574672 w 1349376"/>
                    <a:gd name="connsiteY54" fmla="*/ 244475 h 1195016"/>
                    <a:gd name="connsiteX55" fmla="*/ 508000 w 1349376"/>
                    <a:gd name="connsiteY55" fmla="*/ 222250 h 1195016"/>
                    <a:gd name="connsiteX56" fmla="*/ 422272 w 1349376"/>
                    <a:gd name="connsiteY56" fmla="*/ 257175 h 1195016"/>
                    <a:gd name="connsiteX57" fmla="*/ 415924 w 1349376"/>
                    <a:gd name="connsiteY57" fmla="*/ 123825 h 1195016"/>
                    <a:gd name="connsiteX58" fmla="*/ 488948 w 1349376"/>
                    <a:gd name="connsiteY58" fmla="*/ 66675 h 1195016"/>
                    <a:gd name="connsiteX59" fmla="*/ 508000 w 1349376"/>
                    <a:gd name="connsiteY59" fmla="*/ 0 h 1195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349376" h="1195016">
                      <a:moveTo>
                        <a:pt x="508000" y="0"/>
                      </a:moveTo>
                      <a:lnTo>
                        <a:pt x="581024" y="6350"/>
                      </a:lnTo>
                      <a:lnTo>
                        <a:pt x="660400" y="50800"/>
                      </a:lnTo>
                      <a:lnTo>
                        <a:pt x="720724" y="73025"/>
                      </a:lnTo>
                      <a:lnTo>
                        <a:pt x="781048" y="98425"/>
                      </a:lnTo>
                      <a:lnTo>
                        <a:pt x="809624" y="155575"/>
                      </a:lnTo>
                      <a:lnTo>
                        <a:pt x="981072" y="349250"/>
                      </a:lnTo>
                      <a:lnTo>
                        <a:pt x="952500" y="403225"/>
                      </a:lnTo>
                      <a:lnTo>
                        <a:pt x="968376" y="444500"/>
                      </a:lnTo>
                      <a:lnTo>
                        <a:pt x="1019176" y="434975"/>
                      </a:lnTo>
                      <a:lnTo>
                        <a:pt x="1095376" y="587375"/>
                      </a:lnTo>
                      <a:lnTo>
                        <a:pt x="1117600" y="596900"/>
                      </a:lnTo>
                      <a:lnTo>
                        <a:pt x="1149348" y="777875"/>
                      </a:lnTo>
                      <a:lnTo>
                        <a:pt x="1200148" y="812800"/>
                      </a:lnTo>
                      <a:lnTo>
                        <a:pt x="1298576" y="793750"/>
                      </a:lnTo>
                      <a:lnTo>
                        <a:pt x="1349376" y="857250"/>
                      </a:lnTo>
                      <a:lnTo>
                        <a:pt x="1330324" y="892175"/>
                      </a:lnTo>
                      <a:lnTo>
                        <a:pt x="1184272" y="869950"/>
                      </a:lnTo>
                      <a:lnTo>
                        <a:pt x="1127124" y="955675"/>
                      </a:lnTo>
                      <a:lnTo>
                        <a:pt x="1009648" y="958850"/>
                      </a:lnTo>
                      <a:lnTo>
                        <a:pt x="981072" y="1025525"/>
                      </a:lnTo>
                      <a:lnTo>
                        <a:pt x="927100" y="1063625"/>
                      </a:lnTo>
                      <a:lnTo>
                        <a:pt x="917576" y="1123950"/>
                      </a:lnTo>
                      <a:lnTo>
                        <a:pt x="844548" y="1139825"/>
                      </a:lnTo>
                      <a:lnTo>
                        <a:pt x="843624" y="1140912"/>
                      </a:lnTo>
                      <a:lnTo>
                        <a:pt x="842644" y="1136015"/>
                      </a:lnTo>
                      <a:lnTo>
                        <a:pt x="682624" y="1128395"/>
                      </a:lnTo>
                      <a:lnTo>
                        <a:pt x="591184" y="1189355"/>
                      </a:lnTo>
                      <a:lnTo>
                        <a:pt x="589444" y="1195016"/>
                      </a:lnTo>
                      <a:lnTo>
                        <a:pt x="587376" y="1190625"/>
                      </a:lnTo>
                      <a:lnTo>
                        <a:pt x="504824" y="1111250"/>
                      </a:lnTo>
                      <a:lnTo>
                        <a:pt x="504824" y="1047750"/>
                      </a:lnTo>
                      <a:lnTo>
                        <a:pt x="460376" y="958850"/>
                      </a:lnTo>
                      <a:lnTo>
                        <a:pt x="460376" y="901700"/>
                      </a:lnTo>
                      <a:lnTo>
                        <a:pt x="482600" y="838200"/>
                      </a:lnTo>
                      <a:lnTo>
                        <a:pt x="457200" y="736600"/>
                      </a:lnTo>
                      <a:lnTo>
                        <a:pt x="444500" y="619125"/>
                      </a:lnTo>
                      <a:lnTo>
                        <a:pt x="346072" y="593725"/>
                      </a:lnTo>
                      <a:lnTo>
                        <a:pt x="301624" y="593725"/>
                      </a:lnTo>
                      <a:lnTo>
                        <a:pt x="257176" y="657225"/>
                      </a:lnTo>
                      <a:lnTo>
                        <a:pt x="158748" y="723900"/>
                      </a:lnTo>
                      <a:lnTo>
                        <a:pt x="152400" y="765175"/>
                      </a:lnTo>
                      <a:lnTo>
                        <a:pt x="117472" y="822325"/>
                      </a:lnTo>
                      <a:lnTo>
                        <a:pt x="50800" y="793750"/>
                      </a:lnTo>
                      <a:lnTo>
                        <a:pt x="3176" y="777875"/>
                      </a:lnTo>
                      <a:lnTo>
                        <a:pt x="0" y="704850"/>
                      </a:lnTo>
                      <a:lnTo>
                        <a:pt x="107948" y="628650"/>
                      </a:lnTo>
                      <a:lnTo>
                        <a:pt x="174624" y="552450"/>
                      </a:lnTo>
                      <a:lnTo>
                        <a:pt x="190500" y="492125"/>
                      </a:lnTo>
                      <a:lnTo>
                        <a:pt x="215900" y="463550"/>
                      </a:lnTo>
                      <a:lnTo>
                        <a:pt x="314324" y="454025"/>
                      </a:lnTo>
                      <a:lnTo>
                        <a:pt x="390524" y="403225"/>
                      </a:lnTo>
                      <a:lnTo>
                        <a:pt x="447672" y="336550"/>
                      </a:lnTo>
                      <a:lnTo>
                        <a:pt x="488948" y="314325"/>
                      </a:lnTo>
                      <a:lnTo>
                        <a:pt x="574672" y="244475"/>
                      </a:lnTo>
                      <a:lnTo>
                        <a:pt x="508000" y="222250"/>
                      </a:lnTo>
                      <a:lnTo>
                        <a:pt x="422272" y="257175"/>
                      </a:lnTo>
                      <a:lnTo>
                        <a:pt x="415924" y="123825"/>
                      </a:lnTo>
                      <a:lnTo>
                        <a:pt x="488948" y="66675"/>
                      </a:lnTo>
                      <a:lnTo>
                        <a:pt x="5080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フリーフォーム: 図形 889">
                  <a:extLst>
                    <a:ext uri="{FF2B5EF4-FFF2-40B4-BE49-F238E27FC236}">
                      <a16:creationId xmlns:a16="http://schemas.microsoft.com/office/drawing/2014/main" id="{8A3445B6-0C92-418B-81FC-29262F0D94A5}"/>
                    </a:ext>
                  </a:extLst>
                </p:cNvPr>
                <p:cNvSpPr/>
                <p:nvPr/>
              </p:nvSpPr>
              <p:spPr>
                <a:xfrm>
                  <a:off x="42500988" y="8541144"/>
                  <a:ext cx="825060" cy="1456297"/>
                </a:xfrm>
                <a:custGeom>
                  <a:avLst/>
                  <a:gdLst>
                    <a:gd name="connsiteX0" fmla="*/ 563620 w 825060"/>
                    <a:gd name="connsiteY0" fmla="*/ 0 h 1456297"/>
                    <a:gd name="connsiteX1" fmla="*/ 602812 w 825060"/>
                    <a:gd name="connsiteY1" fmla="*/ 5957 h 1456297"/>
                    <a:gd name="connsiteX2" fmla="*/ 637736 w 825060"/>
                    <a:gd name="connsiteY2" fmla="*/ 50407 h 1456297"/>
                    <a:gd name="connsiteX3" fmla="*/ 691712 w 825060"/>
                    <a:gd name="connsiteY3" fmla="*/ 126607 h 1456297"/>
                    <a:gd name="connsiteX4" fmla="*/ 745688 w 825060"/>
                    <a:gd name="connsiteY4" fmla="*/ 142482 h 1456297"/>
                    <a:gd name="connsiteX5" fmla="*/ 764552 w 825060"/>
                    <a:gd name="connsiteY5" fmla="*/ 168418 h 1456297"/>
                    <a:gd name="connsiteX6" fmla="*/ 758388 w 825060"/>
                    <a:gd name="connsiteY6" fmla="*/ 167882 h 1456297"/>
                    <a:gd name="connsiteX7" fmla="*/ 739336 w 825060"/>
                    <a:gd name="connsiteY7" fmla="*/ 234557 h 1456297"/>
                    <a:gd name="connsiteX8" fmla="*/ 666312 w 825060"/>
                    <a:gd name="connsiteY8" fmla="*/ 291707 h 1456297"/>
                    <a:gd name="connsiteX9" fmla="*/ 672660 w 825060"/>
                    <a:gd name="connsiteY9" fmla="*/ 425057 h 1456297"/>
                    <a:gd name="connsiteX10" fmla="*/ 758388 w 825060"/>
                    <a:gd name="connsiteY10" fmla="*/ 390132 h 1456297"/>
                    <a:gd name="connsiteX11" fmla="*/ 825060 w 825060"/>
                    <a:gd name="connsiteY11" fmla="*/ 412357 h 1456297"/>
                    <a:gd name="connsiteX12" fmla="*/ 739336 w 825060"/>
                    <a:gd name="connsiteY12" fmla="*/ 482207 h 1456297"/>
                    <a:gd name="connsiteX13" fmla="*/ 698060 w 825060"/>
                    <a:gd name="connsiteY13" fmla="*/ 504432 h 1456297"/>
                    <a:gd name="connsiteX14" fmla="*/ 640912 w 825060"/>
                    <a:gd name="connsiteY14" fmla="*/ 571107 h 1456297"/>
                    <a:gd name="connsiteX15" fmla="*/ 564712 w 825060"/>
                    <a:gd name="connsiteY15" fmla="*/ 621907 h 1456297"/>
                    <a:gd name="connsiteX16" fmla="*/ 466288 w 825060"/>
                    <a:gd name="connsiteY16" fmla="*/ 631432 h 1456297"/>
                    <a:gd name="connsiteX17" fmla="*/ 440888 w 825060"/>
                    <a:gd name="connsiteY17" fmla="*/ 660007 h 1456297"/>
                    <a:gd name="connsiteX18" fmla="*/ 425012 w 825060"/>
                    <a:gd name="connsiteY18" fmla="*/ 720332 h 1456297"/>
                    <a:gd name="connsiteX19" fmla="*/ 358336 w 825060"/>
                    <a:gd name="connsiteY19" fmla="*/ 796532 h 1456297"/>
                    <a:gd name="connsiteX20" fmla="*/ 250388 w 825060"/>
                    <a:gd name="connsiteY20" fmla="*/ 872732 h 1456297"/>
                    <a:gd name="connsiteX21" fmla="*/ 253564 w 825060"/>
                    <a:gd name="connsiteY21" fmla="*/ 945757 h 1456297"/>
                    <a:gd name="connsiteX22" fmla="*/ 296988 w 825060"/>
                    <a:gd name="connsiteY22" fmla="*/ 960232 h 1456297"/>
                    <a:gd name="connsiteX23" fmla="*/ 272612 w 825060"/>
                    <a:gd name="connsiteY23" fmla="*/ 1031482 h 1456297"/>
                    <a:gd name="connsiteX24" fmla="*/ 196412 w 825060"/>
                    <a:gd name="connsiteY24" fmla="*/ 1066407 h 1456297"/>
                    <a:gd name="connsiteX25" fmla="*/ 202764 w 825060"/>
                    <a:gd name="connsiteY25" fmla="*/ 1142607 h 1456297"/>
                    <a:gd name="connsiteX26" fmla="*/ 129736 w 825060"/>
                    <a:gd name="connsiteY26" fmla="*/ 1187057 h 1456297"/>
                    <a:gd name="connsiteX27" fmla="*/ 231336 w 825060"/>
                    <a:gd name="connsiteY27" fmla="*/ 1339457 h 1456297"/>
                    <a:gd name="connsiteX28" fmla="*/ 228868 w 825060"/>
                    <a:gd name="connsiteY28" fmla="*/ 1453136 h 1456297"/>
                    <a:gd name="connsiteX29" fmla="*/ 102432 w 825060"/>
                    <a:gd name="connsiteY29" fmla="*/ 1456297 h 1456297"/>
                    <a:gd name="connsiteX30" fmla="*/ 87192 w 825060"/>
                    <a:gd name="connsiteY30" fmla="*/ 1402957 h 1456297"/>
                    <a:gd name="connsiteX31" fmla="*/ 0 w 825060"/>
                    <a:gd name="connsiteY31" fmla="*/ 1369421 h 1456297"/>
                    <a:gd name="connsiteX32" fmla="*/ 32900 w 825060"/>
                    <a:gd name="connsiteY32" fmla="*/ 1102920 h 1456297"/>
                    <a:gd name="connsiteX33" fmla="*/ 75764 w 825060"/>
                    <a:gd name="connsiteY33" fmla="*/ 1021957 h 1456297"/>
                    <a:gd name="connsiteX34" fmla="*/ 94812 w 825060"/>
                    <a:gd name="connsiteY34" fmla="*/ 940995 h 1456297"/>
                    <a:gd name="connsiteX35" fmla="*/ 90052 w 825060"/>
                    <a:gd name="connsiteY35" fmla="*/ 883845 h 1456297"/>
                    <a:gd name="connsiteX36" fmla="*/ 85288 w 825060"/>
                    <a:gd name="connsiteY36" fmla="*/ 826695 h 1456297"/>
                    <a:gd name="connsiteX37" fmla="*/ 71000 w 825060"/>
                    <a:gd name="connsiteY37" fmla="*/ 783832 h 1456297"/>
                    <a:gd name="connsiteX38" fmla="*/ 61476 w 825060"/>
                    <a:gd name="connsiteY38" fmla="*/ 683820 h 1456297"/>
                    <a:gd name="connsiteX39" fmla="*/ 90052 w 825060"/>
                    <a:gd name="connsiteY39" fmla="*/ 626670 h 1456297"/>
                    <a:gd name="connsiteX40" fmla="*/ 99576 w 825060"/>
                    <a:gd name="connsiteY40" fmla="*/ 545707 h 1456297"/>
                    <a:gd name="connsiteX41" fmla="*/ 128148 w 825060"/>
                    <a:gd name="connsiteY41" fmla="*/ 498082 h 1456297"/>
                    <a:gd name="connsiteX42" fmla="*/ 142436 w 825060"/>
                    <a:gd name="connsiteY42" fmla="*/ 440932 h 1456297"/>
                    <a:gd name="connsiteX43" fmla="*/ 232924 w 825060"/>
                    <a:gd name="connsiteY43" fmla="*/ 340920 h 1456297"/>
                    <a:gd name="connsiteX44" fmla="*/ 271024 w 825060"/>
                    <a:gd name="connsiteY44" fmla="*/ 274245 h 1456297"/>
                    <a:gd name="connsiteX45" fmla="*/ 233276 w 825060"/>
                    <a:gd name="connsiteY45" fmla="*/ 216094 h 1456297"/>
                    <a:gd name="connsiteX46" fmla="*/ 239592 w 825060"/>
                    <a:gd name="connsiteY46" fmla="*/ 214237 h 1456297"/>
                    <a:gd name="connsiteX47" fmla="*/ 384372 w 825060"/>
                    <a:gd name="connsiteY47" fmla="*/ 69457 h 1456297"/>
                    <a:gd name="connsiteX48" fmla="*/ 513912 w 825060"/>
                    <a:gd name="connsiteY48" fmla="*/ 92317 h 1456297"/>
                    <a:gd name="connsiteX49" fmla="*/ 563620 w 825060"/>
                    <a:gd name="connsiteY49" fmla="*/ 0 h 1456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825060" h="1456297">
                      <a:moveTo>
                        <a:pt x="563620" y="0"/>
                      </a:moveTo>
                      <a:lnTo>
                        <a:pt x="602812" y="5957"/>
                      </a:lnTo>
                      <a:lnTo>
                        <a:pt x="637736" y="50407"/>
                      </a:lnTo>
                      <a:lnTo>
                        <a:pt x="691712" y="126607"/>
                      </a:lnTo>
                      <a:lnTo>
                        <a:pt x="745688" y="142482"/>
                      </a:lnTo>
                      <a:lnTo>
                        <a:pt x="764552" y="168418"/>
                      </a:lnTo>
                      <a:lnTo>
                        <a:pt x="758388" y="167882"/>
                      </a:lnTo>
                      <a:lnTo>
                        <a:pt x="739336" y="234557"/>
                      </a:lnTo>
                      <a:lnTo>
                        <a:pt x="666312" y="291707"/>
                      </a:lnTo>
                      <a:lnTo>
                        <a:pt x="672660" y="425057"/>
                      </a:lnTo>
                      <a:lnTo>
                        <a:pt x="758388" y="390132"/>
                      </a:lnTo>
                      <a:lnTo>
                        <a:pt x="825060" y="412357"/>
                      </a:lnTo>
                      <a:lnTo>
                        <a:pt x="739336" y="482207"/>
                      </a:lnTo>
                      <a:lnTo>
                        <a:pt x="698060" y="504432"/>
                      </a:lnTo>
                      <a:lnTo>
                        <a:pt x="640912" y="571107"/>
                      </a:lnTo>
                      <a:lnTo>
                        <a:pt x="564712" y="621907"/>
                      </a:lnTo>
                      <a:lnTo>
                        <a:pt x="466288" y="631432"/>
                      </a:lnTo>
                      <a:lnTo>
                        <a:pt x="440888" y="660007"/>
                      </a:lnTo>
                      <a:lnTo>
                        <a:pt x="425012" y="720332"/>
                      </a:lnTo>
                      <a:lnTo>
                        <a:pt x="358336" y="796532"/>
                      </a:lnTo>
                      <a:lnTo>
                        <a:pt x="250388" y="872732"/>
                      </a:lnTo>
                      <a:lnTo>
                        <a:pt x="253564" y="945757"/>
                      </a:lnTo>
                      <a:lnTo>
                        <a:pt x="296988" y="960232"/>
                      </a:lnTo>
                      <a:lnTo>
                        <a:pt x="272612" y="1031482"/>
                      </a:lnTo>
                      <a:lnTo>
                        <a:pt x="196412" y="1066407"/>
                      </a:lnTo>
                      <a:lnTo>
                        <a:pt x="202764" y="1142607"/>
                      </a:lnTo>
                      <a:lnTo>
                        <a:pt x="129736" y="1187057"/>
                      </a:lnTo>
                      <a:lnTo>
                        <a:pt x="231336" y="1339457"/>
                      </a:lnTo>
                      <a:lnTo>
                        <a:pt x="228868" y="1453136"/>
                      </a:lnTo>
                      <a:lnTo>
                        <a:pt x="102432" y="1456297"/>
                      </a:lnTo>
                      <a:lnTo>
                        <a:pt x="87192" y="1402957"/>
                      </a:lnTo>
                      <a:lnTo>
                        <a:pt x="0" y="1369421"/>
                      </a:lnTo>
                      <a:lnTo>
                        <a:pt x="32900" y="1102920"/>
                      </a:lnTo>
                      <a:lnTo>
                        <a:pt x="75764" y="1021957"/>
                      </a:lnTo>
                      <a:lnTo>
                        <a:pt x="94812" y="940995"/>
                      </a:lnTo>
                      <a:lnTo>
                        <a:pt x="90052" y="883845"/>
                      </a:lnTo>
                      <a:lnTo>
                        <a:pt x="85288" y="826695"/>
                      </a:lnTo>
                      <a:lnTo>
                        <a:pt x="71000" y="783832"/>
                      </a:lnTo>
                      <a:lnTo>
                        <a:pt x="61476" y="683820"/>
                      </a:lnTo>
                      <a:lnTo>
                        <a:pt x="90052" y="626670"/>
                      </a:lnTo>
                      <a:lnTo>
                        <a:pt x="99576" y="545707"/>
                      </a:lnTo>
                      <a:lnTo>
                        <a:pt x="128148" y="498082"/>
                      </a:lnTo>
                      <a:lnTo>
                        <a:pt x="142436" y="440932"/>
                      </a:lnTo>
                      <a:lnTo>
                        <a:pt x="232924" y="340920"/>
                      </a:lnTo>
                      <a:lnTo>
                        <a:pt x="271024" y="274245"/>
                      </a:lnTo>
                      <a:lnTo>
                        <a:pt x="233276" y="216094"/>
                      </a:lnTo>
                      <a:lnTo>
                        <a:pt x="239592" y="214237"/>
                      </a:lnTo>
                      <a:lnTo>
                        <a:pt x="384372" y="69457"/>
                      </a:lnTo>
                      <a:lnTo>
                        <a:pt x="513912" y="92317"/>
                      </a:lnTo>
                      <a:lnTo>
                        <a:pt x="5636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66D2BDC3-58AE-4BE4-AA56-D39BAB726A40}"/>
                    </a:ext>
                  </a:extLst>
                </p:cNvPr>
                <p:cNvSpPr/>
                <p:nvPr/>
              </p:nvSpPr>
              <p:spPr>
                <a:xfrm>
                  <a:off x="43595000" y="9577918"/>
                  <a:ext cx="743876" cy="571923"/>
                </a:xfrm>
                <a:custGeom>
                  <a:avLst/>
                  <a:gdLst>
                    <a:gd name="connsiteX0" fmla="*/ 499400 w 743876"/>
                    <a:gd name="connsiteY0" fmla="*/ 0 h 571923"/>
                    <a:gd name="connsiteX1" fmla="*/ 547024 w 743876"/>
                    <a:gd name="connsiteY1" fmla="*/ 26458 h 571923"/>
                    <a:gd name="connsiteX2" fmla="*/ 604176 w 743876"/>
                    <a:gd name="connsiteY2" fmla="*/ 13758 h 571923"/>
                    <a:gd name="connsiteX3" fmla="*/ 667864 w 743876"/>
                    <a:gd name="connsiteY3" fmla="*/ 25337 h 571923"/>
                    <a:gd name="connsiteX4" fmla="*/ 667676 w 743876"/>
                    <a:gd name="connsiteY4" fmla="*/ 26458 h 571923"/>
                    <a:gd name="connsiteX5" fmla="*/ 740700 w 743876"/>
                    <a:gd name="connsiteY5" fmla="*/ 80433 h 571923"/>
                    <a:gd name="connsiteX6" fmla="*/ 743876 w 743876"/>
                    <a:gd name="connsiteY6" fmla="*/ 131233 h 571923"/>
                    <a:gd name="connsiteX7" fmla="*/ 677200 w 743876"/>
                    <a:gd name="connsiteY7" fmla="*/ 201083 h 571923"/>
                    <a:gd name="connsiteX8" fmla="*/ 581952 w 743876"/>
                    <a:gd name="connsiteY8" fmla="*/ 207433 h 571923"/>
                    <a:gd name="connsiteX9" fmla="*/ 527976 w 743876"/>
                    <a:gd name="connsiteY9" fmla="*/ 277283 h 571923"/>
                    <a:gd name="connsiteX10" fmla="*/ 495860 w 743876"/>
                    <a:gd name="connsiteY10" fmla="*/ 453917 h 571923"/>
                    <a:gd name="connsiteX11" fmla="*/ 402880 w 743876"/>
                    <a:gd name="connsiteY11" fmla="*/ 480483 h 571923"/>
                    <a:gd name="connsiteX12" fmla="*/ 402880 w 743876"/>
                    <a:gd name="connsiteY12" fmla="*/ 571923 h 571923"/>
                    <a:gd name="connsiteX13" fmla="*/ 303820 w 743876"/>
                    <a:gd name="connsiteY13" fmla="*/ 526203 h 571923"/>
                    <a:gd name="connsiteX14" fmla="*/ 265720 w 743876"/>
                    <a:gd name="connsiteY14" fmla="*/ 457623 h 571923"/>
                    <a:gd name="connsiteX15" fmla="*/ 166660 w 743876"/>
                    <a:gd name="connsiteY15" fmla="*/ 427143 h 571923"/>
                    <a:gd name="connsiteX16" fmla="*/ 136180 w 743876"/>
                    <a:gd name="connsiteY16" fmla="*/ 350943 h 571923"/>
                    <a:gd name="connsiteX17" fmla="*/ 14260 w 743876"/>
                    <a:gd name="connsiteY17" fmla="*/ 343323 h 571923"/>
                    <a:gd name="connsiteX18" fmla="*/ 0 w 743876"/>
                    <a:gd name="connsiteY18" fmla="*/ 272020 h 571923"/>
                    <a:gd name="connsiteX19" fmla="*/ 924 w 743876"/>
                    <a:gd name="connsiteY19" fmla="*/ 270933 h 571923"/>
                    <a:gd name="connsiteX20" fmla="*/ 73952 w 743876"/>
                    <a:gd name="connsiteY20" fmla="*/ 255058 h 571923"/>
                    <a:gd name="connsiteX21" fmla="*/ 83476 w 743876"/>
                    <a:gd name="connsiteY21" fmla="*/ 194733 h 571923"/>
                    <a:gd name="connsiteX22" fmla="*/ 137448 w 743876"/>
                    <a:gd name="connsiteY22" fmla="*/ 156633 h 571923"/>
                    <a:gd name="connsiteX23" fmla="*/ 166024 w 743876"/>
                    <a:gd name="connsiteY23" fmla="*/ 89958 h 571923"/>
                    <a:gd name="connsiteX24" fmla="*/ 283500 w 743876"/>
                    <a:gd name="connsiteY24" fmla="*/ 86783 h 571923"/>
                    <a:gd name="connsiteX25" fmla="*/ 340648 w 743876"/>
                    <a:gd name="connsiteY25" fmla="*/ 1058 h 571923"/>
                    <a:gd name="connsiteX26" fmla="*/ 486700 w 743876"/>
                    <a:gd name="connsiteY26" fmla="*/ 23283 h 571923"/>
                    <a:gd name="connsiteX27" fmla="*/ 499400 w 743876"/>
                    <a:gd name="connsiteY27" fmla="*/ 0 h 571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43876" h="571923">
                      <a:moveTo>
                        <a:pt x="499400" y="0"/>
                      </a:moveTo>
                      <a:lnTo>
                        <a:pt x="547024" y="26458"/>
                      </a:lnTo>
                      <a:lnTo>
                        <a:pt x="604176" y="13758"/>
                      </a:lnTo>
                      <a:lnTo>
                        <a:pt x="667864" y="25337"/>
                      </a:lnTo>
                      <a:lnTo>
                        <a:pt x="667676" y="26458"/>
                      </a:lnTo>
                      <a:lnTo>
                        <a:pt x="740700" y="80433"/>
                      </a:lnTo>
                      <a:lnTo>
                        <a:pt x="743876" y="131233"/>
                      </a:lnTo>
                      <a:lnTo>
                        <a:pt x="677200" y="201083"/>
                      </a:lnTo>
                      <a:lnTo>
                        <a:pt x="581952" y="207433"/>
                      </a:lnTo>
                      <a:lnTo>
                        <a:pt x="527976" y="277283"/>
                      </a:lnTo>
                      <a:lnTo>
                        <a:pt x="495860" y="453917"/>
                      </a:lnTo>
                      <a:lnTo>
                        <a:pt x="402880" y="480483"/>
                      </a:lnTo>
                      <a:lnTo>
                        <a:pt x="402880" y="571923"/>
                      </a:lnTo>
                      <a:lnTo>
                        <a:pt x="303820" y="526203"/>
                      </a:lnTo>
                      <a:lnTo>
                        <a:pt x="265720" y="457623"/>
                      </a:lnTo>
                      <a:lnTo>
                        <a:pt x="166660" y="427143"/>
                      </a:lnTo>
                      <a:lnTo>
                        <a:pt x="136180" y="350943"/>
                      </a:lnTo>
                      <a:lnTo>
                        <a:pt x="14260" y="343323"/>
                      </a:lnTo>
                      <a:lnTo>
                        <a:pt x="0" y="272020"/>
                      </a:lnTo>
                      <a:lnTo>
                        <a:pt x="924" y="270933"/>
                      </a:lnTo>
                      <a:lnTo>
                        <a:pt x="73952" y="255058"/>
                      </a:lnTo>
                      <a:lnTo>
                        <a:pt x="83476" y="194733"/>
                      </a:lnTo>
                      <a:lnTo>
                        <a:pt x="137448" y="156633"/>
                      </a:lnTo>
                      <a:lnTo>
                        <a:pt x="166024" y="89958"/>
                      </a:lnTo>
                      <a:lnTo>
                        <a:pt x="283500" y="86783"/>
                      </a:lnTo>
                      <a:lnTo>
                        <a:pt x="340648" y="1058"/>
                      </a:lnTo>
                      <a:lnTo>
                        <a:pt x="486700" y="23283"/>
                      </a:lnTo>
                      <a:lnTo>
                        <a:pt x="4994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048A4700-6998-41E0-BC0D-F92FBBF0D628}"/>
                    </a:ext>
                  </a:extLst>
                </p:cNvPr>
                <p:cNvSpPr/>
                <p:nvPr/>
              </p:nvSpPr>
              <p:spPr>
                <a:xfrm>
                  <a:off x="43303824" y="8594726"/>
                  <a:ext cx="422276" cy="263525"/>
                </a:xfrm>
                <a:custGeom>
                  <a:avLst/>
                  <a:gdLst>
                    <a:gd name="connsiteX0" fmla="*/ 158752 w 422276"/>
                    <a:gd name="connsiteY0" fmla="*/ 0 h 263525"/>
                    <a:gd name="connsiteX1" fmla="*/ 212728 w 422276"/>
                    <a:gd name="connsiteY1" fmla="*/ 60325 h 263525"/>
                    <a:gd name="connsiteX2" fmla="*/ 244476 w 422276"/>
                    <a:gd name="connsiteY2" fmla="*/ 57150 h 263525"/>
                    <a:gd name="connsiteX3" fmla="*/ 266700 w 422276"/>
                    <a:gd name="connsiteY3" fmla="*/ 3175 h 263525"/>
                    <a:gd name="connsiteX4" fmla="*/ 317500 w 422276"/>
                    <a:gd name="connsiteY4" fmla="*/ 0 h 263525"/>
                    <a:gd name="connsiteX5" fmla="*/ 330200 w 422276"/>
                    <a:gd name="connsiteY5" fmla="*/ 44450 h 263525"/>
                    <a:gd name="connsiteX6" fmla="*/ 422276 w 422276"/>
                    <a:gd name="connsiteY6" fmla="*/ 123825 h 263525"/>
                    <a:gd name="connsiteX7" fmla="*/ 406400 w 422276"/>
                    <a:gd name="connsiteY7" fmla="*/ 174625 h 263525"/>
                    <a:gd name="connsiteX8" fmla="*/ 396876 w 422276"/>
                    <a:gd name="connsiteY8" fmla="*/ 263525 h 263525"/>
                    <a:gd name="connsiteX9" fmla="*/ 311152 w 422276"/>
                    <a:gd name="connsiteY9" fmla="*/ 263525 h 263525"/>
                    <a:gd name="connsiteX10" fmla="*/ 232228 w 422276"/>
                    <a:gd name="connsiteY10" fmla="*/ 219981 h 263525"/>
                    <a:gd name="connsiteX11" fmla="*/ 228600 w 422276"/>
                    <a:gd name="connsiteY11" fmla="*/ 212725 h 263525"/>
                    <a:gd name="connsiteX12" fmla="*/ 168276 w 422276"/>
                    <a:gd name="connsiteY12" fmla="*/ 187325 h 263525"/>
                    <a:gd name="connsiteX13" fmla="*/ 107952 w 422276"/>
                    <a:gd name="connsiteY13" fmla="*/ 165100 h 263525"/>
                    <a:gd name="connsiteX14" fmla="*/ 28576 w 422276"/>
                    <a:gd name="connsiteY14" fmla="*/ 120650 h 263525"/>
                    <a:gd name="connsiteX15" fmla="*/ 708 w 422276"/>
                    <a:gd name="connsiteY15" fmla="*/ 118227 h 263525"/>
                    <a:gd name="connsiteX16" fmla="*/ 0 w 422276"/>
                    <a:gd name="connsiteY16" fmla="*/ 104775 h 263525"/>
                    <a:gd name="connsiteX17" fmla="*/ 111128 w 422276"/>
                    <a:gd name="connsiteY17" fmla="*/ 63500 h 263525"/>
                    <a:gd name="connsiteX18" fmla="*/ 92076 w 422276"/>
                    <a:gd name="connsiteY18" fmla="*/ 31750 h 263525"/>
                    <a:gd name="connsiteX19" fmla="*/ 158752 w 422276"/>
                    <a:gd name="connsiteY19" fmla="*/ 0 h 263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22276" h="263525">
                      <a:moveTo>
                        <a:pt x="158752" y="0"/>
                      </a:moveTo>
                      <a:lnTo>
                        <a:pt x="212728" y="60325"/>
                      </a:lnTo>
                      <a:lnTo>
                        <a:pt x="244476" y="57150"/>
                      </a:lnTo>
                      <a:lnTo>
                        <a:pt x="266700" y="3175"/>
                      </a:lnTo>
                      <a:lnTo>
                        <a:pt x="317500" y="0"/>
                      </a:lnTo>
                      <a:lnTo>
                        <a:pt x="330200" y="44450"/>
                      </a:lnTo>
                      <a:lnTo>
                        <a:pt x="422276" y="123825"/>
                      </a:lnTo>
                      <a:lnTo>
                        <a:pt x="406400" y="174625"/>
                      </a:lnTo>
                      <a:lnTo>
                        <a:pt x="396876" y="263525"/>
                      </a:lnTo>
                      <a:lnTo>
                        <a:pt x="311152" y="263525"/>
                      </a:lnTo>
                      <a:lnTo>
                        <a:pt x="232228" y="219981"/>
                      </a:lnTo>
                      <a:lnTo>
                        <a:pt x="228600" y="212725"/>
                      </a:lnTo>
                      <a:lnTo>
                        <a:pt x="168276" y="187325"/>
                      </a:lnTo>
                      <a:lnTo>
                        <a:pt x="107952" y="165100"/>
                      </a:lnTo>
                      <a:lnTo>
                        <a:pt x="28576" y="120650"/>
                      </a:lnTo>
                      <a:lnTo>
                        <a:pt x="708" y="118227"/>
                      </a:lnTo>
                      <a:lnTo>
                        <a:pt x="0" y="104775"/>
                      </a:lnTo>
                      <a:lnTo>
                        <a:pt x="111128" y="63500"/>
                      </a:lnTo>
                      <a:lnTo>
                        <a:pt x="92076" y="31750"/>
                      </a:lnTo>
                      <a:lnTo>
                        <a:pt x="15875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C8497256-34BF-4326-8CAC-21C0C3592079}"/>
                    </a:ext>
                  </a:extLst>
                </p:cNvPr>
                <p:cNvSpPr/>
                <p:nvPr/>
              </p:nvSpPr>
              <p:spPr>
                <a:xfrm>
                  <a:off x="43710224" y="6865513"/>
                  <a:ext cx="539116" cy="789429"/>
                </a:xfrm>
                <a:custGeom>
                  <a:avLst/>
                  <a:gdLst>
                    <a:gd name="connsiteX0" fmla="*/ 412384 w 539116"/>
                    <a:gd name="connsiteY0" fmla="*/ 0 h 789429"/>
                    <a:gd name="connsiteX1" fmla="*/ 462916 w 539116"/>
                    <a:gd name="connsiteY1" fmla="*/ 22968 h 789429"/>
                    <a:gd name="connsiteX2" fmla="*/ 539116 w 539116"/>
                    <a:gd name="connsiteY2" fmla="*/ 167748 h 789429"/>
                    <a:gd name="connsiteX3" fmla="*/ 485776 w 539116"/>
                    <a:gd name="connsiteY3" fmla="*/ 343008 h 789429"/>
                    <a:gd name="connsiteX4" fmla="*/ 508636 w 539116"/>
                    <a:gd name="connsiteY4" fmla="*/ 533508 h 789429"/>
                    <a:gd name="connsiteX5" fmla="*/ 538920 w 539116"/>
                    <a:gd name="connsiteY5" fmla="*/ 742971 h 789429"/>
                    <a:gd name="connsiteX6" fmla="*/ 464344 w 539116"/>
                    <a:gd name="connsiteY6" fmla="*/ 735438 h 789429"/>
                    <a:gd name="connsiteX7" fmla="*/ 156836 w 539116"/>
                    <a:gd name="connsiteY7" fmla="*/ 789429 h 789429"/>
                    <a:gd name="connsiteX8" fmla="*/ 114300 w 539116"/>
                    <a:gd name="connsiteY8" fmla="*/ 706863 h 789429"/>
                    <a:gd name="connsiteX9" fmla="*/ 88900 w 539116"/>
                    <a:gd name="connsiteY9" fmla="*/ 646538 h 789429"/>
                    <a:gd name="connsiteX10" fmla="*/ 69852 w 539116"/>
                    <a:gd name="connsiteY10" fmla="*/ 586213 h 789429"/>
                    <a:gd name="connsiteX11" fmla="*/ 9528 w 539116"/>
                    <a:gd name="connsiteY11" fmla="*/ 535413 h 789429"/>
                    <a:gd name="connsiteX12" fmla="*/ 0 w 539116"/>
                    <a:gd name="connsiteY12" fmla="*/ 497313 h 789429"/>
                    <a:gd name="connsiteX13" fmla="*/ 29748 w 539116"/>
                    <a:gd name="connsiteY13" fmla="*/ 437816 h 789429"/>
                    <a:gd name="connsiteX14" fmla="*/ 276224 w 539116"/>
                    <a:gd name="connsiteY14" fmla="*/ 440163 h 789429"/>
                    <a:gd name="connsiteX15" fmla="*/ 250032 w 539116"/>
                    <a:gd name="connsiteY15" fmla="*/ 378251 h 789429"/>
                    <a:gd name="connsiteX16" fmla="*/ 300040 w 539116"/>
                    <a:gd name="connsiteY16" fmla="*/ 316338 h 789429"/>
                    <a:gd name="connsiteX17" fmla="*/ 352424 w 539116"/>
                    <a:gd name="connsiteY17" fmla="*/ 168701 h 789429"/>
                    <a:gd name="connsiteX18" fmla="*/ 404816 w 539116"/>
                    <a:gd name="connsiteY18" fmla="*/ 113932 h 789429"/>
                    <a:gd name="connsiteX19" fmla="*/ 385764 w 539116"/>
                    <a:gd name="connsiteY19" fmla="*/ 44876 h 789429"/>
                    <a:gd name="connsiteX20" fmla="*/ 412384 w 539116"/>
                    <a:gd name="connsiteY20" fmla="*/ 0 h 789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39116" h="789429">
                      <a:moveTo>
                        <a:pt x="412384" y="0"/>
                      </a:moveTo>
                      <a:lnTo>
                        <a:pt x="462916" y="22968"/>
                      </a:lnTo>
                      <a:lnTo>
                        <a:pt x="539116" y="167748"/>
                      </a:lnTo>
                      <a:lnTo>
                        <a:pt x="485776" y="343008"/>
                      </a:lnTo>
                      <a:lnTo>
                        <a:pt x="508636" y="533508"/>
                      </a:lnTo>
                      <a:lnTo>
                        <a:pt x="538920" y="742971"/>
                      </a:lnTo>
                      <a:lnTo>
                        <a:pt x="464344" y="735438"/>
                      </a:lnTo>
                      <a:lnTo>
                        <a:pt x="156836" y="789429"/>
                      </a:lnTo>
                      <a:lnTo>
                        <a:pt x="114300" y="706863"/>
                      </a:lnTo>
                      <a:lnTo>
                        <a:pt x="88900" y="646538"/>
                      </a:lnTo>
                      <a:lnTo>
                        <a:pt x="69852" y="586213"/>
                      </a:lnTo>
                      <a:lnTo>
                        <a:pt x="9528" y="535413"/>
                      </a:lnTo>
                      <a:lnTo>
                        <a:pt x="0" y="497313"/>
                      </a:lnTo>
                      <a:lnTo>
                        <a:pt x="29748" y="437816"/>
                      </a:lnTo>
                      <a:lnTo>
                        <a:pt x="276224" y="440163"/>
                      </a:lnTo>
                      <a:lnTo>
                        <a:pt x="250032" y="378251"/>
                      </a:lnTo>
                      <a:lnTo>
                        <a:pt x="300040" y="316338"/>
                      </a:lnTo>
                      <a:lnTo>
                        <a:pt x="352424" y="168701"/>
                      </a:lnTo>
                      <a:lnTo>
                        <a:pt x="404816" y="113932"/>
                      </a:lnTo>
                      <a:lnTo>
                        <a:pt x="385764" y="44876"/>
                      </a:lnTo>
                      <a:lnTo>
                        <a:pt x="41238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フリーフォーム: 図形 893">
                  <a:extLst>
                    <a:ext uri="{FF2B5EF4-FFF2-40B4-BE49-F238E27FC236}">
                      <a16:creationId xmlns:a16="http://schemas.microsoft.com/office/drawing/2014/main" id="{FE3EB720-EE83-40E2-AFCE-C3BBAF9D12FE}"/>
                    </a:ext>
                  </a:extLst>
                </p:cNvPr>
                <p:cNvSpPr/>
                <p:nvPr/>
              </p:nvSpPr>
              <p:spPr>
                <a:xfrm>
                  <a:off x="43414952" y="7265496"/>
                  <a:ext cx="471480" cy="837105"/>
                </a:xfrm>
                <a:custGeom>
                  <a:avLst/>
                  <a:gdLst>
                    <a:gd name="connsiteX0" fmla="*/ 260400 w 471480"/>
                    <a:gd name="connsiteY0" fmla="*/ 0 h 837105"/>
                    <a:gd name="connsiteX1" fmla="*/ 278604 w 471480"/>
                    <a:gd name="connsiteY1" fmla="*/ 2080 h 837105"/>
                    <a:gd name="connsiteX2" fmla="*/ 321468 w 471480"/>
                    <a:gd name="connsiteY2" fmla="*/ 37799 h 837105"/>
                    <a:gd name="connsiteX3" fmla="*/ 325020 w 471480"/>
                    <a:gd name="connsiteY3" fmla="*/ 37833 h 837105"/>
                    <a:gd name="connsiteX4" fmla="*/ 295272 w 471480"/>
                    <a:gd name="connsiteY4" fmla="*/ 97330 h 837105"/>
                    <a:gd name="connsiteX5" fmla="*/ 304800 w 471480"/>
                    <a:gd name="connsiteY5" fmla="*/ 135430 h 837105"/>
                    <a:gd name="connsiteX6" fmla="*/ 365124 w 471480"/>
                    <a:gd name="connsiteY6" fmla="*/ 186230 h 837105"/>
                    <a:gd name="connsiteX7" fmla="*/ 384172 w 471480"/>
                    <a:gd name="connsiteY7" fmla="*/ 246555 h 837105"/>
                    <a:gd name="connsiteX8" fmla="*/ 409572 w 471480"/>
                    <a:gd name="connsiteY8" fmla="*/ 306880 h 837105"/>
                    <a:gd name="connsiteX9" fmla="*/ 452108 w 471480"/>
                    <a:gd name="connsiteY9" fmla="*/ 389446 h 837105"/>
                    <a:gd name="connsiteX10" fmla="*/ 447672 w 471480"/>
                    <a:gd name="connsiteY10" fmla="*/ 390224 h 837105"/>
                    <a:gd name="connsiteX11" fmla="*/ 442912 w 471480"/>
                    <a:gd name="connsiteY11" fmla="*/ 514049 h 837105"/>
                    <a:gd name="connsiteX12" fmla="*/ 471480 w 471480"/>
                    <a:gd name="connsiteY12" fmla="*/ 527287 h 837105"/>
                    <a:gd name="connsiteX13" fmla="*/ 431800 w 471480"/>
                    <a:gd name="connsiteY13" fmla="*/ 573580 h 837105"/>
                    <a:gd name="connsiteX14" fmla="*/ 415924 w 471480"/>
                    <a:gd name="connsiteY14" fmla="*/ 678355 h 837105"/>
                    <a:gd name="connsiteX15" fmla="*/ 187324 w 471480"/>
                    <a:gd name="connsiteY15" fmla="*/ 770430 h 837105"/>
                    <a:gd name="connsiteX16" fmla="*/ 161924 w 471480"/>
                    <a:gd name="connsiteY16" fmla="*/ 837105 h 837105"/>
                    <a:gd name="connsiteX17" fmla="*/ 123824 w 471480"/>
                    <a:gd name="connsiteY17" fmla="*/ 821230 h 837105"/>
                    <a:gd name="connsiteX18" fmla="*/ 120648 w 471480"/>
                    <a:gd name="connsiteY18" fmla="*/ 738680 h 837105"/>
                    <a:gd name="connsiteX19" fmla="*/ 25400 w 471480"/>
                    <a:gd name="connsiteY19" fmla="*/ 729155 h 837105"/>
                    <a:gd name="connsiteX20" fmla="*/ 28572 w 471480"/>
                    <a:gd name="connsiteY20" fmla="*/ 621205 h 837105"/>
                    <a:gd name="connsiteX21" fmla="*/ 63496 w 471480"/>
                    <a:gd name="connsiteY21" fmla="*/ 545005 h 837105"/>
                    <a:gd name="connsiteX22" fmla="*/ 15872 w 471480"/>
                    <a:gd name="connsiteY22" fmla="*/ 465630 h 837105"/>
                    <a:gd name="connsiteX23" fmla="*/ 0 w 471480"/>
                    <a:gd name="connsiteY23" fmla="*/ 414830 h 837105"/>
                    <a:gd name="connsiteX24" fmla="*/ 50800 w 471480"/>
                    <a:gd name="connsiteY24" fmla="*/ 398955 h 837105"/>
                    <a:gd name="connsiteX25" fmla="*/ 120648 w 471480"/>
                    <a:gd name="connsiteY25" fmla="*/ 405305 h 837105"/>
                    <a:gd name="connsiteX26" fmla="*/ 130172 w 471480"/>
                    <a:gd name="connsiteY26" fmla="*/ 383080 h 837105"/>
                    <a:gd name="connsiteX27" fmla="*/ 101600 w 471480"/>
                    <a:gd name="connsiteY27" fmla="*/ 303705 h 837105"/>
                    <a:gd name="connsiteX28" fmla="*/ 139696 w 471480"/>
                    <a:gd name="connsiteY28" fmla="*/ 275130 h 837105"/>
                    <a:gd name="connsiteX29" fmla="*/ 238124 w 471480"/>
                    <a:gd name="connsiteY29" fmla="*/ 135430 h 837105"/>
                    <a:gd name="connsiteX30" fmla="*/ 225424 w 471480"/>
                    <a:gd name="connsiteY30" fmla="*/ 100505 h 837105"/>
                    <a:gd name="connsiteX31" fmla="*/ 254000 w 471480"/>
                    <a:gd name="connsiteY31" fmla="*/ 59230 h 837105"/>
                    <a:gd name="connsiteX32" fmla="*/ 260400 w 471480"/>
                    <a:gd name="connsiteY32" fmla="*/ 0 h 837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471480" h="837105">
                      <a:moveTo>
                        <a:pt x="260400" y="0"/>
                      </a:moveTo>
                      <a:lnTo>
                        <a:pt x="278604" y="2080"/>
                      </a:lnTo>
                      <a:lnTo>
                        <a:pt x="321468" y="37799"/>
                      </a:lnTo>
                      <a:lnTo>
                        <a:pt x="325020" y="37833"/>
                      </a:lnTo>
                      <a:lnTo>
                        <a:pt x="295272" y="97330"/>
                      </a:lnTo>
                      <a:lnTo>
                        <a:pt x="304800" y="135430"/>
                      </a:lnTo>
                      <a:lnTo>
                        <a:pt x="365124" y="186230"/>
                      </a:lnTo>
                      <a:lnTo>
                        <a:pt x="384172" y="246555"/>
                      </a:lnTo>
                      <a:lnTo>
                        <a:pt x="409572" y="306880"/>
                      </a:lnTo>
                      <a:lnTo>
                        <a:pt x="452108" y="389446"/>
                      </a:lnTo>
                      <a:lnTo>
                        <a:pt x="447672" y="390224"/>
                      </a:lnTo>
                      <a:lnTo>
                        <a:pt x="442912" y="514049"/>
                      </a:lnTo>
                      <a:lnTo>
                        <a:pt x="471480" y="527287"/>
                      </a:lnTo>
                      <a:lnTo>
                        <a:pt x="431800" y="573580"/>
                      </a:lnTo>
                      <a:lnTo>
                        <a:pt x="415924" y="678355"/>
                      </a:lnTo>
                      <a:lnTo>
                        <a:pt x="187324" y="770430"/>
                      </a:lnTo>
                      <a:lnTo>
                        <a:pt x="161924" y="837105"/>
                      </a:lnTo>
                      <a:lnTo>
                        <a:pt x="123824" y="821230"/>
                      </a:lnTo>
                      <a:lnTo>
                        <a:pt x="120648" y="738680"/>
                      </a:lnTo>
                      <a:lnTo>
                        <a:pt x="25400" y="729155"/>
                      </a:lnTo>
                      <a:cubicBezTo>
                        <a:pt x="26456" y="693172"/>
                        <a:pt x="27516" y="657188"/>
                        <a:pt x="28572" y="621205"/>
                      </a:cubicBezTo>
                      <a:lnTo>
                        <a:pt x="63496" y="545005"/>
                      </a:lnTo>
                      <a:lnTo>
                        <a:pt x="15872" y="465630"/>
                      </a:lnTo>
                      <a:lnTo>
                        <a:pt x="0" y="414830"/>
                      </a:lnTo>
                      <a:lnTo>
                        <a:pt x="50800" y="398955"/>
                      </a:lnTo>
                      <a:lnTo>
                        <a:pt x="120648" y="405305"/>
                      </a:lnTo>
                      <a:lnTo>
                        <a:pt x="130172" y="383080"/>
                      </a:lnTo>
                      <a:lnTo>
                        <a:pt x="101600" y="303705"/>
                      </a:lnTo>
                      <a:lnTo>
                        <a:pt x="139696" y="275130"/>
                      </a:lnTo>
                      <a:lnTo>
                        <a:pt x="238124" y="135430"/>
                      </a:lnTo>
                      <a:lnTo>
                        <a:pt x="225424" y="100505"/>
                      </a:lnTo>
                      <a:lnTo>
                        <a:pt x="254000" y="59230"/>
                      </a:lnTo>
                      <a:lnTo>
                        <a:pt x="2604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3E035882-D64D-4615-87FF-C711C839EEE4}"/>
                    </a:ext>
                  </a:extLst>
                </p:cNvPr>
                <p:cNvSpPr/>
                <p:nvPr/>
              </p:nvSpPr>
              <p:spPr>
                <a:xfrm>
                  <a:off x="43175260" y="7206582"/>
                  <a:ext cx="500092" cy="553118"/>
                </a:xfrm>
                <a:custGeom>
                  <a:avLst/>
                  <a:gdLst>
                    <a:gd name="connsiteX0" fmla="*/ 262400 w 500092"/>
                    <a:gd name="connsiteY0" fmla="*/ 0 h 553118"/>
                    <a:gd name="connsiteX1" fmla="*/ 271440 w 500092"/>
                    <a:gd name="connsiteY1" fmla="*/ 7018 h 553118"/>
                    <a:gd name="connsiteX2" fmla="*/ 293664 w 500092"/>
                    <a:gd name="connsiteY2" fmla="*/ 32418 h 553118"/>
                    <a:gd name="connsiteX3" fmla="*/ 344464 w 500092"/>
                    <a:gd name="connsiteY3" fmla="*/ 38768 h 553118"/>
                    <a:gd name="connsiteX4" fmla="*/ 364568 w 500092"/>
                    <a:gd name="connsiteY4" fmla="*/ 31142 h 553118"/>
                    <a:gd name="connsiteX5" fmla="*/ 351608 w 500092"/>
                    <a:gd name="connsiteY5" fmla="*/ 41943 h 553118"/>
                    <a:gd name="connsiteX6" fmla="*/ 500092 w 500092"/>
                    <a:gd name="connsiteY6" fmla="*/ 58913 h 553118"/>
                    <a:gd name="connsiteX7" fmla="*/ 493692 w 500092"/>
                    <a:gd name="connsiteY7" fmla="*/ 118143 h 553118"/>
                    <a:gd name="connsiteX8" fmla="*/ 465116 w 500092"/>
                    <a:gd name="connsiteY8" fmla="*/ 159418 h 553118"/>
                    <a:gd name="connsiteX9" fmla="*/ 477816 w 500092"/>
                    <a:gd name="connsiteY9" fmla="*/ 194343 h 553118"/>
                    <a:gd name="connsiteX10" fmla="*/ 379388 w 500092"/>
                    <a:gd name="connsiteY10" fmla="*/ 334043 h 553118"/>
                    <a:gd name="connsiteX11" fmla="*/ 341292 w 500092"/>
                    <a:gd name="connsiteY11" fmla="*/ 362618 h 553118"/>
                    <a:gd name="connsiteX12" fmla="*/ 369864 w 500092"/>
                    <a:gd name="connsiteY12" fmla="*/ 441993 h 553118"/>
                    <a:gd name="connsiteX13" fmla="*/ 360340 w 500092"/>
                    <a:gd name="connsiteY13" fmla="*/ 464218 h 553118"/>
                    <a:gd name="connsiteX14" fmla="*/ 290492 w 500092"/>
                    <a:gd name="connsiteY14" fmla="*/ 457868 h 553118"/>
                    <a:gd name="connsiteX15" fmla="*/ 245604 w 500092"/>
                    <a:gd name="connsiteY15" fmla="*/ 471896 h 553118"/>
                    <a:gd name="connsiteX16" fmla="*/ 242864 w 500092"/>
                    <a:gd name="connsiteY16" fmla="*/ 470568 h 553118"/>
                    <a:gd name="connsiteX17" fmla="*/ 241688 w 500092"/>
                    <a:gd name="connsiteY17" fmla="*/ 473120 h 553118"/>
                    <a:gd name="connsiteX18" fmla="*/ 239692 w 500092"/>
                    <a:gd name="connsiteY18" fmla="*/ 473743 h 553118"/>
                    <a:gd name="connsiteX19" fmla="*/ 240380 w 500092"/>
                    <a:gd name="connsiteY19" fmla="*/ 475948 h 553118"/>
                    <a:gd name="connsiteX20" fmla="*/ 204764 w 500092"/>
                    <a:gd name="connsiteY20" fmla="*/ 553118 h 553118"/>
                    <a:gd name="connsiteX21" fmla="*/ 134916 w 500092"/>
                    <a:gd name="connsiteY21" fmla="*/ 521368 h 553118"/>
                    <a:gd name="connsiteX22" fmla="*/ 74252 w 500092"/>
                    <a:gd name="connsiteY22" fmla="*/ 521368 h 553118"/>
                    <a:gd name="connsiteX23" fmla="*/ 83480 w 500092"/>
                    <a:gd name="connsiteY23" fmla="*/ 207678 h 553118"/>
                    <a:gd name="connsiteX24" fmla="*/ 0 w 500092"/>
                    <a:gd name="connsiteY24" fmla="*/ 101430 h 553118"/>
                    <a:gd name="connsiteX25" fmla="*/ 173016 w 500092"/>
                    <a:gd name="connsiteY25" fmla="*/ 83218 h 553118"/>
                    <a:gd name="connsiteX26" fmla="*/ 262400 w 500092"/>
                    <a:gd name="connsiteY26" fmla="*/ 0 h 553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00092" h="553118">
                      <a:moveTo>
                        <a:pt x="262400" y="0"/>
                      </a:moveTo>
                      <a:lnTo>
                        <a:pt x="271440" y="7018"/>
                      </a:lnTo>
                      <a:lnTo>
                        <a:pt x="293664" y="32418"/>
                      </a:lnTo>
                      <a:lnTo>
                        <a:pt x="344464" y="38768"/>
                      </a:lnTo>
                      <a:lnTo>
                        <a:pt x="364568" y="31142"/>
                      </a:lnTo>
                      <a:lnTo>
                        <a:pt x="351608" y="41943"/>
                      </a:lnTo>
                      <a:lnTo>
                        <a:pt x="500092" y="58913"/>
                      </a:lnTo>
                      <a:lnTo>
                        <a:pt x="493692" y="118143"/>
                      </a:lnTo>
                      <a:lnTo>
                        <a:pt x="465116" y="159418"/>
                      </a:lnTo>
                      <a:lnTo>
                        <a:pt x="477816" y="194343"/>
                      </a:lnTo>
                      <a:lnTo>
                        <a:pt x="379388" y="334043"/>
                      </a:lnTo>
                      <a:lnTo>
                        <a:pt x="341292" y="362618"/>
                      </a:lnTo>
                      <a:lnTo>
                        <a:pt x="369864" y="441993"/>
                      </a:lnTo>
                      <a:lnTo>
                        <a:pt x="360340" y="464218"/>
                      </a:lnTo>
                      <a:lnTo>
                        <a:pt x="290492" y="457868"/>
                      </a:lnTo>
                      <a:lnTo>
                        <a:pt x="245604" y="471896"/>
                      </a:lnTo>
                      <a:lnTo>
                        <a:pt x="242864" y="470568"/>
                      </a:lnTo>
                      <a:lnTo>
                        <a:pt x="241688" y="473120"/>
                      </a:lnTo>
                      <a:lnTo>
                        <a:pt x="239692" y="473743"/>
                      </a:lnTo>
                      <a:lnTo>
                        <a:pt x="240380" y="475948"/>
                      </a:lnTo>
                      <a:lnTo>
                        <a:pt x="204764" y="553118"/>
                      </a:lnTo>
                      <a:lnTo>
                        <a:pt x="134916" y="521368"/>
                      </a:lnTo>
                      <a:lnTo>
                        <a:pt x="74252" y="521368"/>
                      </a:lnTo>
                      <a:lnTo>
                        <a:pt x="83480" y="207678"/>
                      </a:lnTo>
                      <a:lnTo>
                        <a:pt x="0" y="101430"/>
                      </a:lnTo>
                      <a:lnTo>
                        <a:pt x="173016" y="83218"/>
                      </a:lnTo>
                      <a:lnTo>
                        <a:pt x="2624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フリーフォーム: 図形 895">
                  <a:extLst>
                    <a:ext uri="{FF2B5EF4-FFF2-40B4-BE49-F238E27FC236}">
                      <a16:creationId xmlns:a16="http://schemas.microsoft.com/office/drawing/2014/main" id="{97361606-8712-4A60-A7E7-D3049EEECEFF}"/>
                    </a:ext>
                  </a:extLst>
                </p:cNvPr>
                <p:cNvSpPr/>
                <p:nvPr/>
              </p:nvSpPr>
              <p:spPr>
                <a:xfrm>
                  <a:off x="43416948" y="7677150"/>
                  <a:ext cx="3916" cy="2552"/>
                </a:xfrm>
                <a:custGeom>
                  <a:avLst/>
                  <a:gdLst>
                    <a:gd name="connsiteX0" fmla="*/ 1176 w 3916"/>
                    <a:gd name="connsiteY0" fmla="*/ 0 h 2552"/>
                    <a:gd name="connsiteX1" fmla="*/ 3916 w 3916"/>
                    <a:gd name="connsiteY1" fmla="*/ 1328 h 2552"/>
                    <a:gd name="connsiteX2" fmla="*/ 0 w 3916"/>
                    <a:gd name="connsiteY2" fmla="*/ 2552 h 2552"/>
                    <a:gd name="connsiteX3" fmla="*/ 1176 w 3916"/>
                    <a:gd name="connsiteY3" fmla="*/ 0 h 2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16" h="2552">
                      <a:moveTo>
                        <a:pt x="1176" y="0"/>
                      </a:moveTo>
                      <a:lnTo>
                        <a:pt x="3916" y="1328"/>
                      </a:lnTo>
                      <a:lnTo>
                        <a:pt x="0" y="2552"/>
                      </a:lnTo>
                      <a:lnTo>
                        <a:pt x="11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F9E03389-8A58-438D-A9F8-164CBBB06051}"/>
                    </a:ext>
                  </a:extLst>
                </p:cNvPr>
                <p:cNvSpPr/>
                <p:nvPr/>
              </p:nvSpPr>
              <p:spPr>
                <a:xfrm>
                  <a:off x="43414952" y="7679702"/>
                  <a:ext cx="1996" cy="2828"/>
                </a:xfrm>
                <a:custGeom>
                  <a:avLst/>
                  <a:gdLst>
                    <a:gd name="connsiteX0" fmla="*/ 1996 w 1996"/>
                    <a:gd name="connsiteY0" fmla="*/ 0 h 2828"/>
                    <a:gd name="connsiteX1" fmla="*/ 688 w 1996"/>
                    <a:gd name="connsiteY1" fmla="*/ 2828 h 2828"/>
                    <a:gd name="connsiteX2" fmla="*/ 0 w 1996"/>
                    <a:gd name="connsiteY2" fmla="*/ 623 h 2828"/>
                    <a:gd name="connsiteX3" fmla="*/ 1996 w 1996"/>
                    <a:gd name="connsiteY3" fmla="*/ 0 h 2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96" h="2828">
                      <a:moveTo>
                        <a:pt x="1996" y="0"/>
                      </a:moveTo>
                      <a:lnTo>
                        <a:pt x="688" y="2828"/>
                      </a:lnTo>
                      <a:lnTo>
                        <a:pt x="0" y="623"/>
                      </a:lnTo>
                      <a:lnTo>
                        <a:pt x="199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B29C7F32-CDB8-4088-B604-55D9A2F6AB08}"/>
                    </a:ext>
                  </a:extLst>
                </p:cNvPr>
                <p:cNvSpPr/>
                <p:nvPr/>
              </p:nvSpPr>
              <p:spPr>
                <a:xfrm>
                  <a:off x="43888024" y="7868605"/>
                  <a:ext cx="1387464" cy="1459072"/>
                </a:xfrm>
                <a:custGeom>
                  <a:avLst/>
                  <a:gdLst>
                    <a:gd name="connsiteX0" fmla="*/ 83672 w 1387464"/>
                    <a:gd name="connsiteY0" fmla="*/ 0 h 1459072"/>
                    <a:gd name="connsiteX1" fmla="*/ 207964 w 1387464"/>
                    <a:gd name="connsiteY1" fmla="*/ 27620 h 1459072"/>
                    <a:gd name="connsiteX2" fmla="*/ 250824 w 1387464"/>
                    <a:gd name="connsiteY2" fmla="*/ 68101 h 1459072"/>
                    <a:gd name="connsiteX3" fmla="*/ 409176 w 1387464"/>
                    <a:gd name="connsiteY3" fmla="*/ 72268 h 1459072"/>
                    <a:gd name="connsiteX4" fmla="*/ 422276 w 1387464"/>
                    <a:gd name="connsiteY4" fmla="*/ 162875 h 1459072"/>
                    <a:gd name="connsiteX5" fmla="*/ 521336 w 1387464"/>
                    <a:gd name="connsiteY5" fmla="*/ 482915 h 1459072"/>
                    <a:gd name="connsiteX6" fmla="*/ 650876 w 1387464"/>
                    <a:gd name="connsiteY6" fmla="*/ 566735 h 1459072"/>
                    <a:gd name="connsiteX7" fmla="*/ 879476 w 1387464"/>
                    <a:gd name="connsiteY7" fmla="*/ 505775 h 1459072"/>
                    <a:gd name="connsiteX8" fmla="*/ 1054736 w 1387464"/>
                    <a:gd name="connsiteY8" fmla="*/ 284795 h 1459072"/>
                    <a:gd name="connsiteX9" fmla="*/ 1054736 w 1387464"/>
                    <a:gd name="connsiteY9" fmla="*/ 268370 h 1459072"/>
                    <a:gd name="connsiteX10" fmla="*/ 1110456 w 1387464"/>
                    <a:gd name="connsiteY10" fmla="*/ 280033 h 1459072"/>
                    <a:gd name="connsiteX11" fmla="*/ 1122364 w 1387464"/>
                    <a:gd name="connsiteY11" fmla="*/ 370520 h 1459072"/>
                    <a:gd name="connsiteX12" fmla="*/ 1265240 w 1387464"/>
                    <a:gd name="connsiteY12" fmla="*/ 506251 h 1459072"/>
                    <a:gd name="connsiteX13" fmla="*/ 1308100 w 1387464"/>
                    <a:gd name="connsiteY13" fmla="*/ 508633 h 1459072"/>
                    <a:gd name="connsiteX14" fmla="*/ 1312864 w 1387464"/>
                    <a:gd name="connsiteY14" fmla="*/ 570545 h 1459072"/>
                    <a:gd name="connsiteX15" fmla="*/ 1303340 w 1387464"/>
                    <a:gd name="connsiteY15" fmla="*/ 603883 h 1459072"/>
                    <a:gd name="connsiteX16" fmla="*/ 1376608 w 1387464"/>
                    <a:gd name="connsiteY16" fmla="*/ 653340 h 1459072"/>
                    <a:gd name="connsiteX17" fmla="*/ 1374776 w 1387464"/>
                    <a:gd name="connsiteY17" fmla="*/ 675320 h 1459072"/>
                    <a:gd name="connsiteX18" fmla="*/ 1362076 w 1387464"/>
                    <a:gd name="connsiteY18" fmla="*/ 722945 h 1459072"/>
                    <a:gd name="connsiteX19" fmla="*/ 1308100 w 1387464"/>
                    <a:gd name="connsiteY19" fmla="*/ 773745 h 1459072"/>
                    <a:gd name="connsiteX20" fmla="*/ 1308100 w 1387464"/>
                    <a:gd name="connsiteY20" fmla="*/ 808670 h 1459072"/>
                    <a:gd name="connsiteX21" fmla="*/ 1260476 w 1387464"/>
                    <a:gd name="connsiteY21" fmla="*/ 853120 h 1459072"/>
                    <a:gd name="connsiteX22" fmla="*/ 1158876 w 1387464"/>
                    <a:gd name="connsiteY22" fmla="*/ 853120 h 1459072"/>
                    <a:gd name="connsiteX23" fmla="*/ 1149352 w 1387464"/>
                    <a:gd name="connsiteY23" fmla="*/ 951545 h 1459072"/>
                    <a:gd name="connsiteX24" fmla="*/ 1260476 w 1387464"/>
                    <a:gd name="connsiteY24" fmla="*/ 1002345 h 1459072"/>
                    <a:gd name="connsiteX25" fmla="*/ 1292224 w 1387464"/>
                    <a:gd name="connsiteY25" fmla="*/ 1008695 h 1459072"/>
                    <a:gd name="connsiteX26" fmla="*/ 1387464 w 1387464"/>
                    <a:gd name="connsiteY26" fmla="*/ 1089995 h 1459072"/>
                    <a:gd name="connsiteX27" fmla="*/ 1339852 w 1387464"/>
                    <a:gd name="connsiteY27" fmla="*/ 1164270 h 1459072"/>
                    <a:gd name="connsiteX28" fmla="*/ 1333500 w 1387464"/>
                    <a:gd name="connsiteY28" fmla="*/ 1265870 h 1459072"/>
                    <a:gd name="connsiteX29" fmla="*/ 1257300 w 1387464"/>
                    <a:gd name="connsiteY29" fmla="*/ 1303970 h 1459072"/>
                    <a:gd name="connsiteX30" fmla="*/ 1165224 w 1387464"/>
                    <a:gd name="connsiteY30" fmla="*/ 1265870 h 1459072"/>
                    <a:gd name="connsiteX31" fmla="*/ 1089024 w 1387464"/>
                    <a:gd name="connsiteY31" fmla="*/ 1278570 h 1459072"/>
                    <a:gd name="connsiteX32" fmla="*/ 1076328 w 1387464"/>
                    <a:gd name="connsiteY32" fmla="*/ 1424620 h 1459072"/>
                    <a:gd name="connsiteX33" fmla="*/ 1019948 w 1387464"/>
                    <a:gd name="connsiteY33" fmla="*/ 1459072 h 1459072"/>
                    <a:gd name="connsiteX34" fmla="*/ 1019176 w 1387464"/>
                    <a:gd name="connsiteY34" fmla="*/ 1453195 h 1459072"/>
                    <a:gd name="connsiteX35" fmla="*/ 984252 w 1387464"/>
                    <a:gd name="connsiteY35" fmla="*/ 1456370 h 1459072"/>
                    <a:gd name="connsiteX36" fmla="*/ 978860 w 1387464"/>
                    <a:gd name="connsiteY36" fmla="*/ 1458958 h 1459072"/>
                    <a:gd name="connsiteX37" fmla="*/ 847728 w 1387464"/>
                    <a:gd name="connsiteY37" fmla="*/ 1294445 h 1459072"/>
                    <a:gd name="connsiteX38" fmla="*/ 768352 w 1387464"/>
                    <a:gd name="connsiteY38" fmla="*/ 1291270 h 1459072"/>
                    <a:gd name="connsiteX39" fmla="*/ 733424 w 1387464"/>
                    <a:gd name="connsiteY39" fmla="*/ 1227770 h 1459072"/>
                    <a:gd name="connsiteX40" fmla="*/ 488952 w 1387464"/>
                    <a:gd name="connsiteY40" fmla="*/ 1256345 h 1459072"/>
                    <a:gd name="connsiteX41" fmla="*/ 415928 w 1387464"/>
                    <a:gd name="connsiteY41" fmla="*/ 1208720 h 1459072"/>
                    <a:gd name="connsiteX42" fmla="*/ 250824 w 1387464"/>
                    <a:gd name="connsiteY42" fmla="*/ 1126170 h 1459072"/>
                    <a:gd name="connsiteX43" fmla="*/ 53976 w 1387464"/>
                    <a:gd name="connsiteY43" fmla="*/ 1161095 h 1459072"/>
                    <a:gd name="connsiteX44" fmla="*/ 0 w 1387464"/>
                    <a:gd name="connsiteY44" fmla="*/ 1126170 h 1459072"/>
                    <a:gd name="connsiteX45" fmla="*/ 22224 w 1387464"/>
                    <a:gd name="connsiteY45" fmla="*/ 1056320 h 1459072"/>
                    <a:gd name="connsiteX46" fmla="*/ 6352 w 1387464"/>
                    <a:gd name="connsiteY46" fmla="*/ 954720 h 1459072"/>
                    <a:gd name="connsiteX47" fmla="*/ 31752 w 1387464"/>
                    <a:gd name="connsiteY47" fmla="*/ 919795 h 1459072"/>
                    <a:gd name="connsiteX48" fmla="*/ 158752 w 1387464"/>
                    <a:gd name="connsiteY48" fmla="*/ 834070 h 1459072"/>
                    <a:gd name="connsiteX49" fmla="*/ 158752 w 1387464"/>
                    <a:gd name="connsiteY49" fmla="*/ 805495 h 1459072"/>
                    <a:gd name="connsiteX50" fmla="*/ 155576 w 1387464"/>
                    <a:gd name="connsiteY50" fmla="*/ 761045 h 1459072"/>
                    <a:gd name="connsiteX51" fmla="*/ 155576 w 1387464"/>
                    <a:gd name="connsiteY51" fmla="*/ 532445 h 1459072"/>
                    <a:gd name="connsiteX52" fmla="*/ 209552 w 1387464"/>
                    <a:gd name="connsiteY52" fmla="*/ 443545 h 1459072"/>
                    <a:gd name="connsiteX53" fmla="*/ 190500 w 1387464"/>
                    <a:gd name="connsiteY53" fmla="*/ 335595 h 1459072"/>
                    <a:gd name="connsiteX54" fmla="*/ 139700 w 1387464"/>
                    <a:gd name="connsiteY54" fmla="*/ 307020 h 1459072"/>
                    <a:gd name="connsiteX55" fmla="*/ 152400 w 1387464"/>
                    <a:gd name="connsiteY55" fmla="*/ 237170 h 1459072"/>
                    <a:gd name="connsiteX56" fmla="*/ 171452 w 1387464"/>
                    <a:gd name="connsiteY56" fmla="*/ 135570 h 1459072"/>
                    <a:gd name="connsiteX57" fmla="*/ 117476 w 1387464"/>
                    <a:gd name="connsiteY57" fmla="*/ 103820 h 1459072"/>
                    <a:gd name="connsiteX58" fmla="*/ 83672 w 1387464"/>
                    <a:gd name="connsiteY58" fmla="*/ 0 h 1459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1387464" h="1459072">
                      <a:moveTo>
                        <a:pt x="83672" y="0"/>
                      </a:moveTo>
                      <a:lnTo>
                        <a:pt x="207964" y="27620"/>
                      </a:lnTo>
                      <a:lnTo>
                        <a:pt x="250824" y="68101"/>
                      </a:lnTo>
                      <a:lnTo>
                        <a:pt x="409176" y="72268"/>
                      </a:lnTo>
                      <a:lnTo>
                        <a:pt x="422276" y="162875"/>
                      </a:lnTo>
                      <a:lnTo>
                        <a:pt x="521336" y="482915"/>
                      </a:lnTo>
                      <a:lnTo>
                        <a:pt x="650876" y="566735"/>
                      </a:lnTo>
                      <a:lnTo>
                        <a:pt x="879476" y="505775"/>
                      </a:lnTo>
                      <a:lnTo>
                        <a:pt x="1054736" y="284795"/>
                      </a:lnTo>
                      <a:lnTo>
                        <a:pt x="1054736" y="268370"/>
                      </a:lnTo>
                      <a:lnTo>
                        <a:pt x="1110456" y="280033"/>
                      </a:lnTo>
                      <a:lnTo>
                        <a:pt x="1122364" y="370520"/>
                      </a:lnTo>
                      <a:lnTo>
                        <a:pt x="1265240" y="506251"/>
                      </a:lnTo>
                      <a:lnTo>
                        <a:pt x="1308100" y="508633"/>
                      </a:lnTo>
                      <a:lnTo>
                        <a:pt x="1312864" y="570545"/>
                      </a:lnTo>
                      <a:lnTo>
                        <a:pt x="1303340" y="603883"/>
                      </a:lnTo>
                      <a:lnTo>
                        <a:pt x="1376608" y="653340"/>
                      </a:lnTo>
                      <a:lnTo>
                        <a:pt x="1374776" y="675320"/>
                      </a:lnTo>
                      <a:lnTo>
                        <a:pt x="1362076" y="722945"/>
                      </a:lnTo>
                      <a:lnTo>
                        <a:pt x="1308100" y="773745"/>
                      </a:lnTo>
                      <a:lnTo>
                        <a:pt x="1308100" y="808670"/>
                      </a:lnTo>
                      <a:lnTo>
                        <a:pt x="1260476" y="853120"/>
                      </a:lnTo>
                      <a:lnTo>
                        <a:pt x="1158876" y="853120"/>
                      </a:lnTo>
                      <a:lnTo>
                        <a:pt x="1149352" y="951545"/>
                      </a:lnTo>
                      <a:lnTo>
                        <a:pt x="1260476" y="1002345"/>
                      </a:lnTo>
                      <a:lnTo>
                        <a:pt x="1292224" y="1008695"/>
                      </a:lnTo>
                      <a:lnTo>
                        <a:pt x="1387464" y="1089995"/>
                      </a:lnTo>
                      <a:lnTo>
                        <a:pt x="1339852" y="1164270"/>
                      </a:lnTo>
                      <a:lnTo>
                        <a:pt x="1333500" y="1265870"/>
                      </a:lnTo>
                      <a:lnTo>
                        <a:pt x="1257300" y="1303970"/>
                      </a:lnTo>
                      <a:lnTo>
                        <a:pt x="1165224" y="1265870"/>
                      </a:lnTo>
                      <a:lnTo>
                        <a:pt x="1089024" y="1278570"/>
                      </a:lnTo>
                      <a:lnTo>
                        <a:pt x="1076328" y="1424620"/>
                      </a:lnTo>
                      <a:lnTo>
                        <a:pt x="1019948" y="1459072"/>
                      </a:lnTo>
                      <a:lnTo>
                        <a:pt x="1019176" y="1453195"/>
                      </a:lnTo>
                      <a:lnTo>
                        <a:pt x="984252" y="1456370"/>
                      </a:lnTo>
                      <a:lnTo>
                        <a:pt x="978860" y="1458958"/>
                      </a:lnTo>
                      <a:lnTo>
                        <a:pt x="847728" y="1294445"/>
                      </a:lnTo>
                      <a:lnTo>
                        <a:pt x="768352" y="1291270"/>
                      </a:lnTo>
                      <a:lnTo>
                        <a:pt x="733424" y="1227770"/>
                      </a:lnTo>
                      <a:lnTo>
                        <a:pt x="488952" y="1256345"/>
                      </a:lnTo>
                      <a:lnTo>
                        <a:pt x="415928" y="1208720"/>
                      </a:lnTo>
                      <a:lnTo>
                        <a:pt x="250824" y="1126170"/>
                      </a:lnTo>
                      <a:lnTo>
                        <a:pt x="53976" y="1161095"/>
                      </a:lnTo>
                      <a:lnTo>
                        <a:pt x="0" y="1126170"/>
                      </a:lnTo>
                      <a:lnTo>
                        <a:pt x="22224" y="1056320"/>
                      </a:lnTo>
                      <a:lnTo>
                        <a:pt x="6352" y="954720"/>
                      </a:lnTo>
                      <a:lnTo>
                        <a:pt x="31752" y="919795"/>
                      </a:lnTo>
                      <a:lnTo>
                        <a:pt x="158752" y="834070"/>
                      </a:lnTo>
                      <a:lnTo>
                        <a:pt x="158752" y="805495"/>
                      </a:lnTo>
                      <a:lnTo>
                        <a:pt x="155576" y="761045"/>
                      </a:lnTo>
                      <a:lnTo>
                        <a:pt x="155576" y="532445"/>
                      </a:lnTo>
                      <a:lnTo>
                        <a:pt x="209552" y="443545"/>
                      </a:lnTo>
                      <a:lnTo>
                        <a:pt x="190500" y="335595"/>
                      </a:lnTo>
                      <a:lnTo>
                        <a:pt x="139700" y="307020"/>
                      </a:lnTo>
                      <a:lnTo>
                        <a:pt x="152400" y="237170"/>
                      </a:lnTo>
                      <a:lnTo>
                        <a:pt x="171452" y="135570"/>
                      </a:lnTo>
                      <a:lnTo>
                        <a:pt x="117476" y="103820"/>
                      </a:lnTo>
                      <a:lnTo>
                        <a:pt x="836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フリーフォーム: 図形 898">
                  <a:extLst>
                    <a:ext uri="{FF2B5EF4-FFF2-40B4-BE49-F238E27FC236}">
                      <a16:creationId xmlns:a16="http://schemas.microsoft.com/office/drawing/2014/main" id="{EF1537B7-5D49-4789-A106-183AF1EBE347}"/>
                    </a:ext>
                  </a:extLst>
                </p:cNvPr>
                <p:cNvSpPr/>
                <p:nvPr/>
              </p:nvSpPr>
              <p:spPr>
                <a:xfrm>
                  <a:off x="43064608" y="7682530"/>
                  <a:ext cx="550368" cy="1030422"/>
                </a:xfrm>
                <a:custGeom>
                  <a:avLst/>
                  <a:gdLst>
                    <a:gd name="connsiteX0" fmla="*/ 351032 w 550368"/>
                    <a:gd name="connsiteY0" fmla="*/ 0 h 1030422"/>
                    <a:gd name="connsiteX1" fmla="*/ 366216 w 550368"/>
                    <a:gd name="connsiteY1" fmla="*/ 48595 h 1030422"/>
                    <a:gd name="connsiteX2" fmla="*/ 413840 w 550368"/>
                    <a:gd name="connsiteY2" fmla="*/ 127970 h 1030422"/>
                    <a:gd name="connsiteX3" fmla="*/ 378916 w 550368"/>
                    <a:gd name="connsiteY3" fmla="*/ 204170 h 1030422"/>
                    <a:gd name="connsiteX4" fmla="*/ 375744 w 550368"/>
                    <a:gd name="connsiteY4" fmla="*/ 312120 h 1030422"/>
                    <a:gd name="connsiteX5" fmla="*/ 470992 w 550368"/>
                    <a:gd name="connsiteY5" fmla="*/ 321645 h 1030422"/>
                    <a:gd name="connsiteX6" fmla="*/ 474168 w 550368"/>
                    <a:gd name="connsiteY6" fmla="*/ 404195 h 1030422"/>
                    <a:gd name="connsiteX7" fmla="*/ 509848 w 550368"/>
                    <a:gd name="connsiteY7" fmla="*/ 419061 h 1030422"/>
                    <a:gd name="connsiteX8" fmla="*/ 515440 w 550368"/>
                    <a:gd name="connsiteY8" fmla="*/ 505795 h 1030422"/>
                    <a:gd name="connsiteX9" fmla="*/ 499568 w 550368"/>
                    <a:gd name="connsiteY9" fmla="*/ 537545 h 1030422"/>
                    <a:gd name="connsiteX10" fmla="*/ 455116 w 550368"/>
                    <a:gd name="connsiteY10" fmla="*/ 537545 h 1030422"/>
                    <a:gd name="connsiteX11" fmla="*/ 429716 w 550368"/>
                    <a:gd name="connsiteY11" fmla="*/ 632795 h 1030422"/>
                    <a:gd name="connsiteX12" fmla="*/ 464640 w 550368"/>
                    <a:gd name="connsiteY12" fmla="*/ 693120 h 1030422"/>
                    <a:gd name="connsiteX13" fmla="*/ 493216 w 550368"/>
                    <a:gd name="connsiteY13" fmla="*/ 762970 h 1030422"/>
                    <a:gd name="connsiteX14" fmla="*/ 518616 w 550368"/>
                    <a:gd name="connsiteY14" fmla="*/ 820120 h 1030422"/>
                    <a:gd name="connsiteX15" fmla="*/ 550368 w 550368"/>
                    <a:gd name="connsiteY15" fmla="*/ 861395 h 1030422"/>
                    <a:gd name="connsiteX16" fmla="*/ 550368 w 550368"/>
                    <a:gd name="connsiteY16" fmla="*/ 912592 h 1030422"/>
                    <a:gd name="connsiteX17" fmla="*/ 505916 w 550368"/>
                    <a:gd name="connsiteY17" fmla="*/ 915370 h 1030422"/>
                    <a:gd name="connsiteX18" fmla="*/ 483692 w 550368"/>
                    <a:gd name="connsiteY18" fmla="*/ 969345 h 1030422"/>
                    <a:gd name="connsiteX19" fmla="*/ 451944 w 550368"/>
                    <a:gd name="connsiteY19" fmla="*/ 972520 h 1030422"/>
                    <a:gd name="connsiteX20" fmla="*/ 397968 w 550368"/>
                    <a:gd name="connsiteY20" fmla="*/ 912195 h 1030422"/>
                    <a:gd name="connsiteX21" fmla="*/ 331292 w 550368"/>
                    <a:gd name="connsiteY21" fmla="*/ 943945 h 1030422"/>
                    <a:gd name="connsiteX22" fmla="*/ 350344 w 550368"/>
                    <a:gd name="connsiteY22" fmla="*/ 975695 h 1030422"/>
                    <a:gd name="connsiteX23" fmla="*/ 239216 w 550368"/>
                    <a:gd name="connsiteY23" fmla="*/ 1016970 h 1030422"/>
                    <a:gd name="connsiteX24" fmla="*/ 239924 w 550368"/>
                    <a:gd name="connsiteY24" fmla="*/ 1030422 h 1030422"/>
                    <a:gd name="connsiteX25" fmla="*/ 200932 w 550368"/>
                    <a:gd name="connsiteY25" fmla="*/ 1027031 h 1030422"/>
                    <a:gd name="connsiteX26" fmla="*/ 182068 w 550368"/>
                    <a:gd name="connsiteY26" fmla="*/ 1001095 h 1030422"/>
                    <a:gd name="connsiteX27" fmla="*/ 128092 w 550368"/>
                    <a:gd name="connsiteY27" fmla="*/ 985220 h 1030422"/>
                    <a:gd name="connsiteX28" fmla="*/ 74116 w 550368"/>
                    <a:gd name="connsiteY28" fmla="*/ 909020 h 1030422"/>
                    <a:gd name="connsiteX29" fmla="*/ 39192 w 550368"/>
                    <a:gd name="connsiteY29" fmla="*/ 864570 h 1030422"/>
                    <a:gd name="connsiteX30" fmla="*/ 0 w 550368"/>
                    <a:gd name="connsiteY30" fmla="*/ 858613 h 1030422"/>
                    <a:gd name="connsiteX31" fmla="*/ 3632 w 550368"/>
                    <a:gd name="connsiteY31" fmla="*/ 851870 h 1030422"/>
                    <a:gd name="connsiteX32" fmla="*/ 178892 w 550368"/>
                    <a:gd name="connsiteY32" fmla="*/ 249890 h 1030422"/>
                    <a:gd name="connsiteX33" fmla="*/ 184904 w 550368"/>
                    <a:gd name="connsiteY33" fmla="*/ 45420 h 1030422"/>
                    <a:gd name="connsiteX34" fmla="*/ 245568 w 550368"/>
                    <a:gd name="connsiteY34" fmla="*/ 45420 h 1030422"/>
                    <a:gd name="connsiteX35" fmla="*/ 315416 w 550368"/>
                    <a:gd name="connsiteY35" fmla="*/ 77170 h 1030422"/>
                    <a:gd name="connsiteX36" fmla="*/ 351032 w 550368"/>
                    <a:gd name="connsiteY36" fmla="*/ 0 h 1030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550368" h="1030422">
                      <a:moveTo>
                        <a:pt x="351032" y="0"/>
                      </a:moveTo>
                      <a:lnTo>
                        <a:pt x="366216" y="48595"/>
                      </a:lnTo>
                      <a:lnTo>
                        <a:pt x="413840" y="127970"/>
                      </a:lnTo>
                      <a:lnTo>
                        <a:pt x="378916" y="204170"/>
                      </a:lnTo>
                      <a:cubicBezTo>
                        <a:pt x="377860" y="240153"/>
                        <a:pt x="376800" y="276137"/>
                        <a:pt x="375744" y="312120"/>
                      </a:cubicBezTo>
                      <a:lnTo>
                        <a:pt x="470992" y="321645"/>
                      </a:lnTo>
                      <a:lnTo>
                        <a:pt x="474168" y="404195"/>
                      </a:lnTo>
                      <a:lnTo>
                        <a:pt x="509848" y="419061"/>
                      </a:lnTo>
                      <a:lnTo>
                        <a:pt x="515440" y="505795"/>
                      </a:lnTo>
                      <a:lnTo>
                        <a:pt x="499568" y="537545"/>
                      </a:lnTo>
                      <a:lnTo>
                        <a:pt x="455116" y="537545"/>
                      </a:lnTo>
                      <a:lnTo>
                        <a:pt x="429716" y="632795"/>
                      </a:lnTo>
                      <a:lnTo>
                        <a:pt x="464640" y="693120"/>
                      </a:lnTo>
                      <a:lnTo>
                        <a:pt x="493216" y="762970"/>
                      </a:lnTo>
                      <a:lnTo>
                        <a:pt x="518616" y="820120"/>
                      </a:lnTo>
                      <a:lnTo>
                        <a:pt x="550368" y="861395"/>
                      </a:lnTo>
                      <a:lnTo>
                        <a:pt x="550368" y="912592"/>
                      </a:lnTo>
                      <a:lnTo>
                        <a:pt x="505916" y="915370"/>
                      </a:lnTo>
                      <a:lnTo>
                        <a:pt x="483692" y="969345"/>
                      </a:lnTo>
                      <a:lnTo>
                        <a:pt x="451944" y="972520"/>
                      </a:lnTo>
                      <a:lnTo>
                        <a:pt x="397968" y="912195"/>
                      </a:lnTo>
                      <a:lnTo>
                        <a:pt x="331292" y="943945"/>
                      </a:lnTo>
                      <a:lnTo>
                        <a:pt x="350344" y="975695"/>
                      </a:lnTo>
                      <a:lnTo>
                        <a:pt x="239216" y="1016970"/>
                      </a:lnTo>
                      <a:lnTo>
                        <a:pt x="239924" y="1030422"/>
                      </a:lnTo>
                      <a:lnTo>
                        <a:pt x="200932" y="1027031"/>
                      </a:lnTo>
                      <a:lnTo>
                        <a:pt x="182068" y="1001095"/>
                      </a:lnTo>
                      <a:lnTo>
                        <a:pt x="128092" y="985220"/>
                      </a:lnTo>
                      <a:lnTo>
                        <a:pt x="74116" y="909020"/>
                      </a:lnTo>
                      <a:lnTo>
                        <a:pt x="39192" y="864570"/>
                      </a:lnTo>
                      <a:lnTo>
                        <a:pt x="0" y="858613"/>
                      </a:lnTo>
                      <a:lnTo>
                        <a:pt x="3632" y="851870"/>
                      </a:lnTo>
                      <a:lnTo>
                        <a:pt x="178892" y="249890"/>
                      </a:lnTo>
                      <a:lnTo>
                        <a:pt x="184904" y="45420"/>
                      </a:lnTo>
                      <a:lnTo>
                        <a:pt x="245568" y="45420"/>
                      </a:lnTo>
                      <a:lnTo>
                        <a:pt x="315416" y="77170"/>
                      </a:lnTo>
                      <a:lnTo>
                        <a:pt x="35103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フリーフォーム: 図形 899">
                  <a:extLst>
                    <a:ext uri="{FF2B5EF4-FFF2-40B4-BE49-F238E27FC236}">
                      <a16:creationId xmlns:a16="http://schemas.microsoft.com/office/drawing/2014/main" id="{58AE2B65-6E68-4318-B66F-C74EFB9A8E0B}"/>
                    </a:ext>
                  </a:extLst>
                </p:cNvPr>
                <p:cNvSpPr/>
                <p:nvPr/>
              </p:nvSpPr>
              <p:spPr>
                <a:xfrm>
                  <a:off x="43494324" y="7792782"/>
                  <a:ext cx="603252" cy="1021354"/>
                </a:xfrm>
                <a:custGeom>
                  <a:avLst/>
                  <a:gdLst>
                    <a:gd name="connsiteX0" fmla="*/ 392108 w 603252"/>
                    <a:gd name="connsiteY0" fmla="*/ 0 h 1021354"/>
                    <a:gd name="connsiteX1" fmla="*/ 461172 w 603252"/>
                    <a:gd name="connsiteY1" fmla="*/ 32006 h 1021354"/>
                    <a:gd name="connsiteX2" fmla="*/ 473076 w 603252"/>
                    <a:gd name="connsiteY2" fmla="*/ 74868 h 1021354"/>
                    <a:gd name="connsiteX3" fmla="*/ 477372 w 603252"/>
                    <a:gd name="connsiteY3" fmla="*/ 75823 h 1021354"/>
                    <a:gd name="connsiteX4" fmla="*/ 511176 w 603252"/>
                    <a:gd name="connsiteY4" fmla="*/ 179643 h 1021354"/>
                    <a:gd name="connsiteX5" fmla="*/ 565152 w 603252"/>
                    <a:gd name="connsiteY5" fmla="*/ 211393 h 1021354"/>
                    <a:gd name="connsiteX6" fmla="*/ 546100 w 603252"/>
                    <a:gd name="connsiteY6" fmla="*/ 312993 h 1021354"/>
                    <a:gd name="connsiteX7" fmla="*/ 533400 w 603252"/>
                    <a:gd name="connsiteY7" fmla="*/ 382843 h 1021354"/>
                    <a:gd name="connsiteX8" fmla="*/ 584200 w 603252"/>
                    <a:gd name="connsiteY8" fmla="*/ 411418 h 1021354"/>
                    <a:gd name="connsiteX9" fmla="*/ 603252 w 603252"/>
                    <a:gd name="connsiteY9" fmla="*/ 519368 h 1021354"/>
                    <a:gd name="connsiteX10" fmla="*/ 549276 w 603252"/>
                    <a:gd name="connsiteY10" fmla="*/ 608268 h 1021354"/>
                    <a:gd name="connsiteX11" fmla="*/ 549276 w 603252"/>
                    <a:gd name="connsiteY11" fmla="*/ 836868 h 1021354"/>
                    <a:gd name="connsiteX12" fmla="*/ 552452 w 603252"/>
                    <a:gd name="connsiteY12" fmla="*/ 881318 h 1021354"/>
                    <a:gd name="connsiteX13" fmla="*/ 552452 w 603252"/>
                    <a:gd name="connsiteY13" fmla="*/ 909893 h 1021354"/>
                    <a:gd name="connsiteX14" fmla="*/ 425452 w 603252"/>
                    <a:gd name="connsiteY14" fmla="*/ 995618 h 1021354"/>
                    <a:gd name="connsiteX15" fmla="*/ 406736 w 603252"/>
                    <a:gd name="connsiteY15" fmla="*/ 1021354 h 1021354"/>
                    <a:gd name="connsiteX16" fmla="*/ 368300 w 603252"/>
                    <a:gd name="connsiteY16" fmla="*/ 982918 h 1021354"/>
                    <a:gd name="connsiteX17" fmla="*/ 358776 w 603252"/>
                    <a:gd name="connsiteY17" fmla="*/ 932118 h 1021354"/>
                    <a:gd name="connsiteX18" fmla="*/ 317500 w 603252"/>
                    <a:gd name="connsiteY18" fmla="*/ 928943 h 1021354"/>
                    <a:gd name="connsiteX19" fmla="*/ 241300 w 603252"/>
                    <a:gd name="connsiteY19" fmla="*/ 913068 h 1021354"/>
                    <a:gd name="connsiteX20" fmla="*/ 221164 w 603252"/>
                    <a:gd name="connsiteY20" fmla="*/ 916621 h 1021354"/>
                    <a:gd name="connsiteX21" fmla="*/ 139700 w 603252"/>
                    <a:gd name="connsiteY21" fmla="*/ 846393 h 1021354"/>
                    <a:gd name="connsiteX22" fmla="*/ 127000 w 603252"/>
                    <a:gd name="connsiteY22" fmla="*/ 801943 h 1021354"/>
                    <a:gd name="connsiteX23" fmla="*/ 120652 w 603252"/>
                    <a:gd name="connsiteY23" fmla="*/ 802340 h 1021354"/>
                    <a:gd name="connsiteX24" fmla="*/ 120652 w 603252"/>
                    <a:gd name="connsiteY24" fmla="*/ 751143 h 1021354"/>
                    <a:gd name="connsiteX25" fmla="*/ 88900 w 603252"/>
                    <a:gd name="connsiteY25" fmla="*/ 709868 h 1021354"/>
                    <a:gd name="connsiteX26" fmla="*/ 63500 w 603252"/>
                    <a:gd name="connsiteY26" fmla="*/ 652718 h 1021354"/>
                    <a:gd name="connsiteX27" fmla="*/ 34924 w 603252"/>
                    <a:gd name="connsiteY27" fmla="*/ 582868 h 1021354"/>
                    <a:gd name="connsiteX28" fmla="*/ 0 w 603252"/>
                    <a:gd name="connsiteY28" fmla="*/ 522543 h 1021354"/>
                    <a:gd name="connsiteX29" fmla="*/ 25400 w 603252"/>
                    <a:gd name="connsiteY29" fmla="*/ 427293 h 1021354"/>
                    <a:gd name="connsiteX30" fmla="*/ 69852 w 603252"/>
                    <a:gd name="connsiteY30" fmla="*/ 427293 h 1021354"/>
                    <a:gd name="connsiteX31" fmla="*/ 85724 w 603252"/>
                    <a:gd name="connsiteY31" fmla="*/ 395543 h 1021354"/>
                    <a:gd name="connsiteX32" fmla="*/ 80132 w 603252"/>
                    <a:gd name="connsiteY32" fmla="*/ 308809 h 1021354"/>
                    <a:gd name="connsiteX33" fmla="*/ 82552 w 603252"/>
                    <a:gd name="connsiteY33" fmla="*/ 309818 h 1021354"/>
                    <a:gd name="connsiteX34" fmla="*/ 107952 w 603252"/>
                    <a:gd name="connsiteY34" fmla="*/ 243143 h 1021354"/>
                    <a:gd name="connsiteX35" fmla="*/ 336552 w 603252"/>
                    <a:gd name="connsiteY35" fmla="*/ 151068 h 1021354"/>
                    <a:gd name="connsiteX36" fmla="*/ 352428 w 603252"/>
                    <a:gd name="connsiteY36" fmla="*/ 46293 h 1021354"/>
                    <a:gd name="connsiteX37" fmla="*/ 392108 w 603252"/>
                    <a:gd name="connsiteY37" fmla="*/ 0 h 1021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603252" h="1021354">
                      <a:moveTo>
                        <a:pt x="392108" y="0"/>
                      </a:moveTo>
                      <a:lnTo>
                        <a:pt x="461172" y="32006"/>
                      </a:lnTo>
                      <a:lnTo>
                        <a:pt x="473076" y="74868"/>
                      </a:lnTo>
                      <a:lnTo>
                        <a:pt x="477372" y="75823"/>
                      </a:lnTo>
                      <a:lnTo>
                        <a:pt x="511176" y="179643"/>
                      </a:lnTo>
                      <a:lnTo>
                        <a:pt x="565152" y="211393"/>
                      </a:lnTo>
                      <a:lnTo>
                        <a:pt x="546100" y="312993"/>
                      </a:lnTo>
                      <a:lnTo>
                        <a:pt x="533400" y="382843"/>
                      </a:lnTo>
                      <a:lnTo>
                        <a:pt x="584200" y="411418"/>
                      </a:lnTo>
                      <a:lnTo>
                        <a:pt x="603252" y="519368"/>
                      </a:lnTo>
                      <a:lnTo>
                        <a:pt x="549276" y="608268"/>
                      </a:lnTo>
                      <a:lnTo>
                        <a:pt x="549276" y="836868"/>
                      </a:lnTo>
                      <a:lnTo>
                        <a:pt x="552452" y="881318"/>
                      </a:lnTo>
                      <a:lnTo>
                        <a:pt x="552452" y="909893"/>
                      </a:lnTo>
                      <a:lnTo>
                        <a:pt x="425452" y="995618"/>
                      </a:lnTo>
                      <a:lnTo>
                        <a:pt x="406736" y="1021354"/>
                      </a:lnTo>
                      <a:lnTo>
                        <a:pt x="368300" y="982918"/>
                      </a:lnTo>
                      <a:lnTo>
                        <a:pt x="358776" y="932118"/>
                      </a:lnTo>
                      <a:lnTo>
                        <a:pt x="317500" y="928943"/>
                      </a:lnTo>
                      <a:lnTo>
                        <a:pt x="241300" y="913068"/>
                      </a:lnTo>
                      <a:lnTo>
                        <a:pt x="221164" y="916621"/>
                      </a:lnTo>
                      <a:lnTo>
                        <a:pt x="139700" y="846393"/>
                      </a:lnTo>
                      <a:lnTo>
                        <a:pt x="127000" y="801943"/>
                      </a:lnTo>
                      <a:lnTo>
                        <a:pt x="120652" y="802340"/>
                      </a:lnTo>
                      <a:lnTo>
                        <a:pt x="120652" y="751143"/>
                      </a:lnTo>
                      <a:lnTo>
                        <a:pt x="88900" y="709868"/>
                      </a:lnTo>
                      <a:lnTo>
                        <a:pt x="63500" y="652718"/>
                      </a:lnTo>
                      <a:lnTo>
                        <a:pt x="34924" y="582868"/>
                      </a:lnTo>
                      <a:lnTo>
                        <a:pt x="0" y="522543"/>
                      </a:lnTo>
                      <a:lnTo>
                        <a:pt x="25400" y="427293"/>
                      </a:lnTo>
                      <a:lnTo>
                        <a:pt x="69852" y="427293"/>
                      </a:lnTo>
                      <a:lnTo>
                        <a:pt x="85724" y="395543"/>
                      </a:lnTo>
                      <a:lnTo>
                        <a:pt x="80132" y="308809"/>
                      </a:lnTo>
                      <a:lnTo>
                        <a:pt x="82552" y="309818"/>
                      </a:lnTo>
                      <a:lnTo>
                        <a:pt x="107952" y="243143"/>
                      </a:lnTo>
                      <a:lnTo>
                        <a:pt x="336552" y="151068"/>
                      </a:lnTo>
                      <a:lnTo>
                        <a:pt x="352428" y="46293"/>
                      </a:lnTo>
                      <a:lnTo>
                        <a:pt x="39210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190F7B5C-B1D3-42E5-84F8-1DE61771A440}"/>
                    </a:ext>
                  </a:extLst>
                </p:cNvPr>
                <p:cNvSpPr/>
                <p:nvPr/>
              </p:nvSpPr>
              <p:spPr>
                <a:xfrm>
                  <a:off x="42630724" y="9302750"/>
                  <a:ext cx="710096" cy="717550"/>
                </a:xfrm>
                <a:custGeom>
                  <a:avLst/>
                  <a:gdLst>
                    <a:gd name="connsiteX0" fmla="*/ 422276 w 710096"/>
                    <a:gd name="connsiteY0" fmla="*/ 0 h 717550"/>
                    <a:gd name="connsiteX1" fmla="*/ 466724 w 710096"/>
                    <a:gd name="connsiteY1" fmla="*/ 0 h 717550"/>
                    <a:gd name="connsiteX2" fmla="*/ 565152 w 710096"/>
                    <a:gd name="connsiteY2" fmla="*/ 25400 h 717550"/>
                    <a:gd name="connsiteX3" fmla="*/ 577852 w 710096"/>
                    <a:gd name="connsiteY3" fmla="*/ 142875 h 717550"/>
                    <a:gd name="connsiteX4" fmla="*/ 603252 w 710096"/>
                    <a:gd name="connsiteY4" fmla="*/ 244475 h 717550"/>
                    <a:gd name="connsiteX5" fmla="*/ 581028 w 710096"/>
                    <a:gd name="connsiteY5" fmla="*/ 307975 h 717550"/>
                    <a:gd name="connsiteX6" fmla="*/ 581028 w 710096"/>
                    <a:gd name="connsiteY6" fmla="*/ 365125 h 717550"/>
                    <a:gd name="connsiteX7" fmla="*/ 625476 w 710096"/>
                    <a:gd name="connsiteY7" fmla="*/ 454025 h 717550"/>
                    <a:gd name="connsiteX8" fmla="*/ 625476 w 710096"/>
                    <a:gd name="connsiteY8" fmla="*/ 517525 h 717550"/>
                    <a:gd name="connsiteX9" fmla="*/ 708028 w 710096"/>
                    <a:gd name="connsiteY9" fmla="*/ 596900 h 717550"/>
                    <a:gd name="connsiteX10" fmla="*/ 710096 w 710096"/>
                    <a:gd name="connsiteY10" fmla="*/ 601291 h 717550"/>
                    <a:gd name="connsiteX11" fmla="*/ 681356 w 710096"/>
                    <a:gd name="connsiteY11" fmla="*/ 694690 h 717550"/>
                    <a:gd name="connsiteX12" fmla="*/ 528956 w 710096"/>
                    <a:gd name="connsiteY12" fmla="*/ 687070 h 717550"/>
                    <a:gd name="connsiteX13" fmla="*/ 353696 w 710096"/>
                    <a:gd name="connsiteY13" fmla="*/ 717550 h 717550"/>
                    <a:gd name="connsiteX14" fmla="*/ 277496 w 710096"/>
                    <a:gd name="connsiteY14" fmla="*/ 687070 h 717550"/>
                    <a:gd name="connsiteX15" fmla="*/ 99132 w 710096"/>
                    <a:gd name="connsiteY15" fmla="*/ 691529 h 717550"/>
                    <a:gd name="connsiteX16" fmla="*/ 101600 w 710096"/>
                    <a:gd name="connsiteY16" fmla="*/ 577850 h 717550"/>
                    <a:gd name="connsiteX17" fmla="*/ 0 w 710096"/>
                    <a:gd name="connsiteY17" fmla="*/ 425450 h 717550"/>
                    <a:gd name="connsiteX18" fmla="*/ 73028 w 710096"/>
                    <a:gd name="connsiteY18" fmla="*/ 381000 h 717550"/>
                    <a:gd name="connsiteX19" fmla="*/ 66676 w 710096"/>
                    <a:gd name="connsiteY19" fmla="*/ 304800 h 717550"/>
                    <a:gd name="connsiteX20" fmla="*/ 142876 w 710096"/>
                    <a:gd name="connsiteY20" fmla="*/ 269875 h 717550"/>
                    <a:gd name="connsiteX21" fmla="*/ 167252 w 710096"/>
                    <a:gd name="connsiteY21" fmla="*/ 198625 h 717550"/>
                    <a:gd name="connsiteX22" fmla="*/ 171452 w 710096"/>
                    <a:gd name="connsiteY22" fmla="*/ 200025 h 717550"/>
                    <a:gd name="connsiteX23" fmla="*/ 238124 w 710096"/>
                    <a:gd name="connsiteY23" fmla="*/ 228600 h 717550"/>
                    <a:gd name="connsiteX24" fmla="*/ 273052 w 710096"/>
                    <a:gd name="connsiteY24" fmla="*/ 171450 h 717550"/>
                    <a:gd name="connsiteX25" fmla="*/ 279400 w 710096"/>
                    <a:gd name="connsiteY25" fmla="*/ 130175 h 717550"/>
                    <a:gd name="connsiteX26" fmla="*/ 377828 w 710096"/>
                    <a:gd name="connsiteY26" fmla="*/ 63500 h 717550"/>
                    <a:gd name="connsiteX27" fmla="*/ 422276 w 710096"/>
                    <a:gd name="connsiteY27" fmla="*/ 0 h 717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10096" h="717550">
                      <a:moveTo>
                        <a:pt x="422276" y="0"/>
                      </a:moveTo>
                      <a:lnTo>
                        <a:pt x="466724" y="0"/>
                      </a:lnTo>
                      <a:lnTo>
                        <a:pt x="565152" y="25400"/>
                      </a:lnTo>
                      <a:lnTo>
                        <a:pt x="577852" y="142875"/>
                      </a:lnTo>
                      <a:lnTo>
                        <a:pt x="603252" y="244475"/>
                      </a:lnTo>
                      <a:lnTo>
                        <a:pt x="581028" y="307975"/>
                      </a:lnTo>
                      <a:lnTo>
                        <a:pt x="581028" y="365125"/>
                      </a:lnTo>
                      <a:lnTo>
                        <a:pt x="625476" y="454025"/>
                      </a:lnTo>
                      <a:lnTo>
                        <a:pt x="625476" y="517525"/>
                      </a:lnTo>
                      <a:lnTo>
                        <a:pt x="708028" y="596900"/>
                      </a:lnTo>
                      <a:lnTo>
                        <a:pt x="710096" y="601291"/>
                      </a:lnTo>
                      <a:lnTo>
                        <a:pt x="681356" y="694690"/>
                      </a:lnTo>
                      <a:lnTo>
                        <a:pt x="528956" y="687070"/>
                      </a:lnTo>
                      <a:lnTo>
                        <a:pt x="353696" y="717550"/>
                      </a:lnTo>
                      <a:lnTo>
                        <a:pt x="277496" y="687070"/>
                      </a:lnTo>
                      <a:lnTo>
                        <a:pt x="99132" y="691529"/>
                      </a:lnTo>
                      <a:lnTo>
                        <a:pt x="101600" y="577850"/>
                      </a:lnTo>
                      <a:lnTo>
                        <a:pt x="0" y="425450"/>
                      </a:lnTo>
                      <a:lnTo>
                        <a:pt x="73028" y="381000"/>
                      </a:lnTo>
                      <a:lnTo>
                        <a:pt x="66676" y="304800"/>
                      </a:lnTo>
                      <a:lnTo>
                        <a:pt x="142876" y="269875"/>
                      </a:lnTo>
                      <a:lnTo>
                        <a:pt x="167252" y="198625"/>
                      </a:lnTo>
                      <a:lnTo>
                        <a:pt x="171452" y="200025"/>
                      </a:lnTo>
                      <a:lnTo>
                        <a:pt x="238124" y="228600"/>
                      </a:lnTo>
                      <a:lnTo>
                        <a:pt x="273052" y="171450"/>
                      </a:lnTo>
                      <a:lnTo>
                        <a:pt x="279400" y="130175"/>
                      </a:lnTo>
                      <a:lnTo>
                        <a:pt x="377828" y="63500"/>
                      </a:lnTo>
                      <a:lnTo>
                        <a:pt x="4222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DDED08DA-61D6-4C41-98D2-F3C83154DD8D}"/>
                    </a:ext>
                  </a:extLst>
                </p:cNvPr>
                <p:cNvSpPr/>
                <p:nvPr/>
              </p:nvSpPr>
              <p:spPr>
                <a:xfrm>
                  <a:off x="45445236" y="7844837"/>
                  <a:ext cx="668464" cy="575264"/>
                </a:xfrm>
                <a:custGeom>
                  <a:avLst/>
                  <a:gdLst>
                    <a:gd name="connsiteX0" fmla="*/ 572532 w 668464"/>
                    <a:gd name="connsiteY0" fmla="*/ 0 h 575264"/>
                    <a:gd name="connsiteX1" fmla="*/ 665288 w 668464"/>
                    <a:gd name="connsiteY1" fmla="*/ 37102 h 575264"/>
                    <a:gd name="connsiteX2" fmla="*/ 666644 w 668464"/>
                    <a:gd name="connsiteY2" fmla="*/ 35121 h 575264"/>
                    <a:gd name="connsiteX3" fmla="*/ 668464 w 668464"/>
                    <a:gd name="connsiteY3" fmla="*/ 41864 h 575264"/>
                    <a:gd name="connsiteX4" fmla="*/ 604964 w 668464"/>
                    <a:gd name="connsiteY4" fmla="*/ 127589 h 575264"/>
                    <a:gd name="connsiteX5" fmla="*/ 608140 w 668464"/>
                    <a:gd name="connsiteY5" fmla="*/ 162514 h 575264"/>
                    <a:gd name="connsiteX6" fmla="*/ 576388 w 668464"/>
                    <a:gd name="connsiteY6" fmla="*/ 267289 h 575264"/>
                    <a:gd name="connsiteX7" fmla="*/ 544640 w 668464"/>
                    <a:gd name="connsiteY7" fmla="*/ 318089 h 575264"/>
                    <a:gd name="connsiteX8" fmla="*/ 484316 w 668464"/>
                    <a:gd name="connsiteY8" fmla="*/ 426039 h 575264"/>
                    <a:gd name="connsiteX9" fmla="*/ 401764 w 668464"/>
                    <a:gd name="connsiteY9" fmla="*/ 448264 h 575264"/>
                    <a:gd name="connsiteX10" fmla="*/ 354140 w 668464"/>
                    <a:gd name="connsiteY10" fmla="*/ 489539 h 575264"/>
                    <a:gd name="connsiteX11" fmla="*/ 309688 w 668464"/>
                    <a:gd name="connsiteY11" fmla="*/ 511764 h 575264"/>
                    <a:gd name="connsiteX12" fmla="*/ 281116 w 668464"/>
                    <a:gd name="connsiteY12" fmla="*/ 549864 h 575264"/>
                    <a:gd name="connsiteX13" fmla="*/ 39812 w 668464"/>
                    <a:gd name="connsiteY13" fmla="*/ 575264 h 575264"/>
                    <a:gd name="connsiteX14" fmla="*/ 0 w 668464"/>
                    <a:gd name="connsiteY14" fmla="*/ 544931 h 575264"/>
                    <a:gd name="connsiteX15" fmla="*/ 31876 w 668464"/>
                    <a:gd name="connsiteY15" fmla="*/ 487158 h 575264"/>
                    <a:gd name="connsiteX16" fmla="*/ 3300 w 668464"/>
                    <a:gd name="connsiteY16" fmla="*/ 418102 h 575264"/>
                    <a:gd name="connsiteX17" fmla="*/ 132432 w 668464"/>
                    <a:gd name="connsiteY17" fmla="*/ 368317 h 575264"/>
                    <a:gd name="connsiteX18" fmla="*/ 145224 w 668464"/>
                    <a:gd name="connsiteY18" fmla="*/ 384764 h 575264"/>
                    <a:gd name="connsiteX19" fmla="*/ 274764 w 668464"/>
                    <a:gd name="connsiteY19" fmla="*/ 430484 h 575264"/>
                    <a:gd name="connsiteX20" fmla="*/ 427164 w 668464"/>
                    <a:gd name="connsiteY20" fmla="*/ 361904 h 575264"/>
                    <a:gd name="connsiteX21" fmla="*/ 541464 w 668464"/>
                    <a:gd name="connsiteY21" fmla="*/ 118064 h 575264"/>
                    <a:gd name="connsiteX22" fmla="*/ 572532 w 668464"/>
                    <a:gd name="connsiteY22" fmla="*/ 0 h 575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68464" h="575264">
                      <a:moveTo>
                        <a:pt x="572532" y="0"/>
                      </a:moveTo>
                      <a:lnTo>
                        <a:pt x="665288" y="37102"/>
                      </a:lnTo>
                      <a:lnTo>
                        <a:pt x="666644" y="35121"/>
                      </a:lnTo>
                      <a:lnTo>
                        <a:pt x="668464" y="41864"/>
                      </a:lnTo>
                      <a:lnTo>
                        <a:pt x="604964" y="127589"/>
                      </a:lnTo>
                      <a:lnTo>
                        <a:pt x="608140" y="162514"/>
                      </a:lnTo>
                      <a:lnTo>
                        <a:pt x="576388" y="267289"/>
                      </a:lnTo>
                      <a:lnTo>
                        <a:pt x="544640" y="318089"/>
                      </a:lnTo>
                      <a:lnTo>
                        <a:pt x="484316" y="426039"/>
                      </a:lnTo>
                      <a:lnTo>
                        <a:pt x="401764" y="448264"/>
                      </a:lnTo>
                      <a:lnTo>
                        <a:pt x="354140" y="489539"/>
                      </a:lnTo>
                      <a:lnTo>
                        <a:pt x="309688" y="511764"/>
                      </a:lnTo>
                      <a:lnTo>
                        <a:pt x="281116" y="549864"/>
                      </a:lnTo>
                      <a:lnTo>
                        <a:pt x="39812" y="575264"/>
                      </a:lnTo>
                      <a:lnTo>
                        <a:pt x="0" y="544931"/>
                      </a:lnTo>
                      <a:lnTo>
                        <a:pt x="31876" y="487158"/>
                      </a:lnTo>
                      <a:lnTo>
                        <a:pt x="3300" y="418102"/>
                      </a:lnTo>
                      <a:lnTo>
                        <a:pt x="132432" y="368317"/>
                      </a:lnTo>
                      <a:lnTo>
                        <a:pt x="145224" y="384764"/>
                      </a:lnTo>
                      <a:lnTo>
                        <a:pt x="274764" y="430484"/>
                      </a:lnTo>
                      <a:lnTo>
                        <a:pt x="427164" y="361904"/>
                      </a:lnTo>
                      <a:lnTo>
                        <a:pt x="541464" y="118064"/>
                      </a:lnTo>
                      <a:lnTo>
                        <a:pt x="57253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397830E3-A733-4CEB-9C9E-A95FC53B3FD7}"/>
                    </a:ext>
                  </a:extLst>
                </p:cNvPr>
                <p:cNvSpPr/>
                <p:nvPr/>
              </p:nvSpPr>
              <p:spPr>
                <a:xfrm>
                  <a:off x="46431200" y="9356475"/>
                  <a:ext cx="878244" cy="1006726"/>
                </a:xfrm>
                <a:custGeom>
                  <a:avLst/>
                  <a:gdLst>
                    <a:gd name="connsiteX0" fmla="*/ 335324 w 878244"/>
                    <a:gd name="connsiteY0" fmla="*/ 0 h 1006726"/>
                    <a:gd name="connsiteX1" fmla="*/ 424180 w 878244"/>
                    <a:gd name="connsiteY1" fmla="*/ 191386 h 1006726"/>
                    <a:gd name="connsiteX2" fmla="*/ 523240 w 878244"/>
                    <a:gd name="connsiteY2" fmla="*/ 267586 h 1006726"/>
                    <a:gd name="connsiteX3" fmla="*/ 660400 w 878244"/>
                    <a:gd name="connsiteY3" fmla="*/ 267586 h 1006726"/>
                    <a:gd name="connsiteX4" fmla="*/ 878244 w 878244"/>
                    <a:gd name="connsiteY4" fmla="*/ 500629 h 1006726"/>
                    <a:gd name="connsiteX5" fmla="*/ 784224 w 878244"/>
                    <a:gd name="connsiteY5" fmla="*/ 552701 h 1006726"/>
                    <a:gd name="connsiteX6" fmla="*/ 711200 w 878244"/>
                    <a:gd name="connsiteY6" fmla="*/ 543176 h 1006726"/>
                    <a:gd name="connsiteX7" fmla="*/ 711200 w 878244"/>
                    <a:gd name="connsiteY7" fmla="*/ 501901 h 1006726"/>
                    <a:gd name="connsiteX8" fmla="*/ 619124 w 878244"/>
                    <a:gd name="connsiteY8" fmla="*/ 489201 h 1006726"/>
                    <a:gd name="connsiteX9" fmla="*/ 593724 w 878244"/>
                    <a:gd name="connsiteY9" fmla="*/ 565401 h 1006726"/>
                    <a:gd name="connsiteX10" fmla="*/ 520700 w 878244"/>
                    <a:gd name="connsiteY10" fmla="*/ 574926 h 1006726"/>
                    <a:gd name="connsiteX11" fmla="*/ 488952 w 878244"/>
                    <a:gd name="connsiteY11" fmla="*/ 647951 h 1006726"/>
                    <a:gd name="connsiteX12" fmla="*/ 501648 w 878244"/>
                    <a:gd name="connsiteY12" fmla="*/ 800351 h 1006726"/>
                    <a:gd name="connsiteX13" fmla="*/ 594196 w 878244"/>
                    <a:gd name="connsiteY13" fmla="*/ 972938 h 1006726"/>
                    <a:gd name="connsiteX14" fmla="*/ 523240 w 878244"/>
                    <a:gd name="connsiteY14" fmla="*/ 1006726 h 1006726"/>
                    <a:gd name="connsiteX15" fmla="*/ 370840 w 878244"/>
                    <a:gd name="connsiteY15" fmla="*/ 922906 h 1006726"/>
                    <a:gd name="connsiteX16" fmla="*/ 226060 w 878244"/>
                    <a:gd name="connsiteY16" fmla="*/ 930526 h 1006726"/>
                    <a:gd name="connsiteX17" fmla="*/ 195580 w 878244"/>
                    <a:gd name="connsiteY17" fmla="*/ 961006 h 1006726"/>
                    <a:gd name="connsiteX18" fmla="*/ 96520 w 878244"/>
                    <a:gd name="connsiteY18" fmla="*/ 961006 h 1006726"/>
                    <a:gd name="connsiteX19" fmla="*/ 92480 w 878244"/>
                    <a:gd name="connsiteY19" fmla="*/ 967066 h 1006726"/>
                    <a:gd name="connsiteX20" fmla="*/ 63500 w 878244"/>
                    <a:gd name="connsiteY20" fmla="*/ 924176 h 1006726"/>
                    <a:gd name="connsiteX21" fmla="*/ 73024 w 878244"/>
                    <a:gd name="connsiteY21" fmla="*/ 911476 h 1006726"/>
                    <a:gd name="connsiteX22" fmla="*/ 76200 w 878244"/>
                    <a:gd name="connsiteY22" fmla="*/ 828926 h 1006726"/>
                    <a:gd name="connsiteX23" fmla="*/ 130176 w 878244"/>
                    <a:gd name="connsiteY23" fmla="*/ 724151 h 1006726"/>
                    <a:gd name="connsiteX24" fmla="*/ 254000 w 878244"/>
                    <a:gd name="connsiteY24" fmla="*/ 686051 h 1006726"/>
                    <a:gd name="connsiteX25" fmla="*/ 282576 w 878244"/>
                    <a:gd name="connsiteY25" fmla="*/ 609851 h 1006726"/>
                    <a:gd name="connsiteX26" fmla="*/ 190500 w 878244"/>
                    <a:gd name="connsiteY26" fmla="*/ 562226 h 1006726"/>
                    <a:gd name="connsiteX27" fmla="*/ 174624 w 878244"/>
                    <a:gd name="connsiteY27" fmla="*/ 505076 h 1006726"/>
                    <a:gd name="connsiteX28" fmla="*/ 120648 w 878244"/>
                    <a:gd name="connsiteY28" fmla="*/ 492376 h 1006726"/>
                    <a:gd name="connsiteX29" fmla="*/ 41276 w 878244"/>
                    <a:gd name="connsiteY29" fmla="*/ 406651 h 1006726"/>
                    <a:gd name="connsiteX30" fmla="*/ 32168 w 878244"/>
                    <a:gd name="connsiteY30" fmla="*/ 411403 h 1006726"/>
                    <a:gd name="connsiteX31" fmla="*/ 0 w 878244"/>
                    <a:gd name="connsiteY31" fmla="*/ 327275 h 1006726"/>
                    <a:gd name="connsiteX32" fmla="*/ 177800 w 878244"/>
                    <a:gd name="connsiteY32" fmla="*/ 228850 h 1006726"/>
                    <a:gd name="connsiteX33" fmla="*/ 200024 w 878244"/>
                    <a:gd name="connsiteY33" fmla="*/ 149475 h 1006726"/>
                    <a:gd name="connsiteX34" fmla="*/ 179844 w 878244"/>
                    <a:gd name="connsiteY34" fmla="*/ 74807 h 1006726"/>
                    <a:gd name="connsiteX35" fmla="*/ 212724 w 878244"/>
                    <a:gd name="connsiteY35" fmla="*/ 76451 h 1006726"/>
                    <a:gd name="connsiteX36" fmla="*/ 250824 w 878244"/>
                    <a:gd name="connsiteY36" fmla="*/ 25651 h 1006726"/>
                    <a:gd name="connsiteX37" fmla="*/ 335324 w 878244"/>
                    <a:gd name="connsiteY37" fmla="*/ 0 h 1006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878244" h="1006726">
                      <a:moveTo>
                        <a:pt x="335324" y="0"/>
                      </a:moveTo>
                      <a:lnTo>
                        <a:pt x="424180" y="191386"/>
                      </a:lnTo>
                      <a:lnTo>
                        <a:pt x="523240" y="267586"/>
                      </a:lnTo>
                      <a:lnTo>
                        <a:pt x="660400" y="267586"/>
                      </a:lnTo>
                      <a:lnTo>
                        <a:pt x="878244" y="500629"/>
                      </a:lnTo>
                      <a:lnTo>
                        <a:pt x="784224" y="552701"/>
                      </a:lnTo>
                      <a:lnTo>
                        <a:pt x="711200" y="543176"/>
                      </a:lnTo>
                      <a:lnTo>
                        <a:pt x="711200" y="501901"/>
                      </a:lnTo>
                      <a:lnTo>
                        <a:pt x="619124" y="489201"/>
                      </a:lnTo>
                      <a:lnTo>
                        <a:pt x="593724" y="565401"/>
                      </a:lnTo>
                      <a:lnTo>
                        <a:pt x="520700" y="574926"/>
                      </a:lnTo>
                      <a:lnTo>
                        <a:pt x="488952" y="647951"/>
                      </a:lnTo>
                      <a:lnTo>
                        <a:pt x="501648" y="800351"/>
                      </a:lnTo>
                      <a:lnTo>
                        <a:pt x="594196" y="972938"/>
                      </a:lnTo>
                      <a:lnTo>
                        <a:pt x="523240" y="1006726"/>
                      </a:lnTo>
                      <a:lnTo>
                        <a:pt x="370840" y="922906"/>
                      </a:lnTo>
                      <a:lnTo>
                        <a:pt x="226060" y="930526"/>
                      </a:lnTo>
                      <a:lnTo>
                        <a:pt x="195580" y="961006"/>
                      </a:lnTo>
                      <a:lnTo>
                        <a:pt x="96520" y="961006"/>
                      </a:lnTo>
                      <a:lnTo>
                        <a:pt x="92480" y="967066"/>
                      </a:lnTo>
                      <a:lnTo>
                        <a:pt x="63500" y="924176"/>
                      </a:lnTo>
                      <a:lnTo>
                        <a:pt x="73024" y="911476"/>
                      </a:lnTo>
                      <a:lnTo>
                        <a:pt x="76200" y="828926"/>
                      </a:lnTo>
                      <a:lnTo>
                        <a:pt x="130176" y="724151"/>
                      </a:lnTo>
                      <a:lnTo>
                        <a:pt x="254000" y="686051"/>
                      </a:lnTo>
                      <a:lnTo>
                        <a:pt x="282576" y="609851"/>
                      </a:lnTo>
                      <a:lnTo>
                        <a:pt x="190500" y="562226"/>
                      </a:lnTo>
                      <a:lnTo>
                        <a:pt x="174624" y="505076"/>
                      </a:lnTo>
                      <a:lnTo>
                        <a:pt x="120648" y="492376"/>
                      </a:lnTo>
                      <a:lnTo>
                        <a:pt x="41276" y="406651"/>
                      </a:lnTo>
                      <a:lnTo>
                        <a:pt x="32168" y="411403"/>
                      </a:lnTo>
                      <a:lnTo>
                        <a:pt x="0" y="327275"/>
                      </a:lnTo>
                      <a:lnTo>
                        <a:pt x="177800" y="228850"/>
                      </a:lnTo>
                      <a:lnTo>
                        <a:pt x="200024" y="149475"/>
                      </a:lnTo>
                      <a:lnTo>
                        <a:pt x="179844" y="74807"/>
                      </a:lnTo>
                      <a:lnTo>
                        <a:pt x="212724" y="76451"/>
                      </a:lnTo>
                      <a:lnTo>
                        <a:pt x="250824" y="25651"/>
                      </a:lnTo>
                      <a:lnTo>
                        <a:pt x="3353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DE5044F4-DF61-4AC7-A1D9-59BD01F6E600}"/>
                    </a:ext>
                  </a:extLst>
                </p:cNvPr>
                <p:cNvSpPr/>
                <p:nvPr/>
              </p:nvSpPr>
              <p:spPr>
                <a:xfrm>
                  <a:off x="45262800" y="9772651"/>
                  <a:ext cx="808380" cy="375238"/>
                </a:xfrm>
                <a:custGeom>
                  <a:avLst/>
                  <a:gdLst>
                    <a:gd name="connsiteX0" fmla="*/ 365124 w 808380"/>
                    <a:gd name="connsiteY0" fmla="*/ 0 h 375238"/>
                    <a:gd name="connsiteX1" fmla="*/ 619696 w 808380"/>
                    <a:gd name="connsiteY1" fmla="*/ 5786 h 375238"/>
                    <a:gd name="connsiteX2" fmla="*/ 660400 w 808380"/>
                    <a:gd name="connsiteY2" fmla="*/ 98424 h 375238"/>
                    <a:gd name="connsiteX3" fmla="*/ 742952 w 808380"/>
                    <a:gd name="connsiteY3" fmla="*/ 142874 h 375238"/>
                    <a:gd name="connsiteX4" fmla="*/ 790576 w 808380"/>
                    <a:gd name="connsiteY4" fmla="*/ 206374 h 375238"/>
                    <a:gd name="connsiteX5" fmla="*/ 762000 w 808380"/>
                    <a:gd name="connsiteY5" fmla="*/ 253999 h 375238"/>
                    <a:gd name="connsiteX6" fmla="*/ 808380 w 808380"/>
                    <a:gd name="connsiteY6" fmla="*/ 305731 h 375238"/>
                    <a:gd name="connsiteX7" fmla="*/ 748976 w 808380"/>
                    <a:gd name="connsiteY7" fmla="*/ 350285 h 375238"/>
                    <a:gd name="connsiteX8" fmla="*/ 612776 w 808380"/>
                    <a:gd name="connsiteY8" fmla="*/ 320675 h 375238"/>
                    <a:gd name="connsiteX9" fmla="*/ 476248 w 808380"/>
                    <a:gd name="connsiteY9" fmla="*/ 314325 h 375238"/>
                    <a:gd name="connsiteX10" fmla="*/ 352424 w 808380"/>
                    <a:gd name="connsiteY10" fmla="*/ 349250 h 375238"/>
                    <a:gd name="connsiteX11" fmla="*/ 234952 w 808380"/>
                    <a:gd name="connsiteY11" fmla="*/ 339725 h 375238"/>
                    <a:gd name="connsiteX12" fmla="*/ 177800 w 808380"/>
                    <a:gd name="connsiteY12" fmla="*/ 365125 h 375238"/>
                    <a:gd name="connsiteX13" fmla="*/ 92076 w 808380"/>
                    <a:gd name="connsiteY13" fmla="*/ 339725 h 375238"/>
                    <a:gd name="connsiteX14" fmla="*/ 22592 w 808380"/>
                    <a:gd name="connsiteY14" fmla="*/ 375238 h 375238"/>
                    <a:gd name="connsiteX15" fmla="*/ 0 w 808380"/>
                    <a:gd name="connsiteY15" fmla="*/ 339090 h 375238"/>
                    <a:gd name="connsiteX16" fmla="*/ 7388 w 808380"/>
                    <a:gd name="connsiteY16" fmla="*/ 279975 h 375238"/>
                    <a:gd name="connsiteX17" fmla="*/ 47624 w 808380"/>
                    <a:gd name="connsiteY17" fmla="*/ 257175 h 375238"/>
                    <a:gd name="connsiteX18" fmla="*/ 82552 w 808380"/>
                    <a:gd name="connsiteY18" fmla="*/ 161925 h 375238"/>
                    <a:gd name="connsiteX19" fmla="*/ 184152 w 808380"/>
                    <a:gd name="connsiteY19" fmla="*/ 79375 h 375238"/>
                    <a:gd name="connsiteX20" fmla="*/ 257176 w 808380"/>
                    <a:gd name="connsiteY20" fmla="*/ 73025 h 375238"/>
                    <a:gd name="connsiteX21" fmla="*/ 365124 w 808380"/>
                    <a:gd name="connsiteY21" fmla="*/ 0 h 375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08380" h="375238">
                      <a:moveTo>
                        <a:pt x="365124" y="0"/>
                      </a:moveTo>
                      <a:lnTo>
                        <a:pt x="619696" y="5786"/>
                      </a:lnTo>
                      <a:lnTo>
                        <a:pt x="660400" y="98424"/>
                      </a:lnTo>
                      <a:lnTo>
                        <a:pt x="742952" y="142874"/>
                      </a:lnTo>
                      <a:lnTo>
                        <a:pt x="790576" y="206374"/>
                      </a:lnTo>
                      <a:lnTo>
                        <a:pt x="762000" y="253999"/>
                      </a:lnTo>
                      <a:lnTo>
                        <a:pt x="808380" y="305731"/>
                      </a:lnTo>
                      <a:lnTo>
                        <a:pt x="748976" y="350285"/>
                      </a:lnTo>
                      <a:lnTo>
                        <a:pt x="612776" y="320675"/>
                      </a:lnTo>
                      <a:lnTo>
                        <a:pt x="476248" y="314325"/>
                      </a:lnTo>
                      <a:lnTo>
                        <a:pt x="352424" y="349250"/>
                      </a:lnTo>
                      <a:lnTo>
                        <a:pt x="234952" y="339725"/>
                      </a:lnTo>
                      <a:lnTo>
                        <a:pt x="177800" y="365125"/>
                      </a:lnTo>
                      <a:lnTo>
                        <a:pt x="92076" y="339725"/>
                      </a:lnTo>
                      <a:lnTo>
                        <a:pt x="22592" y="375238"/>
                      </a:lnTo>
                      <a:lnTo>
                        <a:pt x="0" y="339090"/>
                      </a:lnTo>
                      <a:lnTo>
                        <a:pt x="7388" y="279975"/>
                      </a:lnTo>
                      <a:lnTo>
                        <a:pt x="47624" y="257175"/>
                      </a:lnTo>
                      <a:lnTo>
                        <a:pt x="82552" y="161925"/>
                      </a:lnTo>
                      <a:lnTo>
                        <a:pt x="184152" y="79375"/>
                      </a:lnTo>
                      <a:lnTo>
                        <a:pt x="257176" y="73025"/>
                      </a:lnTo>
                      <a:lnTo>
                        <a:pt x="3651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B4023008-D85F-480D-93E7-86BD5B4EBC3B}"/>
                    </a:ext>
                  </a:extLst>
                </p:cNvPr>
                <p:cNvSpPr/>
                <p:nvPr/>
              </p:nvSpPr>
              <p:spPr>
                <a:xfrm>
                  <a:off x="45882496" y="9413876"/>
                  <a:ext cx="748728" cy="664507"/>
                </a:xfrm>
                <a:custGeom>
                  <a:avLst/>
                  <a:gdLst>
                    <a:gd name="connsiteX0" fmla="*/ 520128 w 748728"/>
                    <a:gd name="connsiteY0" fmla="*/ 0 h 664507"/>
                    <a:gd name="connsiteX1" fmla="*/ 574104 w 748728"/>
                    <a:gd name="connsiteY1" fmla="*/ 69850 h 664507"/>
                    <a:gd name="connsiteX2" fmla="*/ 621728 w 748728"/>
                    <a:gd name="connsiteY2" fmla="*/ 60325 h 664507"/>
                    <a:gd name="connsiteX3" fmla="*/ 632764 w 748728"/>
                    <a:gd name="connsiteY3" fmla="*/ 10666 h 664507"/>
                    <a:gd name="connsiteX4" fmla="*/ 634428 w 748728"/>
                    <a:gd name="connsiteY4" fmla="*/ 12701 h 664507"/>
                    <a:gd name="connsiteX5" fmla="*/ 728548 w 748728"/>
                    <a:gd name="connsiteY5" fmla="*/ 17407 h 664507"/>
                    <a:gd name="connsiteX6" fmla="*/ 748728 w 748728"/>
                    <a:gd name="connsiteY6" fmla="*/ 92075 h 664507"/>
                    <a:gd name="connsiteX7" fmla="*/ 726504 w 748728"/>
                    <a:gd name="connsiteY7" fmla="*/ 171450 h 664507"/>
                    <a:gd name="connsiteX8" fmla="*/ 548704 w 748728"/>
                    <a:gd name="connsiteY8" fmla="*/ 269875 h 664507"/>
                    <a:gd name="connsiteX9" fmla="*/ 580872 w 748728"/>
                    <a:gd name="connsiteY9" fmla="*/ 354003 h 664507"/>
                    <a:gd name="connsiteX10" fmla="*/ 443928 w 748728"/>
                    <a:gd name="connsiteY10" fmla="*/ 425451 h 664507"/>
                    <a:gd name="connsiteX11" fmla="*/ 355028 w 748728"/>
                    <a:gd name="connsiteY11" fmla="*/ 533401 h 664507"/>
                    <a:gd name="connsiteX12" fmla="*/ 313752 w 748728"/>
                    <a:gd name="connsiteY12" fmla="*/ 622301 h 664507"/>
                    <a:gd name="connsiteX13" fmla="*/ 266128 w 748728"/>
                    <a:gd name="connsiteY13" fmla="*/ 615951 h 664507"/>
                    <a:gd name="connsiteX14" fmla="*/ 202628 w 748728"/>
                    <a:gd name="connsiteY14" fmla="*/ 654051 h 664507"/>
                    <a:gd name="connsiteX15" fmla="*/ 188684 w 748728"/>
                    <a:gd name="connsiteY15" fmla="*/ 664507 h 664507"/>
                    <a:gd name="connsiteX16" fmla="*/ 142304 w 748728"/>
                    <a:gd name="connsiteY16" fmla="*/ 612775 h 664507"/>
                    <a:gd name="connsiteX17" fmla="*/ 170880 w 748728"/>
                    <a:gd name="connsiteY17" fmla="*/ 565150 h 664507"/>
                    <a:gd name="connsiteX18" fmla="*/ 123256 w 748728"/>
                    <a:gd name="connsiteY18" fmla="*/ 501650 h 664507"/>
                    <a:gd name="connsiteX19" fmla="*/ 40704 w 748728"/>
                    <a:gd name="connsiteY19" fmla="*/ 457200 h 664507"/>
                    <a:gd name="connsiteX20" fmla="*/ 0 w 748728"/>
                    <a:gd name="connsiteY20" fmla="*/ 364562 h 664507"/>
                    <a:gd name="connsiteX21" fmla="*/ 24828 w 748728"/>
                    <a:gd name="connsiteY21" fmla="*/ 365126 h 664507"/>
                    <a:gd name="connsiteX22" fmla="*/ 66104 w 748728"/>
                    <a:gd name="connsiteY22" fmla="*/ 336551 h 664507"/>
                    <a:gd name="connsiteX23" fmla="*/ 126428 w 748728"/>
                    <a:gd name="connsiteY23" fmla="*/ 247651 h 664507"/>
                    <a:gd name="connsiteX24" fmla="*/ 196280 w 748728"/>
                    <a:gd name="connsiteY24" fmla="*/ 187326 h 664507"/>
                    <a:gd name="connsiteX25" fmla="*/ 291528 w 748728"/>
                    <a:gd name="connsiteY25" fmla="*/ 184151 h 664507"/>
                    <a:gd name="connsiteX26" fmla="*/ 385108 w 748728"/>
                    <a:gd name="connsiteY26" fmla="*/ 71856 h 664507"/>
                    <a:gd name="connsiteX27" fmla="*/ 447104 w 748728"/>
                    <a:gd name="connsiteY27" fmla="*/ 98425 h 664507"/>
                    <a:gd name="connsiteX28" fmla="*/ 488380 w 748728"/>
                    <a:gd name="connsiteY28" fmla="*/ 88900 h 664507"/>
                    <a:gd name="connsiteX29" fmla="*/ 482028 w 748728"/>
                    <a:gd name="connsiteY29" fmla="*/ 15875 h 664507"/>
                    <a:gd name="connsiteX30" fmla="*/ 520128 w 748728"/>
                    <a:gd name="connsiteY30" fmla="*/ 0 h 664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748728" h="664507">
                      <a:moveTo>
                        <a:pt x="520128" y="0"/>
                      </a:moveTo>
                      <a:lnTo>
                        <a:pt x="574104" y="69850"/>
                      </a:lnTo>
                      <a:lnTo>
                        <a:pt x="621728" y="60325"/>
                      </a:lnTo>
                      <a:lnTo>
                        <a:pt x="632764" y="10666"/>
                      </a:lnTo>
                      <a:lnTo>
                        <a:pt x="634428" y="12701"/>
                      </a:lnTo>
                      <a:lnTo>
                        <a:pt x="728548" y="17407"/>
                      </a:lnTo>
                      <a:lnTo>
                        <a:pt x="748728" y="92075"/>
                      </a:lnTo>
                      <a:lnTo>
                        <a:pt x="726504" y="171450"/>
                      </a:lnTo>
                      <a:lnTo>
                        <a:pt x="548704" y="269875"/>
                      </a:lnTo>
                      <a:lnTo>
                        <a:pt x="580872" y="354003"/>
                      </a:lnTo>
                      <a:lnTo>
                        <a:pt x="443928" y="425451"/>
                      </a:lnTo>
                      <a:lnTo>
                        <a:pt x="355028" y="533401"/>
                      </a:lnTo>
                      <a:lnTo>
                        <a:pt x="313752" y="622301"/>
                      </a:lnTo>
                      <a:lnTo>
                        <a:pt x="266128" y="615951"/>
                      </a:lnTo>
                      <a:lnTo>
                        <a:pt x="202628" y="654051"/>
                      </a:lnTo>
                      <a:lnTo>
                        <a:pt x="188684" y="664507"/>
                      </a:lnTo>
                      <a:lnTo>
                        <a:pt x="142304" y="612775"/>
                      </a:lnTo>
                      <a:lnTo>
                        <a:pt x="170880" y="565150"/>
                      </a:lnTo>
                      <a:lnTo>
                        <a:pt x="123256" y="501650"/>
                      </a:lnTo>
                      <a:lnTo>
                        <a:pt x="40704" y="457200"/>
                      </a:lnTo>
                      <a:lnTo>
                        <a:pt x="0" y="364562"/>
                      </a:lnTo>
                      <a:lnTo>
                        <a:pt x="24828" y="365126"/>
                      </a:lnTo>
                      <a:lnTo>
                        <a:pt x="66104" y="336551"/>
                      </a:lnTo>
                      <a:lnTo>
                        <a:pt x="126428" y="247651"/>
                      </a:lnTo>
                      <a:lnTo>
                        <a:pt x="196280" y="187326"/>
                      </a:lnTo>
                      <a:lnTo>
                        <a:pt x="291528" y="184151"/>
                      </a:lnTo>
                      <a:lnTo>
                        <a:pt x="385108" y="71856"/>
                      </a:lnTo>
                      <a:lnTo>
                        <a:pt x="447104" y="98425"/>
                      </a:lnTo>
                      <a:lnTo>
                        <a:pt x="488380" y="88900"/>
                      </a:lnTo>
                      <a:lnTo>
                        <a:pt x="482028" y="15875"/>
                      </a:lnTo>
                      <a:lnTo>
                        <a:pt x="52012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フリーフォーム: 図形 905">
                  <a:extLst>
                    <a:ext uri="{FF2B5EF4-FFF2-40B4-BE49-F238E27FC236}">
                      <a16:creationId xmlns:a16="http://schemas.microsoft.com/office/drawing/2014/main" id="{8283955C-F178-45AA-9F5A-0CB61E5267EC}"/>
                    </a:ext>
                  </a:extLst>
                </p:cNvPr>
                <p:cNvSpPr/>
                <p:nvPr/>
              </p:nvSpPr>
              <p:spPr>
                <a:xfrm>
                  <a:off x="46046420" y="7185854"/>
                  <a:ext cx="511780" cy="1234246"/>
                </a:xfrm>
                <a:custGeom>
                  <a:avLst/>
                  <a:gdLst>
                    <a:gd name="connsiteX0" fmla="*/ 508808 w 511780"/>
                    <a:gd name="connsiteY0" fmla="*/ 0 h 1234246"/>
                    <a:gd name="connsiteX1" fmla="*/ 511780 w 511780"/>
                    <a:gd name="connsiteY1" fmla="*/ 7427 h 1234246"/>
                    <a:gd name="connsiteX2" fmla="*/ 466060 w 511780"/>
                    <a:gd name="connsiteY2" fmla="*/ 738947 h 1234246"/>
                    <a:gd name="connsiteX3" fmla="*/ 466060 w 511780"/>
                    <a:gd name="connsiteY3" fmla="*/ 822767 h 1234246"/>
                    <a:gd name="connsiteX4" fmla="*/ 481300 w 511780"/>
                    <a:gd name="connsiteY4" fmla="*/ 853247 h 1234246"/>
                    <a:gd name="connsiteX5" fmla="*/ 493920 w 511780"/>
                    <a:gd name="connsiteY5" fmla="*/ 980848 h 1234246"/>
                    <a:gd name="connsiteX6" fmla="*/ 422880 w 511780"/>
                    <a:gd name="connsiteY6" fmla="*/ 1088196 h 1234246"/>
                    <a:gd name="connsiteX7" fmla="*/ 438756 w 511780"/>
                    <a:gd name="connsiteY7" fmla="*/ 1180271 h 1234246"/>
                    <a:gd name="connsiteX8" fmla="*/ 318104 w 511780"/>
                    <a:gd name="connsiteY8" fmla="*/ 1183446 h 1234246"/>
                    <a:gd name="connsiteX9" fmla="*/ 295880 w 511780"/>
                    <a:gd name="connsiteY9" fmla="*/ 1145346 h 1234246"/>
                    <a:gd name="connsiteX10" fmla="*/ 229204 w 511780"/>
                    <a:gd name="connsiteY10" fmla="*/ 1177096 h 1234246"/>
                    <a:gd name="connsiteX11" fmla="*/ 200628 w 511780"/>
                    <a:gd name="connsiteY11" fmla="*/ 1234246 h 1234246"/>
                    <a:gd name="connsiteX12" fmla="*/ 108556 w 511780"/>
                    <a:gd name="connsiteY12" fmla="*/ 1173921 h 1234246"/>
                    <a:gd name="connsiteX13" fmla="*/ 108556 w 511780"/>
                    <a:gd name="connsiteY13" fmla="*/ 989771 h 1234246"/>
                    <a:gd name="connsiteX14" fmla="*/ 76804 w 511780"/>
                    <a:gd name="connsiteY14" fmla="*/ 954846 h 1234246"/>
                    <a:gd name="connsiteX15" fmla="*/ 67280 w 511780"/>
                    <a:gd name="connsiteY15" fmla="*/ 869121 h 1234246"/>
                    <a:gd name="connsiteX16" fmla="*/ 0 w 511780"/>
                    <a:gd name="connsiteY16" fmla="*/ 844452 h 1234246"/>
                    <a:gd name="connsiteX17" fmla="*/ 6956 w 511780"/>
                    <a:gd name="connsiteY17" fmla="*/ 821497 h 1234246"/>
                    <a:gd name="connsiteX18" fmla="*/ 3780 w 511780"/>
                    <a:gd name="connsiteY18" fmla="*/ 786572 h 1234246"/>
                    <a:gd name="connsiteX19" fmla="*/ 67280 w 511780"/>
                    <a:gd name="connsiteY19" fmla="*/ 700847 h 1234246"/>
                    <a:gd name="connsiteX20" fmla="*/ 65460 w 511780"/>
                    <a:gd name="connsiteY20" fmla="*/ 694104 h 1234246"/>
                    <a:gd name="connsiteX21" fmla="*/ 152212 w 511780"/>
                    <a:gd name="connsiteY21" fmla="*/ 567497 h 1234246"/>
                    <a:gd name="connsiteX22" fmla="*/ 273656 w 511780"/>
                    <a:gd name="connsiteY22" fmla="*/ 448435 h 1234246"/>
                    <a:gd name="connsiteX23" fmla="*/ 276036 w 511780"/>
                    <a:gd name="connsiteY23" fmla="*/ 353185 h 1234246"/>
                    <a:gd name="connsiteX24" fmla="*/ 333188 w 511780"/>
                    <a:gd name="connsiteY24" fmla="*/ 322228 h 1234246"/>
                    <a:gd name="connsiteX25" fmla="*/ 364144 w 511780"/>
                    <a:gd name="connsiteY25" fmla="*/ 124585 h 1234246"/>
                    <a:gd name="connsiteX26" fmla="*/ 363820 w 511780"/>
                    <a:gd name="connsiteY26" fmla="*/ 122649 h 1234246"/>
                    <a:gd name="connsiteX27" fmla="*/ 365732 w 511780"/>
                    <a:gd name="connsiteY27" fmla="*/ 122997 h 1234246"/>
                    <a:gd name="connsiteX28" fmla="*/ 508808 w 511780"/>
                    <a:gd name="connsiteY28" fmla="*/ 0 h 1234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11780" h="1234246">
                      <a:moveTo>
                        <a:pt x="508808" y="0"/>
                      </a:moveTo>
                      <a:lnTo>
                        <a:pt x="511780" y="7427"/>
                      </a:lnTo>
                      <a:lnTo>
                        <a:pt x="466060" y="738947"/>
                      </a:lnTo>
                      <a:lnTo>
                        <a:pt x="466060" y="822767"/>
                      </a:lnTo>
                      <a:lnTo>
                        <a:pt x="481300" y="853247"/>
                      </a:lnTo>
                      <a:lnTo>
                        <a:pt x="493920" y="980848"/>
                      </a:lnTo>
                      <a:lnTo>
                        <a:pt x="422880" y="1088196"/>
                      </a:lnTo>
                      <a:lnTo>
                        <a:pt x="438756" y="1180271"/>
                      </a:lnTo>
                      <a:lnTo>
                        <a:pt x="318104" y="1183446"/>
                      </a:lnTo>
                      <a:lnTo>
                        <a:pt x="295880" y="1145346"/>
                      </a:lnTo>
                      <a:lnTo>
                        <a:pt x="229204" y="1177096"/>
                      </a:lnTo>
                      <a:lnTo>
                        <a:pt x="200628" y="1234246"/>
                      </a:lnTo>
                      <a:lnTo>
                        <a:pt x="108556" y="1173921"/>
                      </a:lnTo>
                      <a:lnTo>
                        <a:pt x="108556" y="989771"/>
                      </a:lnTo>
                      <a:lnTo>
                        <a:pt x="76804" y="954846"/>
                      </a:lnTo>
                      <a:lnTo>
                        <a:pt x="67280" y="869121"/>
                      </a:lnTo>
                      <a:lnTo>
                        <a:pt x="0" y="844452"/>
                      </a:lnTo>
                      <a:lnTo>
                        <a:pt x="6956" y="821497"/>
                      </a:lnTo>
                      <a:lnTo>
                        <a:pt x="3780" y="786572"/>
                      </a:lnTo>
                      <a:lnTo>
                        <a:pt x="67280" y="700847"/>
                      </a:lnTo>
                      <a:lnTo>
                        <a:pt x="65460" y="694104"/>
                      </a:lnTo>
                      <a:lnTo>
                        <a:pt x="152212" y="567497"/>
                      </a:lnTo>
                      <a:lnTo>
                        <a:pt x="273656" y="448435"/>
                      </a:lnTo>
                      <a:cubicBezTo>
                        <a:pt x="274448" y="416685"/>
                        <a:pt x="275244" y="384935"/>
                        <a:pt x="276036" y="353185"/>
                      </a:cubicBezTo>
                      <a:lnTo>
                        <a:pt x="333188" y="322228"/>
                      </a:lnTo>
                      <a:lnTo>
                        <a:pt x="364144" y="124585"/>
                      </a:lnTo>
                      <a:lnTo>
                        <a:pt x="363820" y="122649"/>
                      </a:lnTo>
                      <a:lnTo>
                        <a:pt x="365732" y="122997"/>
                      </a:lnTo>
                      <a:lnTo>
                        <a:pt x="50880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フリーフォーム: 図形 906">
                  <a:extLst>
                    <a:ext uri="{FF2B5EF4-FFF2-40B4-BE49-F238E27FC236}">
                      <a16:creationId xmlns:a16="http://schemas.microsoft.com/office/drawing/2014/main" id="{CD092EE3-F781-4492-9EE9-B132AFF1C659}"/>
                    </a:ext>
                  </a:extLst>
                </p:cNvPr>
                <p:cNvSpPr/>
                <p:nvPr/>
              </p:nvSpPr>
              <p:spPr>
                <a:xfrm>
                  <a:off x="46335952" y="8166703"/>
                  <a:ext cx="351924" cy="929673"/>
                </a:xfrm>
                <a:custGeom>
                  <a:avLst/>
                  <a:gdLst>
                    <a:gd name="connsiteX0" fmla="*/ 204388 w 351924"/>
                    <a:gd name="connsiteY0" fmla="*/ 0 h 929673"/>
                    <a:gd name="connsiteX1" fmla="*/ 260348 w 351924"/>
                    <a:gd name="connsiteY1" fmla="*/ 565819 h 929673"/>
                    <a:gd name="connsiteX2" fmla="*/ 351924 w 351924"/>
                    <a:gd name="connsiteY2" fmla="*/ 910313 h 929673"/>
                    <a:gd name="connsiteX3" fmla="*/ 266696 w 351924"/>
                    <a:gd name="connsiteY3" fmla="*/ 901099 h 929673"/>
                    <a:gd name="connsiteX4" fmla="*/ 180972 w 351924"/>
                    <a:gd name="connsiteY4" fmla="*/ 920149 h 929673"/>
                    <a:gd name="connsiteX5" fmla="*/ 111128 w 351924"/>
                    <a:gd name="connsiteY5" fmla="*/ 920149 h 929673"/>
                    <a:gd name="connsiteX6" fmla="*/ 111124 w 351924"/>
                    <a:gd name="connsiteY6" fmla="*/ 920148 h 929673"/>
                    <a:gd name="connsiteX7" fmla="*/ 111116 w 351924"/>
                    <a:gd name="connsiteY7" fmla="*/ 920149 h 929673"/>
                    <a:gd name="connsiteX8" fmla="*/ 107948 w 351924"/>
                    <a:gd name="connsiteY8" fmla="*/ 920149 h 929673"/>
                    <a:gd name="connsiteX9" fmla="*/ 107948 w 351924"/>
                    <a:gd name="connsiteY9" fmla="*/ 920488 h 929673"/>
                    <a:gd name="connsiteX10" fmla="*/ 22224 w 351924"/>
                    <a:gd name="connsiteY10" fmla="*/ 929673 h 929673"/>
                    <a:gd name="connsiteX11" fmla="*/ 15872 w 351924"/>
                    <a:gd name="connsiteY11" fmla="*/ 850298 h 929673"/>
                    <a:gd name="connsiteX12" fmla="*/ 0 w 351924"/>
                    <a:gd name="connsiteY12" fmla="*/ 793148 h 929673"/>
                    <a:gd name="connsiteX13" fmla="*/ 34924 w 351924"/>
                    <a:gd name="connsiteY13" fmla="*/ 726473 h 929673"/>
                    <a:gd name="connsiteX14" fmla="*/ 88896 w 351924"/>
                    <a:gd name="connsiteY14" fmla="*/ 675673 h 929673"/>
                    <a:gd name="connsiteX15" fmla="*/ 85724 w 351924"/>
                    <a:gd name="connsiteY15" fmla="*/ 615348 h 929673"/>
                    <a:gd name="connsiteX16" fmla="*/ 104772 w 351924"/>
                    <a:gd name="connsiteY16" fmla="*/ 523273 h 929673"/>
                    <a:gd name="connsiteX17" fmla="*/ 66672 w 351924"/>
                    <a:gd name="connsiteY17" fmla="*/ 504223 h 929673"/>
                    <a:gd name="connsiteX18" fmla="*/ 25400 w 351924"/>
                    <a:gd name="connsiteY18" fmla="*/ 361348 h 929673"/>
                    <a:gd name="connsiteX19" fmla="*/ 85724 w 351924"/>
                    <a:gd name="connsiteY19" fmla="*/ 304198 h 929673"/>
                    <a:gd name="connsiteX20" fmla="*/ 139476 w 351924"/>
                    <a:gd name="connsiteY20" fmla="*/ 199680 h 929673"/>
                    <a:gd name="connsiteX21" fmla="*/ 149224 w 351924"/>
                    <a:gd name="connsiteY21" fmla="*/ 199423 h 929673"/>
                    <a:gd name="connsiteX22" fmla="*/ 133348 w 351924"/>
                    <a:gd name="connsiteY22" fmla="*/ 107348 h 929673"/>
                    <a:gd name="connsiteX23" fmla="*/ 204388 w 351924"/>
                    <a:gd name="connsiteY23" fmla="*/ 0 h 929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51924" h="929673">
                      <a:moveTo>
                        <a:pt x="204388" y="0"/>
                      </a:moveTo>
                      <a:lnTo>
                        <a:pt x="260348" y="565819"/>
                      </a:lnTo>
                      <a:lnTo>
                        <a:pt x="351924" y="910313"/>
                      </a:lnTo>
                      <a:lnTo>
                        <a:pt x="266696" y="901099"/>
                      </a:lnTo>
                      <a:lnTo>
                        <a:pt x="180972" y="920149"/>
                      </a:lnTo>
                      <a:lnTo>
                        <a:pt x="111128" y="920149"/>
                      </a:lnTo>
                      <a:lnTo>
                        <a:pt x="111124" y="920148"/>
                      </a:lnTo>
                      <a:lnTo>
                        <a:pt x="111116" y="920149"/>
                      </a:lnTo>
                      <a:lnTo>
                        <a:pt x="107948" y="920149"/>
                      </a:lnTo>
                      <a:lnTo>
                        <a:pt x="107948" y="920488"/>
                      </a:lnTo>
                      <a:lnTo>
                        <a:pt x="22224" y="929673"/>
                      </a:lnTo>
                      <a:lnTo>
                        <a:pt x="15872" y="850298"/>
                      </a:lnTo>
                      <a:lnTo>
                        <a:pt x="0" y="793148"/>
                      </a:lnTo>
                      <a:lnTo>
                        <a:pt x="34924" y="726473"/>
                      </a:lnTo>
                      <a:lnTo>
                        <a:pt x="88896" y="675673"/>
                      </a:lnTo>
                      <a:lnTo>
                        <a:pt x="85724" y="615348"/>
                      </a:lnTo>
                      <a:lnTo>
                        <a:pt x="104772" y="523273"/>
                      </a:lnTo>
                      <a:lnTo>
                        <a:pt x="66672" y="504223"/>
                      </a:lnTo>
                      <a:lnTo>
                        <a:pt x="25400" y="361348"/>
                      </a:lnTo>
                      <a:lnTo>
                        <a:pt x="85724" y="304198"/>
                      </a:lnTo>
                      <a:lnTo>
                        <a:pt x="139476" y="199680"/>
                      </a:lnTo>
                      <a:lnTo>
                        <a:pt x="149224" y="199423"/>
                      </a:lnTo>
                      <a:lnTo>
                        <a:pt x="133348" y="107348"/>
                      </a:lnTo>
                      <a:lnTo>
                        <a:pt x="2043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5D50CB6F-9064-4DE0-AE6B-1B32DEB5DDB7}"/>
                    </a:ext>
                  </a:extLst>
                </p:cNvPr>
                <p:cNvSpPr/>
                <p:nvPr/>
              </p:nvSpPr>
              <p:spPr>
                <a:xfrm>
                  <a:off x="46129576" y="8962884"/>
                  <a:ext cx="385684" cy="549416"/>
                </a:xfrm>
                <a:custGeom>
                  <a:avLst/>
                  <a:gdLst>
                    <a:gd name="connsiteX0" fmla="*/ 207220 w 385684"/>
                    <a:gd name="connsiteY0" fmla="*/ 0 h 549416"/>
                    <a:gd name="connsiteX1" fmla="*/ 222248 w 385684"/>
                    <a:gd name="connsiteY1" fmla="*/ 54116 h 549416"/>
                    <a:gd name="connsiteX2" fmla="*/ 228600 w 385684"/>
                    <a:gd name="connsiteY2" fmla="*/ 133491 h 549416"/>
                    <a:gd name="connsiteX3" fmla="*/ 314324 w 385684"/>
                    <a:gd name="connsiteY3" fmla="*/ 124306 h 549416"/>
                    <a:gd name="connsiteX4" fmla="*/ 314324 w 385684"/>
                    <a:gd name="connsiteY4" fmla="*/ 152542 h 549416"/>
                    <a:gd name="connsiteX5" fmla="*/ 295272 w 385684"/>
                    <a:gd name="connsiteY5" fmla="*/ 241442 h 549416"/>
                    <a:gd name="connsiteX6" fmla="*/ 250824 w 385684"/>
                    <a:gd name="connsiteY6" fmla="*/ 308117 h 549416"/>
                    <a:gd name="connsiteX7" fmla="*/ 279400 w 385684"/>
                    <a:gd name="connsiteY7" fmla="*/ 365267 h 549416"/>
                    <a:gd name="connsiteX8" fmla="*/ 330200 w 385684"/>
                    <a:gd name="connsiteY8" fmla="*/ 393842 h 549416"/>
                    <a:gd name="connsiteX9" fmla="*/ 385684 w 385684"/>
                    <a:gd name="connsiteY9" fmla="*/ 461657 h 549416"/>
                    <a:gd name="connsiteX10" fmla="*/ 374648 w 385684"/>
                    <a:gd name="connsiteY10" fmla="*/ 511316 h 549416"/>
                    <a:gd name="connsiteX11" fmla="*/ 327024 w 385684"/>
                    <a:gd name="connsiteY11" fmla="*/ 520841 h 549416"/>
                    <a:gd name="connsiteX12" fmla="*/ 273048 w 385684"/>
                    <a:gd name="connsiteY12" fmla="*/ 450991 h 549416"/>
                    <a:gd name="connsiteX13" fmla="*/ 234948 w 385684"/>
                    <a:gd name="connsiteY13" fmla="*/ 466866 h 549416"/>
                    <a:gd name="connsiteX14" fmla="*/ 241300 w 385684"/>
                    <a:gd name="connsiteY14" fmla="*/ 539891 h 549416"/>
                    <a:gd name="connsiteX15" fmla="*/ 200024 w 385684"/>
                    <a:gd name="connsiteY15" fmla="*/ 549416 h 549416"/>
                    <a:gd name="connsiteX16" fmla="*/ 138028 w 385684"/>
                    <a:gd name="connsiteY16" fmla="*/ 522847 h 549416"/>
                    <a:gd name="connsiteX17" fmla="*/ 139700 w 385684"/>
                    <a:gd name="connsiteY17" fmla="*/ 520842 h 549416"/>
                    <a:gd name="connsiteX18" fmla="*/ 63500 w 385684"/>
                    <a:gd name="connsiteY18" fmla="*/ 425592 h 549416"/>
                    <a:gd name="connsiteX19" fmla="*/ 69848 w 385684"/>
                    <a:gd name="connsiteY19" fmla="*/ 390667 h 549416"/>
                    <a:gd name="connsiteX20" fmla="*/ 44448 w 385684"/>
                    <a:gd name="connsiteY20" fmla="*/ 377967 h 549416"/>
                    <a:gd name="connsiteX21" fmla="*/ 44448 w 385684"/>
                    <a:gd name="connsiteY21" fmla="*/ 358917 h 549416"/>
                    <a:gd name="connsiteX22" fmla="*/ 0 w 385684"/>
                    <a:gd name="connsiteY22" fmla="*/ 266842 h 549416"/>
                    <a:gd name="connsiteX23" fmla="*/ 38100 w 385684"/>
                    <a:gd name="connsiteY23" fmla="*/ 203342 h 549416"/>
                    <a:gd name="connsiteX24" fmla="*/ 3176 w 385684"/>
                    <a:gd name="connsiteY24" fmla="*/ 162067 h 549416"/>
                    <a:gd name="connsiteX25" fmla="*/ 31748 w 385684"/>
                    <a:gd name="connsiteY25" fmla="*/ 111267 h 549416"/>
                    <a:gd name="connsiteX26" fmla="*/ 29496 w 385684"/>
                    <a:gd name="connsiteY26" fmla="*/ 101016 h 549416"/>
                    <a:gd name="connsiteX27" fmla="*/ 114300 w 385684"/>
                    <a:gd name="connsiteY27" fmla="*/ 69991 h 549416"/>
                    <a:gd name="connsiteX28" fmla="*/ 187324 w 385684"/>
                    <a:gd name="connsiteY28" fmla="*/ 3316 h 549416"/>
                    <a:gd name="connsiteX29" fmla="*/ 207220 w 385684"/>
                    <a:gd name="connsiteY29" fmla="*/ 0 h 549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85684" h="549416">
                      <a:moveTo>
                        <a:pt x="207220" y="0"/>
                      </a:moveTo>
                      <a:lnTo>
                        <a:pt x="222248" y="54116"/>
                      </a:lnTo>
                      <a:lnTo>
                        <a:pt x="228600" y="133491"/>
                      </a:lnTo>
                      <a:lnTo>
                        <a:pt x="314324" y="124306"/>
                      </a:lnTo>
                      <a:lnTo>
                        <a:pt x="314324" y="152542"/>
                      </a:lnTo>
                      <a:lnTo>
                        <a:pt x="295272" y="241442"/>
                      </a:lnTo>
                      <a:lnTo>
                        <a:pt x="250824" y="308117"/>
                      </a:lnTo>
                      <a:lnTo>
                        <a:pt x="279400" y="365267"/>
                      </a:lnTo>
                      <a:lnTo>
                        <a:pt x="330200" y="393842"/>
                      </a:lnTo>
                      <a:lnTo>
                        <a:pt x="385684" y="461657"/>
                      </a:lnTo>
                      <a:lnTo>
                        <a:pt x="374648" y="511316"/>
                      </a:lnTo>
                      <a:lnTo>
                        <a:pt x="327024" y="520841"/>
                      </a:lnTo>
                      <a:lnTo>
                        <a:pt x="273048" y="450991"/>
                      </a:lnTo>
                      <a:lnTo>
                        <a:pt x="234948" y="466866"/>
                      </a:lnTo>
                      <a:lnTo>
                        <a:pt x="241300" y="539891"/>
                      </a:lnTo>
                      <a:lnTo>
                        <a:pt x="200024" y="549416"/>
                      </a:lnTo>
                      <a:lnTo>
                        <a:pt x="138028" y="522847"/>
                      </a:lnTo>
                      <a:lnTo>
                        <a:pt x="139700" y="520842"/>
                      </a:lnTo>
                      <a:lnTo>
                        <a:pt x="63500" y="425592"/>
                      </a:lnTo>
                      <a:lnTo>
                        <a:pt x="69848" y="390667"/>
                      </a:lnTo>
                      <a:lnTo>
                        <a:pt x="44448" y="377967"/>
                      </a:lnTo>
                      <a:lnTo>
                        <a:pt x="44448" y="358917"/>
                      </a:lnTo>
                      <a:lnTo>
                        <a:pt x="0" y="266842"/>
                      </a:lnTo>
                      <a:lnTo>
                        <a:pt x="38100" y="203342"/>
                      </a:lnTo>
                      <a:lnTo>
                        <a:pt x="3176" y="162067"/>
                      </a:lnTo>
                      <a:lnTo>
                        <a:pt x="31748" y="111267"/>
                      </a:lnTo>
                      <a:lnTo>
                        <a:pt x="29496" y="101016"/>
                      </a:lnTo>
                      <a:lnTo>
                        <a:pt x="114300" y="69991"/>
                      </a:lnTo>
                      <a:lnTo>
                        <a:pt x="187324" y="3316"/>
                      </a:lnTo>
                      <a:lnTo>
                        <a:pt x="2072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フリーフォーム: 図形 908">
                  <a:extLst>
                    <a:ext uri="{FF2B5EF4-FFF2-40B4-BE49-F238E27FC236}">
                      <a16:creationId xmlns:a16="http://schemas.microsoft.com/office/drawing/2014/main" id="{E68FA506-14EB-4455-AE6D-566EA61E2808}"/>
                    </a:ext>
                  </a:extLst>
                </p:cNvPr>
                <p:cNvSpPr/>
                <p:nvPr/>
              </p:nvSpPr>
              <p:spPr>
                <a:xfrm>
                  <a:off x="45356672" y="8030306"/>
                  <a:ext cx="1118756" cy="1033594"/>
                </a:xfrm>
                <a:custGeom>
                  <a:avLst/>
                  <a:gdLst>
                    <a:gd name="connsiteX0" fmla="*/ 689748 w 1118756"/>
                    <a:gd name="connsiteY0" fmla="*/ 0 h 1033594"/>
                    <a:gd name="connsiteX1" fmla="*/ 757028 w 1118756"/>
                    <a:gd name="connsiteY1" fmla="*/ 24669 h 1033594"/>
                    <a:gd name="connsiteX2" fmla="*/ 766552 w 1118756"/>
                    <a:gd name="connsiteY2" fmla="*/ 110394 h 1033594"/>
                    <a:gd name="connsiteX3" fmla="*/ 798304 w 1118756"/>
                    <a:gd name="connsiteY3" fmla="*/ 145319 h 1033594"/>
                    <a:gd name="connsiteX4" fmla="*/ 798304 w 1118756"/>
                    <a:gd name="connsiteY4" fmla="*/ 329469 h 1033594"/>
                    <a:gd name="connsiteX5" fmla="*/ 890376 w 1118756"/>
                    <a:gd name="connsiteY5" fmla="*/ 389794 h 1033594"/>
                    <a:gd name="connsiteX6" fmla="*/ 918952 w 1118756"/>
                    <a:gd name="connsiteY6" fmla="*/ 332644 h 1033594"/>
                    <a:gd name="connsiteX7" fmla="*/ 985628 w 1118756"/>
                    <a:gd name="connsiteY7" fmla="*/ 300894 h 1033594"/>
                    <a:gd name="connsiteX8" fmla="*/ 1007852 w 1118756"/>
                    <a:gd name="connsiteY8" fmla="*/ 338994 h 1033594"/>
                    <a:gd name="connsiteX9" fmla="*/ 1118756 w 1118756"/>
                    <a:gd name="connsiteY9" fmla="*/ 336076 h 1033594"/>
                    <a:gd name="connsiteX10" fmla="*/ 1065004 w 1118756"/>
                    <a:gd name="connsiteY10" fmla="*/ 440594 h 1033594"/>
                    <a:gd name="connsiteX11" fmla="*/ 1004680 w 1118756"/>
                    <a:gd name="connsiteY11" fmla="*/ 497744 h 1033594"/>
                    <a:gd name="connsiteX12" fmla="*/ 1045952 w 1118756"/>
                    <a:gd name="connsiteY12" fmla="*/ 640619 h 1033594"/>
                    <a:gd name="connsiteX13" fmla="*/ 1084052 w 1118756"/>
                    <a:gd name="connsiteY13" fmla="*/ 659669 h 1033594"/>
                    <a:gd name="connsiteX14" fmla="*/ 1065004 w 1118756"/>
                    <a:gd name="connsiteY14" fmla="*/ 751744 h 1033594"/>
                    <a:gd name="connsiteX15" fmla="*/ 1068176 w 1118756"/>
                    <a:gd name="connsiteY15" fmla="*/ 812069 h 1033594"/>
                    <a:gd name="connsiteX16" fmla="*/ 1014204 w 1118756"/>
                    <a:gd name="connsiteY16" fmla="*/ 862869 h 1033594"/>
                    <a:gd name="connsiteX17" fmla="*/ 979280 w 1118756"/>
                    <a:gd name="connsiteY17" fmla="*/ 929544 h 1033594"/>
                    <a:gd name="connsiteX18" fmla="*/ 980124 w 1118756"/>
                    <a:gd name="connsiteY18" fmla="*/ 932578 h 1033594"/>
                    <a:gd name="connsiteX19" fmla="*/ 960228 w 1118756"/>
                    <a:gd name="connsiteY19" fmla="*/ 935894 h 1033594"/>
                    <a:gd name="connsiteX20" fmla="*/ 887204 w 1118756"/>
                    <a:gd name="connsiteY20" fmla="*/ 1002569 h 1033594"/>
                    <a:gd name="connsiteX21" fmla="*/ 802400 w 1118756"/>
                    <a:gd name="connsiteY21" fmla="*/ 1033594 h 1033594"/>
                    <a:gd name="connsiteX22" fmla="*/ 776080 w 1118756"/>
                    <a:gd name="connsiteY22" fmla="*/ 913670 h 1033594"/>
                    <a:gd name="connsiteX23" fmla="*/ 623680 w 1118756"/>
                    <a:gd name="connsiteY23" fmla="*/ 967645 h 1033594"/>
                    <a:gd name="connsiteX24" fmla="*/ 528428 w 1118756"/>
                    <a:gd name="connsiteY24" fmla="*/ 977170 h 1033594"/>
                    <a:gd name="connsiteX25" fmla="*/ 496804 w 1118756"/>
                    <a:gd name="connsiteY25" fmla="*/ 971783 h 1033594"/>
                    <a:gd name="connsiteX26" fmla="*/ 493504 w 1118756"/>
                    <a:gd name="connsiteY26" fmla="*/ 904145 h 1033594"/>
                    <a:gd name="connsiteX27" fmla="*/ 715752 w 1118756"/>
                    <a:gd name="connsiteY27" fmla="*/ 796195 h 1033594"/>
                    <a:gd name="connsiteX28" fmla="*/ 731628 w 1118756"/>
                    <a:gd name="connsiteY28" fmla="*/ 729520 h 1033594"/>
                    <a:gd name="connsiteX29" fmla="*/ 776080 w 1118756"/>
                    <a:gd name="connsiteY29" fmla="*/ 675545 h 1033594"/>
                    <a:gd name="connsiteX30" fmla="*/ 760204 w 1118756"/>
                    <a:gd name="connsiteY30" fmla="*/ 615220 h 1033594"/>
                    <a:gd name="connsiteX31" fmla="*/ 715752 w 1118756"/>
                    <a:gd name="connsiteY31" fmla="*/ 599345 h 1033594"/>
                    <a:gd name="connsiteX32" fmla="*/ 655428 w 1118756"/>
                    <a:gd name="connsiteY32" fmla="*/ 688245 h 1033594"/>
                    <a:gd name="connsiteX33" fmla="*/ 550652 w 1118756"/>
                    <a:gd name="connsiteY33" fmla="*/ 656495 h 1033594"/>
                    <a:gd name="connsiteX34" fmla="*/ 547480 w 1118756"/>
                    <a:gd name="connsiteY34" fmla="*/ 602520 h 1033594"/>
                    <a:gd name="connsiteX35" fmla="*/ 490328 w 1118756"/>
                    <a:gd name="connsiteY35" fmla="*/ 577120 h 1033594"/>
                    <a:gd name="connsiteX36" fmla="*/ 391904 w 1118756"/>
                    <a:gd name="connsiteY36" fmla="*/ 494570 h 1033594"/>
                    <a:gd name="connsiteX37" fmla="*/ 163304 w 1118756"/>
                    <a:gd name="connsiteY37" fmla="*/ 510445 h 1033594"/>
                    <a:gd name="connsiteX38" fmla="*/ 74404 w 1118756"/>
                    <a:gd name="connsiteY38" fmla="*/ 504095 h 1033594"/>
                    <a:gd name="connsiteX39" fmla="*/ 20428 w 1118756"/>
                    <a:gd name="connsiteY39" fmla="*/ 478695 h 1033594"/>
                    <a:gd name="connsiteX40" fmla="*/ 0 w 1118756"/>
                    <a:gd name="connsiteY40" fmla="*/ 465077 h 1033594"/>
                    <a:gd name="connsiteX41" fmla="*/ 34716 w 1118756"/>
                    <a:gd name="connsiteY41" fmla="*/ 444564 h 1033594"/>
                    <a:gd name="connsiteX42" fmla="*/ 27572 w 1118756"/>
                    <a:gd name="connsiteY42" fmla="*/ 373126 h 1033594"/>
                    <a:gd name="connsiteX43" fmla="*/ 82340 w 1118756"/>
                    <a:gd name="connsiteY43" fmla="*/ 370745 h 1033594"/>
                    <a:gd name="connsiteX44" fmla="*/ 88564 w 1118756"/>
                    <a:gd name="connsiteY44" fmla="*/ 359462 h 1033594"/>
                    <a:gd name="connsiteX45" fmla="*/ 128376 w 1118756"/>
                    <a:gd name="connsiteY45" fmla="*/ 389795 h 1033594"/>
                    <a:gd name="connsiteX46" fmla="*/ 369680 w 1118756"/>
                    <a:gd name="connsiteY46" fmla="*/ 364395 h 1033594"/>
                    <a:gd name="connsiteX47" fmla="*/ 398252 w 1118756"/>
                    <a:gd name="connsiteY47" fmla="*/ 326295 h 1033594"/>
                    <a:gd name="connsiteX48" fmla="*/ 442704 w 1118756"/>
                    <a:gd name="connsiteY48" fmla="*/ 304070 h 1033594"/>
                    <a:gd name="connsiteX49" fmla="*/ 490328 w 1118756"/>
                    <a:gd name="connsiteY49" fmla="*/ 262795 h 1033594"/>
                    <a:gd name="connsiteX50" fmla="*/ 572880 w 1118756"/>
                    <a:gd name="connsiteY50" fmla="*/ 240570 h 1033594"/>
                    <a:gd name="connsiteX51" fmla="*/ 633204 w 1118756"/>
                    <a:gd name="connsiteY51" fmla="*/ 132620 h 1033594"/>
                    <a:gd name="connsiteX52" fmla="*/ 664952 w 1118756"/>
                    <a:gd name="connsiteY52" fmla="*/ 81820 h 1033594"/>
                    <a:gd name="connsiteX53" fmla="*/ 689748 w 1118756"/>
                    <a:gd name="connsiteY53" fmla="*/ 0 h 1033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118756" h="1033594">
                      <a:moveTo>
                        <a:pt x="689748" y="0"/>
                      </a:moveTo>
                      <a:lnTo>
                        <a:pt x="757028" y="24669"/>
                      </a:lnTo>
                      <a:lnTo>
                        <a:pt x="766552" y="110394"/>
                      </a:lnTo>
                      <a:lnTo>
                        <a:pt x="798304" y="145319"/>
                      </a:lnTo>
                      <a:lnTo>
                        <a:pt x="798304" y="329469"/>
                      </a:lnTo>
                      <a:lnTo>
                        <a:pt x="890376" y="389794"/>
                      </a:lnTo>
                      <a:lnTo>
                        <a:pt x="918952" y="332644"/>
                      </a:lnTo>
                      <a:lnTo>
                        <a:pt x="985628" y="300894"/>
                      </a:lnTo>
                      <a:lnTo>
                        <a:pt x="1007852" y="338994"/>
                      </a:lnTo>
                      <a:lnTo>
                        <a:pt x="1118756" y="336076"/>
                      </a:lnTo>
                      <a:lnTo>
                        <a:pt x="1065004" y="440594"/>
                      </a:lnTo>
                      <a:lnTo>
                        <a:pt x="1004680" y="497744"/>
                      </a:lnTo>
                      <a:lnTo>
                        <a:pt x="1045952" y="640619"/>
                      </a:lnTo>
                      <a:lnTo>
                        <a:pt x="1084052" y="659669"/>
                      </a:lnTo>
                      <a:lnTo>
                        <a:pt x="1065004" y="751744"/>
                      </a:lnTo>
                      <a:lnTo>
                        <a:pt x="1068176" y="812069"/>
                      </a:lnTo>
                      <a:lnTo>
                        <a:pt x="1014204" y="862869"/>
                      </a:lnTo>
                      <a:lnTo>
                        <a:pt x="979280" y="929544"/>
                      </a:lnTo>
                      <a:lnTo>
                        <a:pt x="980124" y="932578"/>
                      </a:lnTo>
                      <a:lnTo>
                        <a:pt x="960228" y="935894"/>
                      </a:lnTo>
                      <a:lnTo>
                        <a:pt x="887204" y="1002569"/>
                      </a:lnTo>
                      <a:lnTo>
                        <a:pt x="802400" y="1033594"/>
                      </a:lnTo>
                      <a:lnTo>
                        <a:pt x="776080" y="913670"/>
                      </a:lnTo>
                      <a:lnTo>
                        <a:pt x="623680" y="967645"/>
                      </a:lnTo>
                      <a:lnTo>
                        <a:pt x="528428" y="977170"/>
                      </a:lnTo>
                      <a:lnTo>
                        <a:pt x="496804" y="971783"/>
                      </a:lnTo>
                      <a:lnTo>
                        <a:pt x="493504" y="904145"/>
                      </a:lnTo>
                      <a:lnTo>
                        <a:pt x="715752" y="796195"/>
                      </a:lnTo>
                      <a:lnTo>
                        <a:pt x="731628" y="729520"/>
                      </a:lnTo>
                      <a:lnTo>
                        <a:pt x="776080" y="675545"/>
                      </a:lnTo>
                      <a:lnTo>
                        <a:pt x="760204" y="615220"/>
                      </a:lnTo>
                      <a:lnTo>
                        <a:pt x="715752" y="599345"/>
                      </a:lnTo>
                      <a:lnTo>
                        <a:pt x="655428" y="688245"/>
                      </a:lnTo>
                      <a:lnTo>
                        <a:pt x="550652" y="656495"/>
                      </a:lnTo>
                      <a:lnTo>
                        <a:pt x="547480" y="602520"/>
                      </a:lnTo>
                      <a:lnTo>
                        <a:pt x="490328" y="577120"/>
                      </a:lnTo>
                      <a:lnTo>
                        <a:pt x="391904" y="494570"/>
                      </a:lnTo>
                      <a:lnTo>
                        <a:pt x="163304" y="510445"/>
                      </a:lnTo>
                      <a:lnTo>
                        <a:pt x="74404" y="504095"/>
                      </a:lnTo>
                      <a:lnTo>
                        <a:pt x="20428" y="478695"/>
                      </a:lnTo>
                      <a:lnTo>
                        <a:pt x="0" y="465077"/>
                      </a:lnTo>
                      <a:lnTo>
                        <a:pt x="34716" y="444564"/>
                      </a:lnTo>
                      <a:lnTo>
                        <a:pt x="27572" y="373126"/>
                      </a:lnTo>
                      <a:lnTo>
                        <a:pt x="82340" y="370745"/>
                      </a:lnTo>
                      <a:lnTo>
                        <a:pt x="88564" y="359462"/>
                      </a:lnTo>
                      <a:lnTo>
                        <a:pt x="128376" y="389795"/>
                      </a:lnTo>
                      <a:lnTo>
                        <a:pt x="369680" y="364395"/>
                      </a:lnTo>
                      <a:lnTo>
                        <a:pt x="398252" y="326295"/>
                      </a:lnTo>
                      <a:lnTo>
                        <a:pt x="442704" y="304070"/>
                      </a:lnTo>
                      <a:lnTo>
                        <a:pt x="490328" y="262795"/>
                      </a:lnTo>
                      <a:lnTo>
                        <a:pt x="572880" y="240570"/>
                      </a:lnTo>
                      <a:lnTo>
                        <a:pt x="633204" y="132620"/>
                      </a:lnTo>
                      <a:lnTo>
                        <a:pt x="664952" y="81820"/>
                      </a:lnTo>
                      <a:lnTo>
                        <a:pt x="6897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フリーフォーム: 図形 909">
                  <a:extLst>
                    <a:ext uri="{FF2B5EF4-FFF2-40B4-BE49-F238E27FC236}">
                      <a16:creationId xmlns:a16="http://schemas.microsoft.com/office/drawing/2014/main" id="{31D1DDF5-087E-4539-8576-C35486DCFC49}"/>
                    </a:ext>
                  </a:extLst>
                </p:cNvPr>
                <p:cNvSpPr/>
                <p:nvPr/>
              </p:nvSpPr>
              <p:spPr>
                <a:xfrm>
                  <a:off x="46443900" y="9086852"/>
                  <a:ext cx="3168" cy="339"/>
                </a:xfrm>
                <a:custGeom>
                  <a:avLst/>
                  <a:gdLst>
                    <a:gd name="connsiteX0" fmla="*/ 0 w 3168"/>
                    <a:gd name="connsiteY0" fmla="*/ 0 h 339"/>
                    <a:gd name="connsiteX1" fmla="*/ 3168 w 3168"/>
                    <a:gd name="connsiteY1" fmla="*/ 0 h 339"/>
                    <a:gd name="connsiteX2" fmla="*/ 0 w 3168"/>
                    <a:gd name="connsiteY2" fmla="*/ 339 h 339"/>
                    <a:gd name="connsiteX3" fmla="*/ 0 w 3168"/>
                    <a:gd name="connsiteY3" fmla="*/ 0 h 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8" h="339">
                      <a:moveTo>
                        <a:pt x="0" y="0"/>
                      </a:moveTo>
                      <a:lnTo>
                        <a:pt x="3168" y="0"/>
                      </a:lnTo>
                      <a:lnTo>
                        <a:pt x="0" y="33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0EE72F82-4BE6-4595-9421-531FCAF5125D}"/>
                    </a:ext>
                  </a:extLst>
                </p:cNvPr>
                <p:cNvSpPr/>
                <p:nvPr/>
              </p:nvSpPr>
              <p:spPr>
                <a:xfrm>
                  <a:off x="45403294" y="5407819"/>
                  <a:ext cx="0" cy="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0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F0066352-38AD-439B-A7D0-94579E75224E}"/>
                    </a:ext>
                  </a:extLst>
                </p:cNvPr>
                <p:cNvSpPr/>
                <p:nvPr/>
              </p:nvSpPr>
              <p:spPr>
                <a:xfrm>
                  <a:off x="44008676" y="8994775"/>
                  <a:ext cx="858208" cy="612775"/>
                </a:xfrm>
                <a:custGeom>
                  <a:avLst/>
                  <a:gdLst>
                    <a:gd name="connsiteX0" fmla="*/ 130172 w 858208"/>
                    <a:gd name="connsiteY0" fmla="*/ 0 h 612775"/>
                    <a:gd name="connsiteX1" fmla="*/ 295276 w 858208"/>
                    <a:gd name="connsiteY1" fmla="*/ 82550 h 612775"/>
                    <a:gd name="connsiteX2" fmla="*/ 368300 w 858208"/>
                    <a:gd name="connsiteY2" fmla="*/ 130175 h 612775"/>
                    <a:gd name="connsiteX3" fmla="*/ 612772 w 858208"/>
                    <a:gd name="connsiteY3" fmla="*/ 101600 h 612775"/>
                    <a:gd name="connsiteX4" fmla="*/ 647700 w 858208"/>
                    <a:gd name="connsiteY4" fmla="*/ 165100 h 612775"/>
                    <a:gd name="connsiteX5" fmla="*/ 727076 w 858208"/>
                    <a:gd name="connsiteY5" fmla="*/ 168275 h 612775"/>
                    <a:gd name="connsiteX6" fmla="*/ 858208 w 858208"/>
                    <a:gd name="connsiteY6" fmla="*/ 332788 h 612775"/>
                    <a:gd name="connsiteX7" fmla="*/ 784224 w 858208"/>
                    <a:gd name="connsiteY7" fmla="*/ 368300 h 612775"/>
                    <a:gd name="connsiteX8" fmla="*/ 774700 w 858208"/>
                    <a:gd name="connsiteY8" fmla="*/ 396875 h 612775"/>
                    <a:gd name="connsiteX9" fmla="*/ 762000 w 858208"/>
                    <a:gd name="connsiteY9" fmla="*/ 457200 h 612775"/>
                    <a:gd name="connsiteX10" fmla="*/ 733424 w 858208"/>
                    <a:gd name="connsiteY10" fmla="*/ 492125 h 612775"/>
                    <a:gd name="connsiteX11" fmla="*/ 603248 w 858208"/>
                    <a:gd name="connsiteY11" fmla="*/ 488950 h 612775"/>
                    <a:gd name="connsiteX12" fmla="*/ 555624 w 858208"/>
                    <a:gd name="connsiteY12" fmla="*/ 609600 h 612775"/>
                    <a:gd name="connsiteX13" fmla="*/ 419100 w 858208"/>
                    <a:gd name="connsiteY13" fmla="*/ 612775 h 612775"/>
                    <a:gd name="connsiteX14" fmla="*/ 368300 w 858208"/>
                    <a:gd name="connsiteY14" fmla="*/ 514350 h 612775"/>
                    <a:gd name="connsiteX15" fmla="*/ 296496 w 858208"/>
                    <a:gd name="connsiteY15" fmla="*/ 540460 h 612775"/>
                    <a:gd name="connsiteX16" fmla="*/ 269876 w 858208"/>
                    <a:gd name="connsiteY16" fmla="*/ 511175 h 612775"/>
                    <a:gd name="connsiteX17" fmla="*/ 282572 w 858208"/>
                    <a:gd name="connsiteY17" fmla="*/ 431800 h 612775"/>
                    <a:gd name="connsiteX18" fmla="*/ 231772 w 858208"/>
                    <a:gd name="connsiteY18" fmla="*/ 352425 h 612775"/>
                    <a:gd name="connsiteX19" fmla="*/ 180972 w 858208"/>
                    <a:gd name="connsiteY19" fmla="*/ 349250 h 612775"/>
                    <a:gd name="connsiteX20" fmla="*/ 41276 w 858208"/>
                    <a:gd name="connsiteY20" fmla="*/ 228600 h 612775"/>
                    <a:gd name="connsiteX21" fmla="*/ 37088 w 858208"/>
                    <a:gd name="connsiteY21" fmla="*/ 232368 h 612775"/>
                    <a:gd name="connsiteX22" fmla="*/ 0 w 858208"/>
                    <a:gd name="connsiteY22" fmla="*/ 79375 h 612775"/>
                    <a:gd name="connsiteX23" fmla="*/ 101708 w 858208"/>
                    <a:gd name="connsiteY23" fmla="*/ 5050 h 612775"/>
                    <a:gd name="connsiteX24" fmla="*/ 130172 w 858208"/>
                    <a:gd name="connsiteY24" fmla="*/ 0 h 612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858208" h="612775">
                      <a:moveTo>
                        <a:pt x="130172" y="0"/>
                      </a:moveTo>
                      <a:lnTo>
                        <a:pt x="295276" y="82550"/>
                      </a:lnTo>
                      <a:lnTo>
                        <a:pt x="368300" y="130175"/>
                      </a:lnTo>
                      <a:lnTo>
                        <a:pt x="612772" y="101600"/>
                      </a:lnTo>
                      <a:lnTo>
                        <a:pt x="647700" y="165100"/>
                      </a:lnTo>
                      <a:lnTo>
                        <a:pt x="727076" y="168275"/>
                      </a:lnTo>
                      <a:lnTo>
                        <a:pt x="858208" y="332788"/>
                      </a:lnTo>
                      <a:lnTo>
                        <a:pt x="784224" y="368300"/>
                      </a:lnTo>
                      <a:lnTo>
                        <a:pt x="774700" y="396875"/>
                      </a:lnTo>
                      <a:lnTo>
                        <a:pt x="762000" y="457200"/>
                      </a:lnTo>
                      <a:lnTo>
                        <a:pt x="733424" y="492125"/>
                      </a:lnTo>
                      <a:lnTo>
                        <a:pt x="603248" y="488950"/>
                      </a:lnTo>
                      <a:lnTo>
                        <a:pt x="555624" y="609600"/>
                      </a:lnTo>
                      <a:lnTo>
                        <a:pt x="419100" y="612775"/>
                      </a:lnTo>
                      <a:lnTo>
                        <a:pt x="368300" y="514350"/>
                      </a:lnTo>
                      <a:lnTo>
                        <a:pt x="296496" y="540460"/>
                      </a:lnTo>
                      <a:lnTo>
                        <a:pt x="269876" y="511175"/>
                      </a:lnTo>
                      <a:lnTo>
                        <a:pt x="282572" y="431800"/>
                      </a:lnTo>
                      <a:lnTo>
                        <a:pt x="231772" y="352425"/>
                      </a:lnTo>
                      <a:lnTo>
                        <a:pt x="180972" y="349250"/>
                      </a:lnTo>
                      <a:lnTo>
                        <a:pt x="41276" y="228600"/>
                      </a:lnTo>
                      <a:lnTo>
                        <a:pt x="37088" y="232368"/>
                      </a:lnTo>
                      <a:lnTo>
                        <a:pt x="0" y="79375"/>
                      </a:lnTo>
                      <a:lnTo>
                        <a:pt x="101708" y="5050"/>
                      </a:lnTo>
                      <a:lnTo>
                        <a:pt x="1301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フリーフォーム: 図形 912">
                  <a:extLst>
                    <a:ext uri="{FF2B5EF4-FFF2-40B4-BE49-F238E27FC236}">
                      <a16:creationId xmlns:a16="http://schemas.microsoft.com/office/drawing/2014/main" id="{9FBAE146-6F62-4F20-A4CE-EE839C5D3CDC}"/>
                    </a:ext>
                  </a:extLst>
                </p:cNvPr>
                <p:cNvSpPr/>
                <p:nvPr/>
              </p:nvSpPr>
              <p:spPr>
                <a:xfrm>
                  <a:off x="43703876" y="8924925"/>
                  <a:ext cx="406508" cy="271244"/>
                </a:xfrm>
                <a:custGeom>
                  <a:avLst/>
                  <a:gdLst>
                    <a:gd name="connsiteX0" fmla="*/ 111124 w 406508"/>
                    <a:gd name="connsiteY0" fmla="*/ 0 h 271244"/>
                    <a:gd name="connsiteX1" fmla="*/ 180972 w 406508"/>
                    <a:gd name="connsiteY1" fmla="*/ 73025 h 271244"/>
                    <a:gd name="connsiteX2" fmla="*/ 184776 w 406508"/>
                    <a:gd name="connsiteY2" fmla="*/ 70257 h 271244"/>
                    <a:gd name="connsiteX3" fmla="*/ 238124 w 406508"/>
                    <a:gd name="connsiteY3" fmla="*/ 104775 h 271244"/>
                    <a:gd name="connsiteX4" fmla="*/ 406508 w 406508"/>
                    <a:gd name="connsiteY4" fmla="*/ 74900 h 271244"/>
                    <a:gd name="connsiteX5" fmla="*/ 304800 w 406508"/>
                    <a:gd name="connsiteY5" fmla="*/ 149225 h 271244"/>
                    <a:gd name="connsiteX6" fmla="*/ 309724 w 406508"/>
                    <a:gd name="connsiteY6" fmla="*/ 169544 h 271244"/>
                    <a:gd name="connsiteX7" fmla="*/ 247648 w 406508"/>
                    <a:gd name="connsiteY7" fmla="*/ 184150 h 271244"/>
                    <a:gd name="connsiteX8" fmla="*/ 155572 w 406508"/>
                    <a:gd name="connsiteY8" fmla="*/ 209550 h 271244"/>
                    <a:gd name="connsiteX9" fmla="*/ 136524 w 406508"/>
                    <a:gd name="connsiteY9" fmla="*/ 241300 h 271244"/>
                    <a:gd name="connsiteX10" fmla="*/ 92760 w 406508"/>
                    <a:gd name="connsiteY10" fmla="*/ 271244 h 271244"/>
                    <a:gd name="connsiteX11" fmla="*/ 66676 w 406508"/>
                    <a:gd name="connsiteY11" fmla="*/ 219075 h 271244"/>
                    <a:gd name="connsiteX12" fmla="*/ 15876 w 406508"/>
                    <a:gd name="connsiteY12" fmla="*/ 228600 h 271244"/>
                    <a:gd name="connsiteX13" fmla="*/ 0 w 406508"/>
                    <a:gd name="connsiteY13" fmla="*/ 187325 h 271244"/>
                    <a:gd name="connsiteX14" fmla="*/ 28572 w 406508"/>
                    <a:gd name="connsiteY14" fmla="*/ 133350 h 271244"/>
                    <a:gd name="connsiteX15" fmla="*/ 23176 w 406508"/>
                    <a:gd name="connsiteY15" fmla="*/ 127255 h 271244"/>
                    <a:gd name="connsiteX16" fmla="*/ 79372 w 406508"/>
                    <a:gd name="connsiteY16" fmla="*/ 101600 h 271244"/>
                    <a:gd name="connsiteX17" fmla="*/ 85724 w 406508"/>
                    <a:gd name="connsiteY17" fmla="*/ 28575 h 271244"/>
                    <a:gd name="connsiteX18" fmla="*/ 111124 w 406508"/>
                    <a:gd name="connsiteY18" fmla="*/ 0 h 271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06508" h="271244">
                      <a:moveTo>
                        <a:pt x="111124" y="0"/>
                      </a:moveTo>
                      <a:lnTo>
                        <a:pt x="180972" y="73025"/>
                      </a:lnTo>
                      <a:lnTo>
                        <a:pt x="184776" y="70257"/>
                      </a:lnTo>
                      <a:lnTo>
                        <a:pt x="238124" y="104775"/>
                      </a:lnTo>
                      <a:lnTo>
                        <a:pt x="406508" y="74900"/>
                      </a:lnTo>
                      <a:lnTo>
                        <a:pt x="304800" y="149225"/>
                      </a:lnTo>
                      <a:lnTo>
                        <a:pt x="309724" y="169544"/>
                      </a:lnTo>
                      <a:lnTo>
                        <a:pt x="247648" y="184150"/>
                      </a:lnTo>
                      <a:lnTo>
                        <a:pt x="155572" y="209550"/>
                      </a:lnTo>
                      <a:lnTo>
                        <a:pt x="136524" y="241300"/>
                      </a:lnTo>
                      <a:lnTo>
                        <a:pt x="92760" y="271244"/>
                      </a:lnTo>
                      <a:lnTo>
                        <a:pt x="66676" y="219075"/>
                      </a:lnTo>
                      <a:lnTo>
                        <a:pt x="15876" y="228600"/>
                      </a:lnTo>
                      <a:lnTo>
                        <a:pt x="0" y="187325"/>
                      </a:lnTo>
                      <a:lnTo>
                        <a:pt x="28572" y="133350"/>
                      </a:lnTo>
                      <a:lnTo>
                        <a:pt x="23176" y="127255"/>
                      </a:lnTo>
                      <a:lnTo>
                        <a:pt x="79372" y="101600"/>
                      </a:lnTo>
                      <a:lnTo>
                        <a:pt x="85724" y="28575"/>
                      </a:lnTo>
                      <a:lnTo>
                        <a:pt x="1111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C7E751FF-BA0C-41EE-BD55-63644BFBF094}"/>
                    </a:ext>
                  </a:extLst>
                </p:cNvPr>
                <p:cNvSpPr/>
                <p:nvPr/>
              </p:nvSpPr>
              <p:spPr>
                <a:xfrm>
                  <a:off x="43536052" y="8705850"/>
                  <a:ext cx="374196" cy="346330"/>
                </a:xfrm>
                <a:custGeom>
                  <a:avLst/>
                  <a:gdLst>
                    <a:gd name="connsiteX0" fmla="*/ 199572 w 374196"/>
                    <a:gd name="connsiteY0" fmla="*/ 0 h 346330"/>
                    <a:gd name="connsiteX1" fmla="*/ 275772 w 374196"/>
                    <a:gd name="connsiteY1" fmla="*/ 15875 h 346330"/>
                    <a:gd name="connsiteX2" fmla="*/ 317048 w 374196"/>
                    <a:gd name="connsiteY2" fmla="*/ 19050 h 346330"/>
                    <a:gd name="connsiteX3" fmla="*/ 326572 w 374196"/>
                    <a:gd name="connsiteY3" fmla="*/ 69850 h 346330"/>
                    <a:gd name="connsiteX4" fmla="*/ 365008 w 374196"/>
                    <a:gd name="connsiteY4" fmla="*/ 108286 h 346330"/>
                    <a:gd name="connsiteX5" fmla="*/ 358324 w 374196"/>
                    <a:gd name="connsiteY5" fmla="*/ 117475 h 346330"/>
                    <a:gd name="connsiteX6" fmla="*/ 374196 w 374196"/>
                    <a:gd name="connsiteY6" fmla="*/ 219075 h 346330"/>
                    <a:gd name="connsiteX7" fmla="*/ 351972 w 374196"/>
                    <a:gd name="connsiteY7" fmla="*/ 288925 h 346330"/>
                    <a:gd name="connsiteX8" fmla="*/ 352600 w 374196"/>
                    <a:gd name="connsiteY8" fmla="*/ 289332 h 346330"/>
                    <a:gd name="connsiteX9" fmla="*/ 348796 w 374196"/>
                    <a:gd name="connsiteY9" fmla="*/ 292100 h 346330"/>
                    <a:gd name="connsiteX10" fmla="*/ 278948 w 374196"/>
                    <a:gd name="connsiteY10" fmla="*/ 219075 h 346330"/>
                    <a:gd name="connsiteX11" fmla="*/ 253548 w 374196"/>
                    <a:gd name="connsiteY11" fmla="*/ 247650 h 346330"/>
                    <a:gd name="connsiteX12" fmla="*/ 247196 w 374196"/>
                    <a:gd name="connsiteY12" fmla="*/ 320675 h 346330"/>
                    <a:gd name="connsiteX13" fmla="*/ 191000 w 374196"/>
                    <a:gd name="connsiteY13" fmla="*/ 346330 h 346330"/>
                    <a:gd name="connsiteX14" fmla="*/ 24948 w 374196"/>
                    <a:gd name="connsiteY14" fmla="*/ 158750 h 346330"/>
                    <a:gd name="connsiteX15" fmla="*/ 0 w 374196"/>
                    <a:gd name="connsiteY15" fmla="*/ 108856 h 346330"/>
                    <a:gd name="connsiteX16" fmla="*/ 78924 w 374196"/>
                    <a:gd name="connsiteY16" fmla="*/ 152400 h 346330"/>
                    <a:gd name="connsiteX17" fmla="*/ 164648 w 374196"/>
                    <a:gd name="connsiteY17" fmla="*/ 152400 h 346330"/>
                    <a:gd name="connsiteX18" fmla="*/ 174172 w 374196"/>
                    <a:gd name="connsiteY18" fmla="*/ 63500 h 346330"/>
                    <a:gd name="connsiteX19" fmla="*/ 190048 w 374196"/>
                    <a:gd name="connsiteY19" fmla="*/ 12700 h 346330"/>
                    <a:gd name="connsiteX20" fmla="*/ 179436 w 374196"/>
                    <a:gd name="connsiteY20" fmla="*/ 3553 h 346330"/>
                    <a:gd name="connsiteX21" fmla="*/ 199572 w 374196"/>
                    <a:gd name="connsiteY21" fmla="*/ 0 h 346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74196" h="346330">
                      <a:moveTo>
                        <a:pt x="199572" y="0"/>
                      </a:moveTo>
                      <a:lnTo>
                        <a:pt x="275772" y="15875"/>
                      </a:lnTo>
                      <a:lnTo>
                        <a:pt x="317048" y="19050"/>
                      </a:lnTo>
                      <a:lnTo>
                        <a:pt x="326572" y="69850"/>
                      </a:lnTo>
                      <a:lnTo>
                        <a:pt x="365008" y="108286"/>
                      </a:lnTo>
                      <a:lnTo>
                        <a:pt x="358324" y="117475"/>
                      </a:lnTo>
                      <a:lnTo>
                        <a:pt x="374196" y="219075"/>
                      </a:lnTo>
                      <a:lnTo>
                        <a:pt x="351972" y="288925"/>
                      </a:lnTo>
                      <a:lnTo>
                        <a:pt x="352600" y="289332"/>
                      </a:lnTo>
                      <a:lnTo>
                        <a:pt x="348796" y="292100"/>
                      </a:lnTo>
                      <a:lnTo>
                        <a:pt x="278948" y="219075"/>
                      </a:lnTo>
                      <a:lnTo>
                        <a:pt x="253548" y="247650"/>
                      </a:lnTo>
                      <a:lnTo>
                        <a:pt x="247196" y="320675"/>
                      </a:lnTo>
                      <a:lnTo>
                        <a:pt x="191000" y="346330"/>
                      </a:lnTo>
                      <a:lnTo>
                        <a:pt x="24948" y="158750"/>
                      </a:lnTo>
                      <a:lnTo>
                        <a:pt x="0" y="108856"/>
                      </a:lnTo>
                      <a:lnTo>
                        <a:pt x="78924" y="152400"/>
                      </a:lnTo>
                      <a:lnTo>
                        <a:pt x="164648" y="152400"/>
                      </a:lnTo>
                      <a:lnTo>
                        <a:pt x="174172" y="63500"/>
                      </a:lnTo>
                      <a:lnTo>
                        <a:pt x="190048" y="12700"/>
                      </a:lnTo>
                      <a:lnTo>
                        <a:pt x="179436" y="3553"/>
                      </a:lnTo>
                      <a:lnTo>
                        <a:pt x="1995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フリーフォーム: 図形 914">
                  <a:extLst>
                    <a:ext uri="{FF2B5EF4-FFF2-40B4-BE49-F238E27FC236}">
                      <a16:creationId xmlns:a16="http://schemas.microsoft.com/office/drawing/2014/main" id="{D51AFEA1-3E03-4F70-9A4F-2F8270858627}"/>
                    </a:ext>
                  </a:extLst>
                </p:cNvPr>
                <p:cNvSpPr/>
                <p:nvPr/>
              </p:nvSpPr>
              <p:spPr>
                <a:xfrm>
                  <a:off x="43796636" y="9094470"/>
                  <a:ext cx="249128" cy="187829"/>
                </a:xfrm>
                <a:custGeom>
                  <a:avLst/>
                  <a:gdLst>
                    <a:gd name="connsiteX0" fmla="*/ 216964 w 249128"/>
                    <a:gd name="connsiteY0" fmla="*/ 0 h 187829"/>
                    <a:gd name="connsiteX1" fmla="*/ 249128 w 249128"/>
                    <a:gd name="connsiteY1" fmla="*/ 132674 h 187829"/>
                    <a:gd name="connsiteX2" fmla="*/ 221564 w 249128"/>
                    <a:gd name="connsiteY2" fmla="*/ 157481 h 187829"/>
                    <a:gd name="connsiteX3" fmla="*/ 148540 w 249128"/>
                    <a:gd name="connsiteY3" fmla="*/ 163831 h 187829"/>
                    <a:gd name="connsiteX4" fmla="*/ 107264 w 249128"/>
                    <a:gd name="connsiteY4" fmla="*/ 141606 h 187829"/>
                    <a:gd name="connsiteX5" fmla="*/ 43064 w 249128"/>
                    <a:gd name="connsiteY5" fmla="*/ 187829 h 187829"/>
                    <a:gd name="connsiteX6" fmla="*/ 0 w 249128"/>
                    <a:gd name="connsiteY6" fmla="*/ 101700 h 187829"/>
                    <a:gd name="connsiteX7" fmla="*/ 43764 w 249128"/>
                    <a:gd name="connsiteY7" fmla="*/ 71756 h 187829"/>
                    <a:gd name="connsiteX8" fmla="*/ 62812 w 249128"/>
                    <a:gd name="connsiteY8" fmla="*/ 40006 h 187829"/>
                    <a:gd name="connsiteX9" fmla="*/ 154888 w 249128"/>
                    <a:gd name="connsiteY9" fmla="*/ 14606 h 187829"/>
                    <a:gd name="connsiteX10" fmla="*/ 216964 w 249128"/>
                    <a:gd name="connsiteY10" fmla="*/ 0 h 187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9128" h="187829">
                      <a:moveTo>
                        <a:pt x="216964" y="0"/>
                      </a:moveTo>
                      <a:lnTo>
                        <a:pt x="249128" y="132674"/>
                      </a:lnTo>
                      <a:lnTo>
                        <a:pt x="221564" y="157481"/>
                      </a:lnTo>
                      <a:lnTo>
                        <a:pt x="148540" y="163831"/>
                      </a:lnTo>
                      <a:lnTo>
                        <a:pt x="107264" y="141606"/>
                      </a:lnTo>
                      <a:lnTo>
                        <a:pt x="43064" y="187829"/>
                      </a:lnTo>
                      <a:lnTo>
                        <a:pt x="0" y="101700"/>
                      </a:lnTo>
                      <a:lnTo>
                        <a:pt x="43764" y="71756"/>
                      </a:lnTo>
                      <a:lnTo>
                        <a:pt x="62812" y="40006"/>
                      </a:lnTo>
                      <a:lnTo>
                        <a:pt x="154888" y="14606"/>
                      </a:lnTo>
                      <a:lnTo>
                        <a:pt x="21696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274E205C-E611-4B2F-95D5-8C0CEB3F1A0B}"/>
                  </a:ext>
                </a:extLst>
              </p:cNvPr>
              <p:cNvSpPr/>
              <p:nvPr/>
            </p:nvSpPr>
            <p:spPr>
              <a:xfrm>
                <a:off x="41856660" y="5509260"/>
                <a:ext cx="5562600" cy="5364480"/>
              </a:xfrm>
              <a:custGeom>
                <a:avLst/>
                <a:gdLst>
                  <a:gd name="connsiteX0" fmla="*/ 1447800 w 5562600"/>
                  <a:gd name="connsiteY0" fmla="*/ 1165860 h 5364480"/>
                  <a:gd name="connsiteX1" fmla="*/ 1417320 w 5562600"/>
                  <a:gd name="connsiteY1" fmla="*/ 1310640 h 5364480"/>
                  <a:gd name="connsiteX2" fmla="*/ 1463040 w 5562600"/>
                  <a:gd name="connsiteY2" fmla="*/ 1470660 h 5364480"/>
                  <a:gd name="connsiteX3" fmla="*/ 1440180 w 5562600"/>
                  <a:gd name="connsiteY3" fmla="*/ 1623060 h 5364480"/>
                  <a:gd name="connsiteX4" fmla="*/ 1348740 w 5562600"/>
                  <a:gd name="connsiteY4" fmla="*/ 1699260 h 5364480"/>
                  <a:gd name="connsiteX5" fmla="*/ 1196340 w 5562600"/>
                  <a:gd name="connsiteY5" fmla="*/ 1653540 h 5364480"/>
                  <a:gd name="connsiteX6" fmla="*/ 1165860 w 5562600"/>
                  <a:gd name="connsiteY6" fmla="*/ 1722120 h 5364480"/>
                  <a:gd name="connsiteX7" fmla="*/ 1318260 w 5562600"/>
                  <a:gd name="connsiteY7" fmla="*/ 1798320 h 5364480"/>
                  <a:gd name="connsiteX8" fmla="*/ 1402080 w 5562600"/>
                  <a:gd name="connsiteY8" fmla="*/ 1905000 h 5364480"/>
                  <a:gd name="connsiteX9" fmla="*/ 1386840 w 5562600"/>
                  <a:gd name="connsiteY9" fmla="*/ 2423160 h 5364480"/>
                  <a:gd name="connsiteX10" fmla="*/ 1211580 w 5562600"/>
                  <a:gd name="connsiteY10" fmla="*/ 3025140 h 5364480"/>
                  <a:gd name="connsiteX11" fmla="*/ 1158240 w 5562600"/>
                  <a:gd name="connsiteY11" fmla="*/ 3124200 h 5364480"/>
                  <a:gd name="connsiteX12" fmla="*/ 1028700 w 5562600"/>
                  <a:gd name="connsiteY12" fmla="*/ 3101340 h 5364480"/>
                  <a:gd name="connsiteX13" fmla="*/ 883920 w 5562600"/>
                  <a:gd name="connsiteY13" fmla="*/ 3246120 h 5364480"/>
                  <a:gd name="connsiteX14" fmla="*/ 754380 w 5562600"/>
                  <a:gd name="connsiteY14" fmla="*/ 3284220 h 5364480"/>
                  <a:gd name="connsiteX15" fmla="*/ 601980 w 5562600"/>
                  <a:gd name="connsiteY15" fmla="*/ 3162300 h 5364480"/>
                  <a:gd name="connsiteX16" fmla="*/ 426720 w 5562600"/>
                  <a:gd name="connsiteY16" fmla="*/ 3276600 h 5364480"/>
                  <a:gd name="connsiteX17" fmla="*/ 327660 w 5562600"/>
                  <a:gd name="connsiteY17" fmla="*/ 3489960 h 5364480"/>
                  <a:gd name="connsiteX18" fmla="*/ 274320 w 5562600"/>
                  <a:gd name="connsiteY18" fmla="*/ 3558540 h 5364480"/>
                  <a:gd name="connsiteX19" fmla="*/ 243840 w 5562600"/>
                  <a:gd name="connsiteY19" fmla="*/ 3581400 h 5364480"/>
                  <a:gd name="connsiteX20" fmla="*/ 213360 w 5562600"/>
                  <a:gd name="connsiteY20" fmla="*/ 3649980 h 5364480"/>
                  <a:gd name="connsiteX21" fmla="*/ 99060 w 5562600"/>
                  <a:gd name="connsiteY21" fmla="*/ 3695700 h 5364480"/>
                  <a:gd name="connsiteX22" fmla="*/ 0 w 5562600"/>
                  <a:gd name="connsiteY22" fmla="*/ 3802380 h 5364480"/>
                  <a:gd name="connsiteX23" fmla="*/ 30480 w 5562600"/>
                  <a:gd name="connsiteY23" fmla="*/ 3931920 h 5364480"/>
                  <a:gd name="connsiteX24" fmla="*/ 175260 w 5562600"/>
                  <a:gd name="connsiteY24" fmla="*/ 3901440 h 5364480"/>
                  <a:gd name="connsiteX25" fmla="*/ 259080 w 5562600"/>
                  <a:gd name="connsiteY25" fmla="*/ 4046220 h 5364480"/>
                  <a:gd name="connsiteX26" fmla="*/ 259080 w 5562600"/>
                  <a:gd name="connsiteY26" fmla="*/ 4335780 h 5364480"/>
                  <a:gd name="connsiteX27" fmla="*/ 228600 w 5562600"/>
                  <a:gd name="connsiteY27" fmla="*/ 4533900 h 5364480"/>
                  <a:gd name="connsiteX28" fmla="*/ 419100 w 5562600"/>
                  <a:gd name="connsiteY28" fmla="*/ 4495800 h 5364480"/>
                  <a:gd name="connsiteX29" fmla="*/ 495300 w 5562600"/>
                  <a:gd name="connsiteY29" fmla="*/ 4556760 h 5364480"/>
                  <a:gd name="connsiteX30" fmla="*/ 510540 w 5562600"/>
                  <a:gd name="connsiteY30" fmla="*/ 4411980 h 5364480"/>
                  <a:gd name="connsiteX31" fmla="*/ 632460 w 5562600"/>
                  <a:gd name="connsiteY31" fmla="*/ 4396740 h 5364480"/>
                  <a:gd name="connsiteX32" fmla="*/ 731520 w 5562600"/>
                  <a:gd name="connsiteY32" fmla="*/ 4434840 h 5364480"/>
                  <a:gd name="connsiteX33" fmla="*/ 746760 w 5562600"/>
                  <a:gd name="connsiteY33" fmla="*/ 4488180 h 5364480"/>
                  <a:gd name="connsiteX34" fmla="*/ 1051560 w 5562600"/>
                  <a:gd name="connsiteY34" fmla="*/ 4480560 h 5364480"/>
                  <a:gd name="connsiteX35" fmla="*/ 1127760 w 5562600"/>
                  <a:gd name="connsiteY35" fmla="*/ 4511040 h 5364480"/>
                  <a:gd name="connsiteX36" fmla="*/ 1303020 w 5562600"/>
                  <a:gd name="connsiteY36" fmla="*/ 4480560 h 5364480"/>
                  <a:gd name="connsiteX37" fmla="*/ 1455420 w 5562600"/>
                  <a:gd name="connsiteY37" fmla="*/ 4488180 h 5364480"/>
                  <a:gd name="connsiteX38" fmla="*/ 1485900 w 5562600"/>
                  <a:gd name="connsiteY38" fmla="*/ 4389120 h 5364480"/>
                  <a:gd name="connsiteX39" fmla="*/ 1577340 w 5562600"/>
                  <a:gd name="connsiteY39" fmla="*/ 4328160 h 5364480"/>
                  <a:gd name="connsiteX40" fmla="*/ 1737360 w 5562600"/>
                  <a:gd name="connsiteY40" fmla="*/ 4335780 h 5364480"/>
                  <a:gd name="connsiteX41" fmla="*/ 1752600 w 5562600"/>
                  <a:gd name="connsiteY41" fmla="*/ 4411980 h 5364480"/>
                  <a:gd name="connsiteX42" fmla="*/ 1874520 w 5562600"/>
                  <a:gd name="connsiteY42" fmla="*/ 4419600 h 5364480"/>
                  <a:gd name="connsiteX43" fmla="*/ 1905000 w 5562600"/>
                  <a:gd name="connsiteY43" fmla="*/ 4495800 h 5364480"/>
                  <a:gd name="connsiteX44" fmla="*/ 2004060 w 5562600"/>
                  <a:gd name="connsiteY44" fmla="*/ 4526280 h 5364480"/>
                  <a:gd name="connsiteX45" fmla="*/ 2042160 w 5562600"/>
                  <a:gd name="connsiteY45" fmla="*/ 4594860 h 5364480"/>
                  <a:gd name="connsiteX46" fmla="*/ 2141220 w 5562600"/>
                  <a:gd name="connsiteY46" fmla="*/ 4640580 h 5364480"/>
                  <a:gd name="connsiteX47" fmla="*/ 2141220 w 5562600"/>
                  <a:gd name="connsiteY47" fmla="*/ 4549140 h 5364480"/>
                  <a:gd name="connsiteX48" fmla="*/ 2247900 w 5562600"/>
                  <a:gd name="connsiteY48" fmla="*/ 4518660 h 5364480"/>
                  <a:gd name="connsiteX49" fmla="*/ 2339340 w 5562600"/>
                  <a:gd name="connsiteY49" fmla="*/ 4579620 h 5364480"/>
                  <a:gd name="connsiteX50" fmla="*/ 2339340 w 5562600"/>
                  <a:gd name="connsiteY50" fmla="*/ 4617720 h 5364480"/>
                  <a:gd name="connsiteX51" fmla="*/ 2461260 w 5562600"/>
                  <a:gd name="connsiteY51" fmla="*/ 4617720 h 5364480"/>
                  <a:gd name="connsiteX52" fmla="*/ 2537460 w 5562600"/>
                  <a:gd name="connsiteY52" fmla="*/ 4541520 h 5364480"/>
                  <a:gd name="connsiteX53" fmla="*/ 2590800 w 5562600"/>
                  <a:gd name="connsiteY53" fmla="*/ 4541520 h 5364480"/>
                  <a:gd name="connsiteX54" fmla="*/ 2651760 w 5562600"/>
                  <a:gd name="connsiteY54" fmla="*/ 4587240 h 5364480"/>
                  <a:gd name="connsiteX55" fmla="*/ 2682240 w 5562600"/>
                  <a:gd name="connsiteY55" fmla="*/ 4495800 h 5364480"/>
                  <a:gd name="connsiteX56" fmla="*/ 2773680 w 5562600"/>
                  <a:gd name="connsiteY56" fmla="*/ 4434840 h 5364480"/>
                  <a:gd name="connsiteX57" fmla="*/ 2887980 w 5562600"/>
                  <a:gd name="connsiteY57" fmla="*/ 4465320 h 5364480"/>
                  <a:gd name="connsiteX58" fmla="*/ 2895600 w 5562600"/>
                  <a:gd name="connsiteY58" fmla="*/ 4328160 h 5364480"/>
                  <a:gd name="connsiteX59" fmla="*/ 3002280 w 5562600"/>
                  <a:gd name="connsiteY59" fmla="*/ 4244340 h 5364480"/>
                  <a:gd name="connsiteX60" fmla="*/ 3108960 w 5562600"/>
                  <a:gd name="connsiteY60" fmla="*/ 4244340 h 5364480"/>
                  <a:gd name="connsiteX61" fmla="*/ 3055620 w 5562600"/>
                  <a:gd name="connsiteY61" fmla="*/ 4472940 h 5364480"/>
                  <a:gd name="connsiteX62" fmla="*/ 3139440 w 5562600"/>
                  <a:gd name="connsiteY62" fmla="*/ 4556760 h 5364480"/>
                  <a:gd name="connsiteX63" fmla="*/ 3413760 w 5562600"/>
                  <a:gd name="connsiteY63" fmla="*/ 4541520 h 5364480"/>
                  <a:gd name="connsiteX64" fmla="*/ 3406140 w 5562600"/>
                  <a:gd name="connsiteY64" fmla="*/ 4602480 h 5364480"/>
                  <a:gd name="connsiteX65" fmla="*/ 3444240 w 5562600"/>
                  <a:gd name="connsiteY65" fmla="*/ 4663440 h 5364480"/>
                  <a:gd name="connsiteX66" fmla="*/ 3474720 w 5562600"/>
                  <a:gd name="connsiteY66" fmla="*/ 4815840 h 5364480"/>
                  <a:gd name="connsiteX67" fmla="*/ 3444240 w 5562600"/>
                  <a:gd name="connsiteY67" fmla="*/ 4876800 h 5364480"/>
                  <a:gd name="connsiteX68" fmla="*/ 3390900 w 5562600"/>
                  <a:gd name="connsiteY68" fmla="*/ 4861560 h 5364480"/>
                  <a:gd name="connsiteX69" fmla="*/ 3345180 w 5562600"/>
                  <a:gd name="connsiteY69" fmla="*/ 4968240 h 5364480"/>
                  <a:gd name="connsiteX70" fmla="*/ 3345180 w 5562600"/>
                  <a:gd name="connsiteY70" fmla="*/ 5029200 h 5364480"/>
                  <a:gd name="connsiteX71" fmla="*/ 3291840 w 5562600"/>
                  <a:gd name="connsiteY71" fmla="*/ 5074920 h 5364480"/>
                  <a:gd name="connsiteX72" fmla="*/ 3345180 w 5562600"/>
                  <a:gd name="connsiteY72" fmla="*/ 5135880 h 5364480"/>
                  <a:gd name="connsiteX73" fmla="*/ 3314700 w 5562600"/>
                  <a:gd name="connsiteY73" fmla="*/ 5242560 h 5364480"/>
                  <a:gd name="connsiteX74" fmla="*/ 3429000 w 5562600"/>
                  <a:gd name="connsiteY74" fmla="*/ 5364480 h 5364480"/>
                  <a:gd name="connsiteX75" fmla="*/ 3520440 w 5562600"/>
                  <a:gd name="connsiteY75" fmla="*/ 5364480 h 5364480"/>
                  <a:gd name="connsiteX76" fmla="*/ 3703320 w 5562600"/>
                  <a:gd name="connsiteY76" fmla="*/ 5257800 h 5364480"/>
                  <a:gd name="connsiteX77" fmla="*/ 3802380 w 5562600"/>
                  <a:gd name="connsiteY77" fmla="*/ 5257800 h 5364480"/>
                  <a:gd name="connsiteX78" fmla="*/ 3802380 w 5562600"/>
                  <a:gd name="connsiteY78" fmla="*/ 5143500 h 5364480"/>
                  <a:gd name="connsiteX79" fmla="*/ 3962400 w 5562600"/>
                  <a:gd name="connsiteY79" fmla="*/ 5021580 h 5364480"/>
                  <a:gd name="connsiteX80" fmla="*/ 4099560 w 5562600"/>
                  <a:gd name="connsiteY80" fmla="*/ 4998720 h 5364480"/>
                  <a:gd name="connsiteX81" fmla="*/ 4274820 w 5562600"/>
                  <a:gd name="connsiteY81" fmla="*/ 4861560 h 5364480"/>
                  <a:gd name="connsiteX82" fmla="*/ 4358640 w 5562600"/>
                  <a:gd name="connsiteY82" fmla="*/ 4861560 h 5364480"/>
                  <a:gd name="connsiteX83" fmla="*/ 4381500 w 5562600"/>
                  <a:gd name="connsiteY83" fmla="*/ 4808220 h 5364480"/>
                  <a:gd name="connsiteX84" fmla="*/ 4442460 w 5562600"/>
                  <a:gd name="connsiteY84" fmla="*/ 4777740 h 5364480"/>
                  <a:gd name="connsiteX85" fmla="*/ 4503420 w 5562600"/>
                  <a:gd name="connsiteY85" fmla="*/ 4808220 h 5364480"/>
                  <a:gd name="connsiteX86" fmla="*/ 4503420 w 5562600"/>
                  <a:gd name="connsiteY86" fmla="*/ 4853940 h 5364480"/>
                  <a:gd name="connsiteX87" fmla="*/ 4541520 w 5562600"/>
                  <a:gd name="connsiteY87" fmla="*/ 4930140 h 5364480"/>
                  <a:gd name="connsiteX88" fmla="*/ 4640580 w 5562600"/>
                  <a:gd name="connsiteY88" fmla="*/ 4853940 h 5364480"/>
                  <a:gd name="connsiteX89" fmla="*/ 4671060 w 5562600"/>
                  <a:gd name="connsiteY89" fmla="*/ 4808220 h 5364480"/>
                  <a:gd name="connsiteX90" fmla="*/ 4770120 w 5562600"/>
                  <a:gd name="connsiteY90" fmla="*/ 4808220 h 5364480"/>
                  <a:gd name="connsiteX91" fmla="*/ 4800600 w 5562600"/>
                  <a:gd name="connsiteY91" fmla="*/ 4777740 h 5364480"/>
                  <a:gd name="connsiteX92" fmla="*/ 4945380 w 5562600"/>
                  <a:gd name="connsiteY92" fmla="*/ 4770120 h 5364480"/>
                  <a:gd name="connsiteX93" fmla="*/ 5097780 w 5562600"/>
                  <a:gd name="connsiteY93" fmla="*/ 4853940 h 5364480"/>
                  <a:gd name="connsiteX94" fmla="*/ 5257800 w 5562600"/>
                  <a:gd name="connsiteY94" fmla="*/ 4777740 h 5364480"/>
                  <a:gd name="connsiteX95" fmla="*/ 5234940 w 5562600"/>
                  <a:gd name="connsiteY95" fmla="*/ 4671060 h 5364480"/>
                  <a:gd name="connsiteX96" fmla="*/ 5250180 w 5562600"/>
                  <a:gd name="connsiteY96" fmla="*/ 4617720 h 5364480"/>
                  <a:gd name="connsiteX97" fmla="*/ 5433060 w 5562600"/>
                  <a:gd name="connsiteY97" fmla="*/ 4556760 h 5364480"/>
                  <a:gd name="connsiteX98" fmla="*/ 5562600 w 5562600"/>
                  <a:gd name="connsiteY98" fmla="*/ 4465320 h 5364480"/>
                  <a:gd name="connsiteX99" fmla="*/ 5234940 w 5562600"/>
                  <a:gd name="connsiteY99" fmla="*/ 4114800 h 5364480"/>
                  <a:gd name="connsiteX100" fmla="*/ 5097780 w 5562600"/>
                  <a:gd name="connsiteY100" fmla="*/ 4114800 h 5364480"/>
                  <a:gd name="connsiteX101" fmla="*/ 4998720 w 5562600"/>
                  <a:gd name="connsiteY101" fmla="*/ 4038600 h 5364480"/>
                  <a:gd name="connsiteX102" fmla="*/ 4899660 w 5562600"/>
                  <a:gd name="connsiteY102" fmla="*/ 3825240 h 5364480"/>
                  <a:gd name="connsiteX103" fmla="*/ 4739640 w 5562600"/>
                  <a:gd name="connsiteY103" fmla="*/ 3223260 h 5364480"/>
                  <a:gd name="connsiteX104" fmla="*/ 4671060 w 5562600"/>
                  <a:gd name="connsiteY104" fmla="*/ 2529840 h 5364480"/>
                  <a:gd name="connsiteX105" fmla="*/ 4655820 w 5562600"/>
                  <a:gd name="connsiteY105" fmla="*/ 2499360 h 5364480"/>
                  <a:gd name="connsiteX106" fmla="*/ 4655820 w 5562600"/>
                  <a:gd name="connsiteY106" fmla="*/ 2415540 h 5364480"/>
                  <a:gd name="connsiteX107" fmla="*/ 4701540 w 5562600"/>
                  <a:gd name="connsiteY107" fmla="*/ 1684020 h 5364480"/>
                  <a:gd name="connsiteX108" fmla="*/ 4655820 w 5562600"/>
                  <a:gd name="connsiteY108" fmla="*/ 1569720 h 5364480"/>
                  <a:gd name="connsiteX109" fmla="*/ 4800600 w 5562600"/>
                  <a:gd name="connsiteY109" fmla="*/ 830580 h 5364480"/>
                  <a:gd name="connsiteX110" fmla="*/ 4869180 w 5562600"/>
                  <a:gd name="connsiteY110" fmla="*/ 708660 h 5364480"/>
                  <a:gd name="connsiteX111" fmla="*/ 4869180 w 5562600"/>
                  <a:gd name="connsiteY111" fmla="*/ 617220 h 5364480"/>
                  <a:gd name="connsiteX112" fmla="*/ 4907280 w 5562600"/>
                  <a:gd name="connsiteY112" fmla="*/ 472440 h 5364480"/>
                  <a:gd name="connsiteX113" fmla="*/ 4747260 w 5562600"/>
                  <a:gd name="connsiteY113" fmla="*/ 632460 h 5364480"/>
                  <a:gd name="connsiteX114" fmla="*/ 4602480 w 5562600"/>
                  <a:gd name="connsiteY114" fmla="*/ 731520 h 5364480"/>
                  <a:gd name="connsiteX115" fmla="*/ 4411980 w 5562600"/>
                  <a:gd name="connsiteY115" fmla="*/ 800100 h 5364480"/>
                  <a:gd name="connsiteX116" fmla="*/ 4251960 w 5562600"/>
                  <a:gd name="connsiteY116" fmla="*/ 769620 h 5364480"/>
                  <a:gd name="connsiteX117" fmla="*/ 4061460 w 5562600"/>
                  <a:gd name="connsiteY117" fmla="*/ 662940 h 5364480"/>
                  <a:gd name="connsiteX118" fmla="*/ 4030980 w 5562600"/>
                  <a:gd name="connsiteY118" fmla="*/ 556260 h 5364480"/>
                  <a:gd name="connsiteX119" fmla="*/ 3931920 w 5562600"/>
                  <a:gd name="connsiteY119" fmla="*/ 472440 h 5364480"/>
                  <a:gd name="connsiteX120" fmla="*/ 3832860 w 5562600"/>
                  <a:gd name="connsiteY120" fmla="*/ 320040 h 5364480"/>
                  <a:gd name="connsiteX121" fmla="*/ 3718560 w 5562600"/>
                  <a:gd name="connsiteY121" fmla="*/ 266700 h 5364480"/>
                  <a:gd name="connsiteX122" fmla="*/ 3489960 w 5562600"/>
                  <a:gd name="connsiteY122" fmla="*/ 243840 h 5364480"/>
                  <a:gd name="connsiteX123" fmla="*/ 3375660 w 5562600"/>
                  <a:gd name="connsiteY123" fmla="*/ 144780 h 5364480"/>
                  <a:gd name="connsiteX124" fmla="*/ 3223260 w 5562600"/>
                  <a:gd name="connsiteY124" fmla="*/ 0 h 5364480"/>
                  <a:gd name="connsiteX125" fmla="*/ 3162300 w 5562600"/>
                  <a:gd name="connsiteY125" fmla="*/ 68580 h 5364480"/>
                  <a:gd name="connsiteX126" fmla="*/ 3192780 w 5562600"/>
                  <a:gd name="connsiteY126" fmla="*/ 190500 h 5364480"/>
                  <a:gd name="connsiteX127" fmla="*/ 3002280 w 5562600"/>
                  <a:gd name="connsiteY127" fmla="*/ 556260 h 5364480"/>
                  <a:gd name="connsiteX128" fmla="*/ 2918460 w 5562600"/>
                  <a:gd name="connsiteY128" fmla="*/ 838200 h 5364480"/>
                  <a:gd name="connsiteX129" fmla="*/ 2880360 w 5562600"/>
                  <a:gd name="connsiteY129" fmla="*/ 891540 h 5364480"/>
                  <a:gd name="connsiteX130" fmla="*/ 2857500 w 5562600"/>
                  <a:gd name="connsiteY130" fmla="*/ 1036320 h 5364480"/>
                  <a:gd name="connsiteX131" fmla="*/ 2796540 w 5562600"/>
                  <a:gd name="connsiteY131" fmla="*/ 1280160 h 5364480"/>
                  <a:gd name="connsiteX132" fmla="*/ 2804160 w 5562600"/>
                  <a:gd name="connsiteY132" fmla="*/ 1386840 h 5364480"/>
                  <a:gd name="connsiteX133" fmla="*/ 2796540 w 5562600"/>
                  <a:gd name="connsiteY133" fmla="*/ 1432560 h 5364480"/>
                  <a:gd name="connsiteX134" fmla="*/ 2781300 w 5562600"/>
                  <a:gd name="connsiteY134" fmla="*/ 1645920 h 5364480"/>
                  <a:gd name="connsiteX135" fmla="*/ 2910840 w 5562600"/>
                  <a:gd name="connsiteY135" fmla="*/ 1714500 h 5364480"/>
                  <a:gd name="connsiteX136" fmla="*/ 3025140 w 5562600"/>
                  <a:gd name="connsiteY136" fmla="*/ 1554480 h 5364480"/>
                  <a:gd name="connsiteX137" fmla="*/ 3154680 w 5562600"/>
                  <a:gd name="connsiteY137" fmla="*/ 1569720 h 5364480"/>
                  <a:gd name="connsiteX138" fmla="*/ 3276600 w 5562600"/>
                  <a:gd name="connsiteY138" fmla="*/ 1508760 h 5364480"/>
                  <a:gd name="connsiteX139" fmla="*/ 3368040 w 5562600"/>
                  <a:gd name="connsiteY139" fmla="*/ 1432560 h 5364480"/>
                  <a:gd name="connsiteX140" fmla="*/ 3505200 w 5562600"/>
                  <a:gd name="connsiteY140" fmla="*/ 1432560 h 5364480"/>
                  <a:gd name="connsiteX141" fmla="*/ 3596640 w 5562600"/>
                  <a:gd name="connsiteY141" fmla="*/ 1501140 h 5364480"/>
                  <a:gd name="connsiteX142" fmla="*/ 3649980 w 5562600"/>
                  <a:gd name="connsiteY142" fmla="*/ 1493520 h 5364480"/>
                  <a:gd name="connsiteX143" fmla="*/ 3718560 w 5562600"/>
                  <a:gd name="connsiteY143" fmla="*/ 1394460 h 5364480"/>
                  <a:gd name="connsiteX144" fmla="*/ 3848100 w 5562600"/>
                  <a:gd name="connsiteY144" fmla="*/ 1363980 h 5364480"/>
                  <a:gd name="connsiteX145" fmla="*/ 3947160 w 5562600"/>
                  <a:gd name="connsiteY145" fmla="*/ 1280160 h 5364480"/>
                  <a:gd name="connsiteX146" fmla="*/ 3962400 w 5562600"/>
                  <a:gd name="connsiteY146" fmla="*/ 1104900 h 5364480"/>
                  <a:gd name="connsiteX147" fmla="*/ 4046220 w 5562600"/>
                  <a:gd name="connsiteY147" fmla="*/ 1104900 h 5364480"/>
                  <a:gd name="connsiteX148" fmla="*/ 4244340 w 5562600"/>
                  <a:gd name="connsiteY148" fmla="*/ 1333500 h 5364480"/>
                  <a:gd name="connsiteX149" fmla="*/ 4297680 w 5562600"/>
                  <a:gd name="connsiteY149" fmla="*/ 1531620 h 5364480"/>
                  <a:gd name="connsiteX150" fmla="*/ 4305300 w 5562600"/>
                  <a:gd name="connsiteY150" fmla="*/ 1691640 h 5364480"/>
                  <a:gd name="connsiteX151" fmla="*/ 4221480 w 5562600"/>
                  <a:gd name="connsiteY151" fmla="*/ 1828800 h 5364480"/>
                  <a:gd name="connsiteX152" fmla="*/ 4206240 w 5562600"/>
                  <a:gd name="connsiteY152" fmla="*/ 2164080 h 5364480"/>
                  <a:gd name="connsiteX153" fmla="*/ 4130040 w 5562600"/>
                  <a:gd name="connsiteY153" fmla="*/ 2453640 h 5364480"/>
                  <a:gd name="connsiteX154" fmla="*/ 4015740 w 5562600"/>
                  <a:gd name="connsiteY154" fmla="*/ 2697480 h 5364480"/>
                  <a:gd name="connsiteX155" fmla="*/ 3863340 w 5562600"/>
                  <a:gd name="connsiteY155" fmla="*/ 2766060 h 5364480"/>
                  <a:gd name="connsiteX156" fmla="*/ 3733800 w 5562600"/>
                  <a:gd name="connsiteY156" fmla="*/ 2720340 h 5364480"/>
                  <a:gd name="connsiteX157" fmla="*/ 3627120 w 5562600"/>
                  <a:gd name="connsiteY157" fmla="*/ 2583180 h 5364480"/>
                  <a:gd name="connsiteX158" fmla="*/ 3375660 w 5562600"/>
                  <a:gd name="connsiteY158" fmla="*/ 2499360 h 5364480"/>
                  <a:gd name="connsiteX159" fmla="*/ 3406140 w 5562600"/>
                  <a:gd name="connsiteY159" fmla="*/ 2400300 h 5364480"/>
                  <a:gd name="connsiteX160" fmla="*/ 3307080 w 5562600"/>
                  <a:gd name="connsiteY160" fmla="*/ 2263140 h 5364480"/>
                  <a:gd name="connsiteX161" fmla="*/ 3261360 w 5562600"/>
                  <a:gd name="connsiteY161" fmla="*/ 2247900 h 5364480"/>
                  <a:gd name="connsiteX162" fmla="*/ 3147060 w 5562600"/>
                  <a:gd name="connsiteY162" fmla="*/ 2194560 h 5364480"/>
                  <a:gd name="connsiteX163" fmla="*/ 3063240 w 5562600"/>
                  <a:gd name="connsiteY163" fmla="*/ 2301240 h 5364480"/>
                  <a:gd name="connsiteX164" fmla="*/ 3063240 w 5562600"/>
                  <a:gd name="connsiteY164" fmla="*/ 2400300 h 5364480"/>
                  <a:gd name="connsiteX165" fmla="*/ 3040380 w 5562600"/>
                  <a:gd name="connsiteY165" fmla="*/ 2438400 h 5364480"/>
                  <a:gd name="connsiteX166" fmla="*/ 3086100 w 5562600"/>
                  <a:gd name="connsiteY166" fmla="*/ 2499360 h 5364480"/>
                  <a:gd name="connsiteX167" fmla="*/ 3086100 w 5562600"/>
                  <a:gd name="connsiteY167" fmla="*/ 2644140 h 5364480"/>
                  <a:gd name="connsiteX168" fmla="*/ 2910840 w 5562600"/>
                  <a:gd name="connsiteY168" fmla="*/ 2865120 h 5364480"/>
                  <a:gd name="connsiteX169" fmla="*/ 2682240 w 5562600"/>
                  <a:gd name="connsiteY169" fmla="*/ 2926080 h 5364480"/>
                  <a:gd name="connsiteX170" fmla="*/ 2552700 w 5562600"/>
                  <a:gd name="connsiteY170" fmla="*/ 2842260 h 5364480"/>
                  <a:gd name="connsiteX171" fmla="*/ 2453640 w 5562600"/>
                  <a:gd name="connsiteY171" fmla="*/ 2522220 h 5364480"/>
                  <a:gd name="connsiteX172" fmla="*/ 2362200 w 5562600"/>
                  <a:gd name="connsiteY172" fmla="*/ 1889760 h 5364480"/>
                  <a:gd name="connsiteX173" fmla="*/ 2339340 w 5562600"/>
                  <a:gd name="connsiteY173" fmla="*/ 1699260 h 5364480"/>
                  <a:gd name="connsiteX174" fmla="*/ 2392680 w 5562600"/>
                  <a:gd name="connsiteY174" fmla="*/ 1524000 h 5364480"/>
                  <a:gd name="connsiteX175" fmla="*/ 2316480 w 5562600"/>
                  <a:gd name="connsiteY175" fmla="*/ 1379220 h 5364480"/>
                  <a:gd name="connsiteX176" fmla="*/ 2148840 w 5562600"/>
                  <a:gd name="connsiteY176" fmla="*/ 1303020 h 5364480"/>
                  <a:gd name="connsiteX177" fmla="*/ 1988820 w 5562600"/>
                  <a:gd name="connsiteY177" fmla="*/ 1325880 h 5364480"/>
                  <a:gd name="connsiteX178" fmla="*/ 1981200 w 5562600"/>
                  <a:gd name="connsiteY178" fmla="*/ 1402080 h 5364480"/>
                  <a:gd name="connsiteX179" fmla="*/ 1912620 w 5562600"/>
                  <a:gd name="connsiteY179" fmla="*/ 1485900 h 5364480"/>
                  <a:gd name="connsiteX180" fmla="*/ 1821180 w 5562600"/>
                  <a:gd name="connsiteY180" fmla="*/ 1478280 h 5364480"/>
                  <a:gd name="connsiteX181" fmla="*/ 1668780 w 5562600"/>
                  <a:gd name="connsiteY181" fmla="*/ 1394460 h 5364480"/>
                  <a:gd name="connsiteX182" fmla="*/ 1653540 w 5562600"/>
                  <a:gd name="connsiteY182" fmla="*/ 1303020 h 5364480"/>
                  <a:gd name="connsiteX183" fmla="*/ 1447800 w 5562600"/>
                  <a:gd name="connsiteY183" fmla="*/ 1165860 h 536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562600" h="5364480">
                    <a:moveTo>
                      <a:pt x="1447800" y="1165860"/>
                    </a:moveTo>
                    <a:lnTo>
                      <a:pt x="1417320" y="1310640"/>
                    </a:lnTo>
                    <a:lnTo>
                      <a:pt x="1463040" y="1470660"/>
                    </a:lnTo>
                    <a:lnTo>
                      <a:pt x="1440180" y="1623060"/>
                    </a:lnTo>
                    <a:lnTo>
                      <a:pt x="1348740" y="1699260"/>
                    </a:lnTo>
                    <a:lnTo>
                      <a:pt x="1196340" y="1653540"/>
                    </a:lnTo>
                    <a:lnTo>
                      <a:pt x="1165860" y="1722120"/>
                    </a:lnTo>
                    <a:lnTo>
                      <a:pt x="1318260" y="1798320"/>
                    </a:lnTo>
                    <a:lnTo>
                      <a:pt x="1402080" y="1905000"/>
                    </a:lnTo>
                    <a:lnTo>
                      <a:pt x="1386840" y="2423160"/>
                    </a:lnTo>
                    <a:lnTo>
                      <a:pt x="1211580" y="3025140"/>
                    </a:lnTo>
                    <a:lnTo>
                      <a:pt x="1158240" y="3124200"/>
                    </a:lnTo>
                    <a:lnTo>
                      <a:pt x="1028700" y="3101340"/>
                    </a:lnTo>
                    <a:lnTo>
                      <a:pt x="883920" y="3246120"/>
                    </a:lnTo>
                    <a:lnTo>
                      <a:pt x="754380" y="3284220"/>
                    </a:lnTo>
                    <a:lnTo>
                      <a:pt x="601980" y="3162300"/>
                    </a:lnTo>
                    <a:lnTo>
                      <a:pt x="426720" y="3276600"/>
                    </a:lnTo>
                    <a:lnTo>
                      <a:pt x="327660" y="3489960"/>
                    </a:lnTo>
                    <a:lnTo>
                      <a:pt x="274320" y="3558540"/>
                    </a:lnTo>
                    <a:lnTo>
                      <a:pt x="243840" y="3581400"/>
                    </a:lnTo>
                    <a:lnTo>
                      <a:pt x="213360" y="3649980"/>
                    </a:lnTo>
                    <a:lnTo>
                      <a:pt x="99060" y="3695700"/>
                    </a:lnTo>
                    <a:lnTo>
                      <a:pt x="0" y="3802380"/>
                    </a:lnTo>
                    <a:lnTo>
                      <a:pt x="30480" y="3931920"/>
                    </a:lnTo>
                    <a:lnTo>
                      <a:pt x="175260" y="3901440"/>
                    </a:lnTo>
                    <a:lnTo>
                      <a:pt x="259080" y="4046220"/>
                    </a:lnTo>
                    <a:lnTo>
                      <a:pt x="259080" y="4335780"/>
                    </a:lnTo>
                    <a:lnTo>
                      <a:pt x="228600" y="4533900"/>
                    </a:lnTo>
                    <a:lnTo>
                      <a:pt x="419100" y="4495800"/>
                    </a:lnTo>
                    <a:lnTo>
                      <a:pt x="495300" y="4556760"/>
                    </a:lnTo>
                    <a:lnTo>
                      <a:pt x="510540" y="4411980"/>
                    </a:lnTo>
                    <a:lnTo>
                      <a:pt x="632460" y="4396740"/>
                    </a:lnTo>
                    <a:lnTo>
                      <a:pt x="731520" y="4434840"/>
                    </a:lnTo>
                    <a:lnTo>
                      <a:pt x="746760" y="4488180"/>
                    </a:lnTo>
                    <a:lnTo>
                      <a:pt x="1051560" y="4480560"/>
                    </a:lnTo>
                    <a:lnTo>
                      <a:pt x="1127760" y="4511040"/>
                    </a:lnTo>
                    <a:lnTo>
                      <a:pt x="1303020" y="4480560"/>
                    </a:lnTo>
                    <a:lnTo>
                      <a:pt x="1455420" y="4488180"/>
                    </a:lnTo>
                    <a:lnTo>
                      <a:pt x="1485900" y="4389120"/>
                    </a:lnTo>
                    <a:lnTo>
                      <a:pt x="1577340" y="4328160"/>
                    </a:lnTo>
                    <a:lnTo>
                      <a:pt x="1737360" y="4335780"/>
                    </a:lnTo>
                    <a:lnTo>
                      <a:pt x="1752600" y="4411980"/>
                    </a:lnTo>
                    <a:lnTo>
                      <a:pt x="1874520" y="4419600"/>
                    </a:lnTo>
                    <a:lnTo>
                      <a:pt x="1905000" y="4495800"/>
                    </a:lnTo>
                    <a:lnTo>
                      <a:pt x="2004060" y="4526280"/>
                    </a:lnTo>
                    <a:lnTo>
                      <a:pt x="2042160" y="4594860"/>
                    </a:lnTo>
                    <a:lnTo>
                      <a:pt x="2141220" y="4640580"/>
                    </a:lnTo>
                    <a:lnTo>
                      <a:pt x="2141220" y="4549140"/>
                    </a:lnTo>
                    <a:lnTo>
                      <a:pt x="2247900" y="4518660"/>
                    </a:lnTo>
                    <a:lnTo>
                      <a:pt x="2339340" y="4579620"/>
                    </a:lnTo>
                    <a:lnTo>
                      <a:pt x="2339340" y="4617720"/>
                    </a:lnTo>
                    <a:lnTo>
                      <a:pt x="2461260" y="4617720"/>
                    </a:lnTo>
                    <a:lnTo>
                      <a:pt x="2537460" y="4541520"/>
                    </a:lnTo>
                    <a:lnTo>
                      <a:pt x="2590800" y="4541520"/>
                    </a:lnTo>
                    <a:lnTo>
                      <a:pt x="2651760" y="4587240"/>
                    </a:lnTo>
                    <a:lnTo>
                      <a:pt x="2682240" y="4495800"/>
                    </a:lnTo>
                    <a:lnTo>
                      <a:pt x="2773680" y="4434840"/>
                    </a:lnTo>
                    <a:lnTo>
                      <a:pt x="2887980" y="4465320"/>
                    </a:lnTo>
                    <a:lnTo>
                      <a:pt x="2895600" y="4328160"/>
                    </a:lnTo>
                    <a:lnTo>
                      <a:pt x="3002280" y="4244340"/>
                    </a:lnTo>
                    <a:lnTo>
                      <a:pt x="3108960" y="4244340"/>
                    </a:lnTo>
                    <a:lnTo>
                      <a:pt x="3055620" y="4472940"/>
                    </a:lnTo>
                    <a:lnTo>
                      <a:pt x="3139440" y="4556760"/>
                    </a:lnTo>
                    <a:lnTo>
                      <a:pt x="3413760" y="4541520"/>
                    </a:lnTo>
                    <a:lnTo>
                      <a:pt x="3406140" y="4602480"/>
                    </a:lnTo>
                    <a:lnTo>
                      <a:pt x="3444240" y="4663440"/>
                    </a:lnTo>
                    <a:lnTo>
                      <a:pt x="3474720" y="4815840"/>
                    </a:lnTo>
                    <a:lnTo>
                      <a:pt x="3444240" y="4876800"/>
                    </a:lnTo>
                    <a:lnTo>
                      <a:pt x="3390900" y="4861560"/>
                    </a:lnTo>
                    <a:lnTo>
                      <a:pt x="3345180" y="4968240"/>
                    </a:lnTo>
                    <a:lnTo>
                      <a:pt x="3345180" y="5029200"/>
                    </a:lnTo>
                    <a:lnTo>
                      <a:pt x="3291840" y="5074920"/>
                    </a:lnTo>
                    <a:lnTo>
                      <a:pt x="3345180" y="5135880"/>
                    </a:lnTo>
                    <a:lnTo>
                      <a:pt x="3314700" y="5242560"/>
                    </a:lnTo>
                    <a:lnTo>
                      <a:pt x="3429000" y="5364480"/>
                    </a:lnTo>
                    <a:lnTo>
                      <a:pt x="3520440" y="5364480"/>
                    </a:lnTo>
                    <a:lnTo>
                      <a:pt x="3703320" y="5257800"/>
                    </a:lnTo>
                    <a:lnTo>
                      <a:pt x="3802380" y="5257800"/>
                    </a:lnTo>
                    <a:lnTo>
                      <a:pt x="3802380" y="5143500"/>
                    </a:lnTo>
                    <a:lnTo>
                      <a:pt x="3962400" y="5021580"/>
                    </a:lnTo>
                    <a:lnTo>
                      <a:pt x="4099560" y="4998720"/>
                    </a:lnTo>
                    <a:lnTo>
                      <a:pt x="4274820" y="4861560"/>
                    </a:lnTo>
                    <a:lnTo>
                      <a:pt x="4358640" y="4861560"/>
                    </a:lnTo>
                    <a:lnTo>
                      <a:pt x="4381500" y="4808220"/>
                    </a:lnTo>
                    <a:lnTo>
                      <a:pt x="4442460" y="4777740"/>
                    </a:lnTo>
                    <a:lnTo>
                      <a:pt x="4503420" y="4808220"/>
                    </a:lnTo>
                    <a:lnTo>
                      <a:pt x="4503420" y="4853940"/>
                    </a:lnTo>
                    <a:lnTo>
                      <a:pt x="4541520" y="4930140"/>
                    </a:lnTo>
                    <a:lnTo>
                      <a:pt x="4640580" y="4853940"/>
                    </a:lnTo>
                    <a:lnTo>
                      <a:pt x="4671060" y="4808220"/>
                    </a:lnTo>
                    <a:lnTo>
                      <a:pt x="4770120" y="4808220"/>
                    </a:lnTo>
                    <a:lnTo>
                      <a:pt x="4800600" y="4777740"/>
                    </a:lnTo>
                    <a:lnTo>
                      <a:pt x="4945380" y="4770120"/>
                    </a:lnTo>
                    <a:lnTo>
                      <a:pt x="5097780" y="4853940"/>
                    </a:lnTo>
                    <a:lnTo>
                      <a:pt x="5257800" y="4777740"/>
                    </a:lnTo>
                    <a:lnTo>
                      <a:pt x="5234940" y="4671060"/>
                    </a:lnTo>
                    <a:lnTo>
                      <a:pt x="5250180" y="4617720"/>
                    </a:lnTo>
                    <a:lnTo>
                      <a:pt x="5433060" y="4556760"/>
                    </a:lnTo>
                    <a:lnTo>
                      <a:pt x="5562600" y="4465320"/>
                    </a:lnTo>
                    <a:lnTo>
                      <a:pt x="5234940" y="4114800"/>
                    </a:lnTo>
                    <a:lnTo>
                      <a:pt x="5097780" y="4114800"/>
                    </a:lnTo>
                    <a:lnTo>
                      <a:pt x="4998720" y="4038600"/>
                    </a:lnTo>
                    <a:lnTo>
                      <a:pt x="4899660" y="3825240"/>
                    </a:lnTo>
                    <a:lnTo>
                      <a:pt x="4739640" y="3223260"/>
                    </a:lnTo>
                    <a:lnTo>
                      <a:pt x="4671060" y="2529840"/>
                    </a:lnTo>
                    <a:lnTo>
                      <a:pt x="4655820" y="2499360"/>
                    </a:lnTo>
                    <a:lnTo>
                      <a:pt x="4655820" y="2415540"/>
                    </a:lnTo>
                    <a:lnTo>
                      <a:pt x="4701540" y="1684020"/>
                    </a:lnTo>
                    <a:lnTo>
                      <a:pt x="4655820" y="1569720"/>
                    </a:lnTo>
                    <a:lnTo>
                      <a:pt x="4800600" y="830580"/>
                    </a:lnTo>
                    <a:lnTo>
                      <a:pt x="4869180" y="708660"/>
                    </a:lnTo>
                    <a:lnTo>
                      <a:pt x="4869180" y="617220"/>
                    </a:lnTo>
                    <a:lnTo>
                      <a:pt x="4907280" y="472440"/>
                    </a:lnTo>
                    <a:lnTo>
                      <a:pt x="4747260" y="632460"/>
                    </a:lnTo>
                    <a:lnTo>
                      <a:pt x="4602480" y="731520"/>
                    </a:lnTo>
                    <a:lnTo>
                      <a:pt x="4411980" y="800100"/>
                    </a:lnTo>
                    <a:lnTo>
                      <a:pt x="4251960" y="769620"/>
                    </a:lnTo>
                    <a:lnTo>
                      <a:pt x="4061460" y="662940"/>
                    </a:lnTo>
                    <a:lnTo>
                      <a:pt x="4030980" y="556260"/>
                    </a:lnTo>
                    <a:lnTo>
                      <a:pt x="3931920" y="472440"/>
                    </a:lnTo>
                    <a:lnTo>
                      <a:pt x="3832860" y="320040"/>
                    </a:lnTo>
                    <a:lnTo>
                      <a:pt x="3718560" y="266700"/>
                    </a:lnTo>
                    <a:lnTo>
                      <a:pt x="3489960" y="243840"/>
                    </a:lnTo>
                    <a:lnTo>
                      <a:pt x="3375660" y="144780"/>
                    </a:lnTo>
                    <a:lnTo>
                      <a:pt x="3223260" y="0"/>
                    </a:lnTo>
                    <a:lnTo>
                      <a:pt x="3162300" y="68580"/>
                    </a:lnTo>
                    <a:lnTo>
                      <a:pt x="3192780" y="190500"/>
                    </a:lnTo>
                    <a:lnTo>
                      <a:pt x="3002280" y="556260"/>
                    </a:lnTo>
                    <a:lnTo>
                      <a:pt x="2918460" y="838200"/>
                    </a:lnTo>
                    <a:lnTo>
                      <a:pt x="2880360" y="891540"/>
                    </a:lnTo>
                    <a:lnTo>
                      <a:pt x="2857500" y="1036320"/>
                    </a:lnTo>
                    <a:lnTo>
                      <a:pt x="2796540" y="1280160"/>
                    </a:lnTo>
                    <a:lnTo>
                      <a:pt x="2804160" y="1386840"/>
                    </a:lnTo>
                    <a:lnTo>
                      <a:pt x="2796540" y="1432560"/>
                    </a:lnTo>
                    <a:lnTo>
                      <a:pt x="2781300" y="1645920"/>
                    </a:lnTo>
                    <a:lnTo>
                      <a:pt x="2910840" y="1714500"/>
                    </a:lnTo>
                    <a:lnTo>
                      <a:pt x="3025140" y="1554480"/>
                    </a:lnTo>
                    <a:lnTo>
                      <a:pt x="3154680" y="1569720"/>
                    </a:lnTo>
                    <a:lnTo>
                      <a:pt x="3276600" y="1508760"/>
                    </a:lnTo>
                    <a:lnTo>
                      <a:pt x="3368040" y="1432560"/>
                    </a:lnTo>
                    <a:lnTo>
                      <a:pt x="3505200" y="1432560"/>
                    </a:lnTo>
                    <a:lnTo>
                      <a:pt x="3596640" y="1501140"/>
                    </a:lnTo>
                    <a:lnTo>
                      <a:pt x="3649980" y="1493520"/>
                    </a:lnTo>
                    <a:lnTo>
                      <a:pt x="3718560" y="1394460"/>
                    </a:lnTo>
                    <a:lnTo>
                      <a:pt x="3848100" y="1363980"/>
                    </a:lnTo>
                    <a:lnTo>
                      <a:pt x="3947160" y="1280160"/>
                    </a:lnTo>
                    <a:lnTo>
                      <a:pt x="3962400" y="1104900"/>
                    </a:lnTo>
                    <a:lnTo>
                      <a:pt x="4046220" y="1104900"/>
                    </a:lnTo>
                    <a:lnTo>
                      <a:pt x="4244340" y="1333500"/>
                    </a:lnTo>
                    <a:lnTo>
                      <a:pt x="4297680" y="1531620"/>
                    </a:lnTo>
                    <a:lnTo>
                      <a:pt x="4305300" y="1691640"/>
                    </a:lnTo>
                    <a:lnTo>
                      <a:pt x="4221480" y="1828800"/>
                    </a:lnTo>
                    <a:lnTo>
                      <a:pt x="4206240" y="2164080"/>
                    </a:lnTo>
                    <a:lnTo>
                      <a:pt x="4130040" y="2453640"/>
                    </a:lnTo>
                    <a:lnTo>
                      <a:pt x="4015740" y="2697480"/>
                    </a:lnTo>
                    <a:lnTo>
                      <a:pt x="3863340" y="2766060"/>
                    </a:lnTo>
                    <a:lnTo>
                      <a:pt x="3733800" y="2720340"/>
                    </a:lnTo>
                    <a:lnTo>
                      <a:pt x="3627120" y="2583180"/>
                    </a:lnTo>
                    <a:lnTo>
                      <a:pt x="3375660" y="2499360"/>
                    </a:lnTo>
                    <a:lnTo>
                      <a:pt x="3406140" y="2400300"/>
                    </a:lnTo>
                    <a:lnTo>
                      <a:pt x="3307080" y="2263140"/>
                    </a:lnTo>
                    <a:lnTo>
                      <a:pt x="3261360" y="2247900"/>
                    </a:lnTo>
                    <a:lnTo>
                      <a:pt x="3147060" y="2194560"/>
                    </a:lnTo>
                    <a:lnTo>
                      <a:pt x="3063240" y="2301240"/>
                    </a:lnTo>
                    <a:lnTo>
                      <a:pt x="3063240" y="2400300"/>
                    </a:lnTo>
                    <a:lnTo>
                      <a:pt x="3040380" y="2438400"/>
                    </a:lnTo>
                    <a:lnTo>
                      <a:pt x="3086100" y="2499360"/>
                    </a:lnTo>
                    <a:lnTo>
                      <a:pt x="3086100" y="2644140"/>
                    </a:lnTo>
                    <a:lnTo>
                      <a:pt x="2910840" y="2865120"/>
                    </a:lnTo>
                    <a:lnTo>
                      <a:pt x="2682240" y="2926080"/>
                    </a:lnTo>
                    <a:lnTo>
                      <a:pt x="2552700" y="2842260"/>
                    </a:lnTo>
                    <a:lnTo>
                      <a:pt x="2453640" y="2522220"/>
                    </a:lnTo>
                    <a:lnTo>
                      <a:pt x="2362200" y="1889760"/>
                    </a:lnTo>
                    <a:lnTo>
                      <a:pt x="2339340" y="1699260"/>
                    </a:lnTo>
                    <a:lnTo>
                      <a:pt x="2392680" y="1524000"/>
                    </a:lnTo>
                    <a:lnTo>
                      <a:pt x="2316480" y="1379220"/>
                    </a:lnTo>
                    <a:lnTo>
                      <a:pt x="2148840" y="1303020"/>
                    </a:lnTo>
                    <a:lnTo>
                      <a:pt x="1988820" y="1325880"/>
                    </a:lnTo>
                    <a:lnTo>
                      <a:pt x="1981200" y="1402080"/>
                    </a:lnTo>
                    <a:lnTo>
                      <a:pt x="1912620" y="1485900"/>
                    </a:lnTo>
                    <a:lnTo>
                      <a:pt x="1821180" y="1478280"/>
                    </a:lnTo>
                    <a:lnTo>
                      <a:pt x="1668780" y="1394460"/>
                    </a:lnTo>
                    <a:lnTo>
                      <a:pt x="1653540" y="1303020"/>
                    </a:lnTo>
                    <a:lnTo>
                      <a:pt x="1447800" y="116586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3" name="グループ化 822">
              <a:extLst>
                <a:ext uri="{FF2B5EF4-FFF2-40B4-BE49-F238E27FC236}">
                  <a16:creationId xmlns:a16="http://schemas.microsoft.com/office/drawing/2014/main" id="{6CF28322-D84B-47FA-9ABC-D62925ADD853}"/>
                </a:ext>
              </a:extLst>
            </p:cNvPr>
            <p:cNvGrpSpPr/>
            <p:nvPr/>
          </p:nvGrpSpPr>
          <p:grpSpPr>
            <a:xfrm>
              <a:off x="42028552" y="5672709"/>
              <a:ext cx="5401998" cy="4976406"/>
              <a:chOff x="42028552" y="5672709"/>
              <a:chExt cx="5401998" cy="4976406"/>
            </a:xfrm>
          </p:grpSpPr>
          <p:sp>
            <p:nvSpPr>
              <p:cNvPr id="824" name="正方形/長方形 823">
                <a:extLst>
                  <a:ext uri="{FF2B5EF4-FFF2-40B4-BE49-F238E27FC236}">
                    <a16:creationId xmlns:a16="http://schemas.microsoft.com/office/drawing/2014/main" id="{83015593-A126-47FA-8667-42BF72FEDEEB}"/>
                  </a:ext>
                </a:extLst>
              </p:cNvPr>
              <p:cNvSpPr/>
              <p:nvPr/>
            </p:nvSpPr>
            <p:spPr>
              <a:xfrm>
                <a:off x="43672153" y="971323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大鰐町</a:t>
                </a:r>
              </a:p>
            </p:txBody>
          </p:sp>
          <p:sp>
            <p:nvSpPr>
              <p:cNvPr id="825" name="正方形/長方形 824">
                <a:extLst>
                  <a:ext uri="{FF2B5EF4-FFF2-40B4-BE49-F238E27FC236}">
                    <a16:creationId xmlns:a16="http://schemas.microsoft.com/office/drawing/2014/main" id="{85E32A88-1653-4743-9AED-783A546F74C9}"/>
                  </a:ext>
                </a:extLst>
              </p:cNvPr>
              <p:cNvSpPr/>
              <p:nvPr/>
            </p:nvSpPr>
            <p:spPr>
              <a:xfrm>
                <a:off x="42664471" y="966492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西目屋村</a:t>
                </a:r>
              </a:p>
            </p:txBody>
          </p:sp>
          <p:sp>
            <p:nvSpPr>
              <p:cNvPr id="826" name="正方形/長方形 825">
                <a:extLst>
                  <a:ext uri="{FF2B5EF4-FFF2-40B4-BE49-F238E27FC236}">
                    <a16:creationId xmlns:a16="http://schemas.microsoft.com/office/drawing/2014/main" id="{D5997A77-8723-4109-AF55-7B64FEFA617C}"/>
                  </a:ext>
                </a:extLst>
              </p:cNvPr>
              <p:cNvSpPr/>
              <p:nvPr/>
            </p:nvSpPr>
            <p:spPr>
              <a:xfrm>
                <a:off x="43770811" y="732687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外ヶ浜町</a:t>
                </a:r>
              </a:p>
            </p:txBody>
          </p:sp>
          <p:sp>
            <p:nvSpPr>
              <p:cNvPr id="827" name="正方形/長方形 826">
                <a:extLst>
                  <a:ext uri="{FF2B5EF4-FFF2-40B4-BE49-F238E27FC236}">
                    <a16:creationId xmlns:a16="http://schemas.microsoft.com/office/drawing/2014/main" id="{A88DC4ED-A210-45D2-956F-78B4344A809D}"/>
                  </a:ext>
                </a:extLst>
              </p:cNvPr>
              <p:cNvSpPr/>
              <p:nvPr/>
            </p:nvSpPr>
            <p:spPr>
              <a:xfrm>
                <a:off x="43075397" y="807963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つがる市</a:t>
                </a:r>
              </a:p>
            </p:txBody>
          </p:sp>
          <p:sp>
            <p:nvSpPr>
              <p:cNvPr id="828" name="正方形/長方形 827">
                <a:extLst>
                  <a:ext uri="{FF2B5EF4-FFF2-40B4-BE49-F238E27FC236}">
                    <a16:creationId xmlns:a16="http://schemas.microsoft.com/office/drawing/2014/main" id="{957B1CEE-9B36-4268-8ACC-AB65E5CCBB0E}"/>
                  </a:ext>
                </a:extLst>
              </p:cNvPr>
              <p:cNvSpPr/>
              <p:nvPr/>
            </p:nvSpPr>
            <p:spPr>
              <a:xfrm>
                <a:off x="46350496" y="867344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三沢市</a:t>
                </a:r>
              </a:p>
            </p:txBody>
          </p:sp>
          <p:sp>
            <p:nvSpPr>
              <p:cNvPr id="829" name="正方形/長方形 828">
                <a:extLst>
                  <a:ext uri="{FF2B5EF4-FFF2-40B4-BE49-F238E27FC236}">
                    <a16:creationId xmlns:a16="http://schemas.microsoft.com/office/drawing/2014/main" id="{69FEF33E-7989-45D6-A15C-19521E2D375A}"/>
                  </a:ext>
                </a:extLst>
              </p:cNvPr>
              <p:cNvSpPr/>
              <p:nvPr/>
            </p:nvSpPr>
            <p:spPr>
              <a:xfrm>
                <a:off x="43270982" y="932321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弘前市</a:t>
                </a:r>
              </a:p>
            </p:txBody>
          </p:sp>
          <p:sp>
            <p:nvSpPr>
              <p:cNvPr id="830" name="正方形/長方形 829">
                <a:extLst>
                  <a:ext uri="{FF2B5EF4-FFF2-40B4-BE49-F238E27FC236}">
                    <a16:creationId xmlns:a16="http://schemas.microsoft.com/office/drawing/2014/main" id="{2373605E-97AC-4506-A3BC-C60108315331}"/>
                  </a:ext>
                </a:extLst>
              </p:cNvPr>
              <p:cNvSpPr/>
              <p:nvPr/>
            </p:nvSpPr>
            <p:spPr>
              <a:xfrm>
                <a:off x="44339320" y="865186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青森市</a:t>
                </a:r>
              </a:p>
            </p:txBody>
          </p:sp>
          <p:sp>
            <p:nvSpPr>
              <p:cNvPr id="831" name="正方形/長方形 830">
                <a:extLst>
                  <a:ext uri="{FF2B5EF4-FFF2-40B4-BE49-F238E27FC236}">
                    <a16:creationId xmlns:a16="http://schemas.microsoft.com/office/drawing/2014/main" id="{985BE97F-F295-4585-8EE8-D02FDA695292}"/>
                  </a:ext>
                </a:extLst>
              </p:cNvPr>
              <p:cNvSpPr/>
              <p:nvPr/>
            </p:nvSpPr>
            <p:spPr>
              <a:xfrm>
                <a:off x="44221336" y="921802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黒石市</a:t>
                </a:r>
              </a:p>
            </p:txBody>
          </p:sp>
          <p:sp>
            <p:nvSpPr>
              <p:cNvPr id="832" name="正方形/長方形 831">
                <a:extLst>
                  <a:ext uri="{FF2B5EF4-FFF2-40B4-BE49-F238E27FC236}">
                    <a16:creationId xmlns:a16="http://schemas.microsoft.com/office/drawing/2014/main" id="{0E8AADEB-2B3F-477A-AB55-A57FE0817281}"/>
                  </a:ext>
                </a:extLst>
              </p:cNvPr>
              <p:cNvSpPr/>
              <p:nvPr/>
            </p:nvSpPr>
            <p:spPr>
              <a:xfrm>
                <a:off x="45519464" y="810593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野辺地町</a:t>
                </a:r>
              </a:p>
            </p:txBody>
          </p:sp>
          <p:sp>
            <p:nvSpPr>
              <p:cNvPr id="833" name="正方形/長方形 832">
                <a:extLst>
                  <a:ext uri="{FF2B5EF4-FFF2-40B4-BE49-F238E27FC236}">
                    <a16:creationId xmlns:a16="http://schemas.microsoft.com/office/drawing/2014/main" id="{1B0FE126-BD88-46AE-8E0D-528DD041D318}"/>
                  </a:ext>
                </a:extLst>
              </p:cNvPr>
              <p:cNvSpPr/>
              <p:nvPr/>
            </p:nvSpPr>
            <p:spPr>
              <a:xfrm>
                <a:off x="46918871" y="990463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階上町</a:t>
                </a:r>
              </a:p>
            </p:txBody>
          </p:sp>
          <p:sp>
            <p:nvSpPr>
              <p:cNvPr id="834" name="正方形/長方形 833">
                <a:extLst>
                  <a:ext uri="{FF2B5EF4-FFF2-40B4-BE49-F238E27FC236}">
                    <a16:creationId xmlns:a16="http://schemas.microsoft.com/office/drawing/2014/main" id="{0A986A8E-ECDC-4799-A66D-314849F5952A}"/>
                  </a:ext>
                </a:extLst>
              </p:cNvPr>
              <p:cNvSpPr/>
              <p:nvPr/>
            </p:nvSpPr>
            <p:spPr>
              <a:xfrm>
                <a:off x="45403930" y="985057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新郷村</a:t>
                </a:r>
              </a:p>
            </p:txBody>
          </p:sp>
          <p:sp>
            <p:nvSpPr>
              <p:cNvPr id="835" name="正方形/長方形 834">
                <a:extLst>
                  <a:ext uri="{FF2B5EF4-FFF2-40B4-BE49-F238E27FC236}">
                    <a16:creationId xmlns:a16="http://schemas.microsoft.com/office/drawing/2014/main" id="{C9A74C91-A798-46D8-9855-25435B493B10}"/>
                  </a:ext>
                </a:extLst>
              </p:cNvPr>
              <p:cNvSpPr/>
              <p:nvPr/>
            </p:nvSpPr>
            <p:spPr>
              <a:xfrm>
                <a:off x="45200477" y="1043367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田子町</a:t>
                </a:r>
              </a:p>
            </p:txBody>
          </p:sp>
          <p:sp>
            <p:nvSpPr>
              <p:cNvPr id="836" name="正方形/長方形 835">
                <a:extLst>
                  <a:ext uri="{FF2B5EF4-FFF2-40B4-BE49-F238E27FC236}">
                    <a16:creationId xmlns:a16="http://schemas.microsoft.com/office/drawing/2014/main" id="{B99135FC-78FF-4888-8266-63E9B0E07DDA}"/>
                  </a:ext>
                </a:extLst>
              </p:cNvPr>
              <p:cNvSpPr/>
              <p:nvPr/>
            </p:nvSpPr>
            <p:spPr>
              <a:xfrm>
                <a:off x="45971442" y="96571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五戸町</a:t>
                </a:r>
              </a:p>
            </p:txBody>
          </p:sp>
          <p:sp>
            <p:nvSpPr>
              <p:cNvPr id="837" name="正方形/長方形 836">
                <a:extLst>
                  <a:ext uri="{FF2B5EF4-FFF2-40B4-BE49-F238E27FC236}">
                    <a16:creationId xmlns:a16="http://schemas.microsoft.com/office/drawing/2014/main" id="{47F4EE35-4D21-43ED-96DF-CB7BCB63A56D}"/>
                  </a:ext>
                </a:extLst>
              </p:cNvPr>
              <p:cNvSpPr/>
              <p:nvPr/>
            </p:nvSpPr>
            <p:spPr>
              <a:xfrm>
                <a:off x="46114583" y="998066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南部町</a:t>
                </a:r>
              </a:p>
            </p:txBody>
          </p:sp>
          <p:sp>
            <p:nvSpPr>
              <p:cNvPr id="838" name="正方形/長方形 837">
                <a:extLst>
                  <a:ext uri="{FF2B5EF4-FFF2-40B4-BE49-F238E27FC236}">
                    <a16:creationId xmlns:a16="http://schemas.microsoft.com/office/drawing/2014/main" id="{6607FE81-1FA1-48E4-B2A3-8CC4CBD64743}"/>
                  </a:ext>
                </a:extLst>
              </p:cNvPr>
              <p:cNvSpPr/>
              <p:nvPr/>
            </p:nvSpPr>
            <p:spPr>
              <a:xfrm>
                <a:off x="44292740" y="974285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平川市</a:t>
                </a:r>
              </a:p>
            </p:txBody>
          </p:sp>
          <p:sp>
            <p:nvSpPr>
              <p:cNvPr id="839" name="正方形/長方形 838">
                <a:extLst>
                  <a:ext uri="{FF2B5EF4-FFF2-40B4-BE49-F238E27FC236}">
                    <a16:creationId xmlns:a16="http://schemas.microsoft.com/office/drawing/2014/main" id="{3ED4AA8A-0A06-4C72-A478-04DD5A18E0CB}"/>
                  </a:ext>
                </a:extLst>
              </p:cNvPr>
              <p:cNvSpPr/>
              <p:nvPr/>
            </p:nvSpPr>
            <p:spPr>
              <a:xfrm>
                <a:off x="43889889" y="765509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蓬田村</a:t>
                </a:r>
              </a:p>
            </p:txBody>
          </p:sp>
          <p:sp>
            <p:nvSpPr>
              <p:cNvPr id="840" name="正方形/長方形 839">
                <a:extLst>
                  <a:ext uri="{FF2B5EF4-FFF2-40B4-BE49-F238E27FC236}">
                    <a16:creationId xmlns:a16="http://schemas.microsoft.com/office/drawing/2014/main" id="{293660C5-5C98-4CA8-9046-03ECAF8D8DFC}"/>
                  </a:ext>
                </a:extLst>
              </p:cNvPr>
              <p:cNvSpPr/>
              <p:nvPr/>
            </p:nvSpPr>
            <p:spPr>
              <a:xfrm>
                <a:off x="43304077" y="863563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鶴田町</a:t>
                </a:r>
              </a:p>
            </p:txBody>
          </p:sp>
          <p:sp>
            <p:nvSpPr>
              <p:cNvPr id="841" name="正方形/長方形 840">
                <a:extLst>
                  <a:ext uri="{FF2B5EF4-FFF2-40B4-BE49-F238E27FC236}">
                    <a16:creationId xmlns:a16="http://schemas.microsoft.com/office/drawing/2014/main" id="{2EC91DB5-566B-4DB0-BA2C-C85A40285A30}"/>
                  </a:ext>
                </a:extLst>
              </p:cNvPr>
              <p:cNvSpPr/>
              <p:nvPr/>
            </p:nvSpPr>
            <p:spPr>
              <a:xfrm>
                <a:off x="45922480" y="847353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東北町</a:t>
                </a:r>
              </a:p>
            </p:txBody>
          </p:sp>
          <p:sp>
            <p:nvSpPr>
              <p:cNvPr id="842" name="正方形/長方形 841">
                <a:extLst>
                  <a:ext uri="{FF2B5EF4-FFF2-40B4-BE49-F238E27FC236}">
                    <a16:creationId xmlns:a16="http://schemas.microsoft.com/office/drawing/2014/main" id="{7DFD690B-963E-4B37-A668-B78AA3B4E9C1}"/>
                  </a:ext>
                </a:extLst>
              </p:cNvPr>
              <p:cNvSpPr/>
              <p:nvPr/>
            </p:nvSpPr>
            <p:spPr>
              <a:xfrm>
                <a:off x="44748484" y="568841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大間町</a:t>
                </a:r>
              </a:p>
            </p:txBody>
          </p:sp>
          <p:sp>
            <p:nvSpPr>
              <p:cNvPr id="843" name="正方形/長方形 842">
                <a:extLst>
                  <a:ext uri="{FF2B5EF4-FFF2-40B4-BE49-F238E27FC236}">
                    <a16:creationId xmlns:a16="http://schemas.microsoft.com/office/drawing/2014/main" id="{3DB15C2D-162E-42EA-B970-B895EB9511E6}"/>
                  </a:ext>
                </a:extLst>
              </p:cNvPr>
              <p:cNvSpPr/>
              <p:nvPr/>
            </p:nvSpPr>
            <p:spPr>
              <a:xfrm>
                <a:off x="44600653" y="608807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佐井村</a:t>
                </a:r>
              </a:p>
            </p:txBody>
          </p:sp>
          <p:sp>
            <p:nvSpPr>
              <p:cNvPr id="844" name="正方形/長方形 843">
                <a:extLst>
                  <a:ext uri="{FF2B5EF4-FFF2-40B4-BE49-F238E27FC236}">
                    <a16:creationId xmlns:a16="http://schemas.microsoft.com/office/drawing/2014/main" id="{917CED76-6BE8-4FBB-A824-193A381C7D87}"/>
                  </a:ext>
                </a:extLst>
              </p:cNvPr>
              <p:cNvSpPr/>
              <p:nvPr/>
            </p:nvSpPr>
            <p:spPr>
              <a:xfrm>
                <a:off x="45202056" y="5672709"/>
                <a:ext cx="620683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風間浦村</a:t>
                </a:r>
              </a:p>
            </p:txBody>
          </p:sp>
          <p:sp>
            <p:nvSpPr>
              <p:cNvPr id="845" name="正方形/長方形 844">
                <a:extLst>
                  <a:ext uri="{FF2B5EF4-FFF2-40B4-BE49-F238E27FC236}">
                    <a16:creationId xmlns:a16="http://schemas.microsoft.com/office/drawing/2014/main" id="{C60287F2-CDC2-4E61-A26D-8439022B03E9}"/>
                  </a:ext>
                </a:extLst>
              </p:cNvPr>
              <p:cNvSpPr/>
              <p:nvPr/>
            </p:nvSpPr>
            <p:spPr>
              <a:xfrm>
                <a:off x="45649799" y="1013177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三戸町</a:t>
                </a:r>
              </a:p>
            </p:txBody>
          </p:sp>
          <p:sp>
            <p:nvSpPr>
              <p:cNvPr id="846" name="正方形/長方形 845">
                <a:extLst>
                  <a:ext uri="{FF2B5EF4-FFF2-40B4-BE49-F238E27FC236}">
                    <a16:creationId xmlns:a16="http://schemas.microsoft.com/office/drawing/2014/main" id="{3AA02609-2A12-46DC-80BC-EB96987D186D}"/>
                  </a:ext>
                </a:extLst>
              </p:cNvPr>
              <p:cNvSpPr/>
              <p:nvPr/>
            </p:nvSpPr>
            <p:spPr>
              <a:xfrm>
                <a:off x="43615612" y="896685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藤崎町</a:t>
                </a:r>
              </a:p>
            </p:txBody>
          </p:sp>
          <p:sp>
            <p:nvSpPr>
              <p:cNvPr id="847" name="正方形/長方形 846">
                <a:extLst>
                  <a:ext uri="{FF2B5EF4-FFF2-40B4-BE49-F238E27FC236}">
                    <a16:creationId xmlns:a16="http://schemas.microsoft.com/office/drawing/2014/main" id="{09DC1659-9466-401F-A79A-DBDB4BF10A50}"/>
                  </a:ext>
                </a:extLst>
              </p:cNvPr>
              <p:cNvSpPr/>
              <p:nvPr/>
            </p:nvSpPr>
            <p:spPr>
              <a:xfrm>
                <a:off x="45321828" y="873908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七戸町</a:t>
                </a:r>
              </a:p>
            </p:txBody>
          </p:sp>
          <p:sp>
            <p:nvSpPr>
              <p:cNvPr id="848" name="正方形/長方形 847">
                <a:extLst>
                  <a:ext uri="{FF2B5EF4-FFF2-40B4-BE49-F238E27FC236}">
                    <a16:creationId xmlns:a16="http://schemas.microsoft.com/office/drawing/2014/main" id="{9C8D7D8F-F88C-4EB1-83EE-3CF398EC43A2}"/>
                  </a:ext>
                </a:extLst>
              </p:cNvPr>
              <p:cNvSpPr/>
              <p:nvPr/>
            </p:nvSpPr>
            <p:spPr>
              <a:xfrm>
                <a:off x="46264134" y="9080072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おいらせ町</a:t>
                </a:r>
              </a:p>
            </p:txBody>
          </p:sp>
          <p:sp>
            <p:nvSpPr>
              <p:cNvPr id="849" name="正方形/長方形 848">
                <a:extLst>
                  <a:ext uri="{FF2B5EF4-FFF2-40B4-BE49-F238E27FC236}">
                    <a16:creationId xmlns:a16="http://schemas.microsoft.com/office/drawing/2014/main" id="{0C9923FF-E97D-4FC6-B498-03B6EFABCBDB}"/>
                  </a:ext>
                </a:extLst>
              </p:cNvPr>
              <p:cNvSpPr/>
              <p:nvPr/>
            </p:nvSpPr>
            <p:spPr>
              <a:xfrm>
                <a:off x="46060913" y="780259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六ヶ所村</a:t>
                </a:r>
              </a:p>
            </p:txBody>
          </p:sp>
          <p:sp>
            <p:nvSpPr>
              <p:cNvPr id="850" name="正方形/長方形 849">
                <a:extLst>
                  <a:ext uri="{FF2B5EF4-FFF2-40B4-BE49-F238E27FC236}">
                    <a16:creationId xmlns:a16="http://schemas.microsoft.com/office/drawing/2014/main" id="{E1399AF2-02B5-4594-9AF2-C2A68F3AEF48}"/>
                  </a:ext>
                </a:extLst>
              </p:cNvPr>
              <p:cNvSpPr/>
              <p:nvPr/>
            </p:nvSpPr>
            <p:spPr>
              <a:xfrm>
                <a:off x="46146742" y="643442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東通村</a:t>
                </a:r>
              </a:p>
            </p:txBody>
          </p:sp>
          <p:sp>
            <p:nvSpPr>
              <p:cNvPr id="851" name="正方形/長方形 850">
                <a:extLst>
                  <a:ext uri="{FF2B5EF4-FFF2-40B4-BE49-F238E27FC236}">
                    <a16:creationId xmlns:a16="http://schemas.microsoft.com/office/drawing/2014/main" id="{90183B25-8BE5-4CB6-A5CA-D537E6B1291F}"/>
                  </a:ext>
                </a:extLst>
              </p:cNvPr>
              <p:cNvSpPr/>
              <p:nvPr/>
            </p:nvSpPr>
            <p:spPr>
              <a:xfrm>
                <a:off x="45931896" y="734997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横浜町</a:t>
                </a:r>
              </a:p>
            </p:txBody>
          </p:sp>
          <p:sp>
            <p:nvSpPr>
              <p:cNvPr id="852" name="正方形/長方形 851">
                <a:extLst>
                  <a:ext uri="{FF2B5EF4-FFF2-40B4-BE49-F238E27FC236}">
                    <a16:creationId xmlns:a16="http://schemas.microsoft.com/office/drawing/2014/main" id="{1D70E689-E701-42AE-B9FA-7CFA5A917DE4}"/>
                  </a:ext>
                </a:extLst>
              </p:cNvPr>
              <p:cNvSpPr/>
              <p:nvPr/>
            </p:nvSpPr>
            <p:spPr>
              <a:xfrm>
                <a:off x="42993141" y="710329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中泊町</a:t>
                </a:r>
              </a:p>
            </p:txBody>
          </p:sp>
          <p:sp>
            <p:nvSpPr>
              <p:cNvPr id="853" name="正方形/長方形 852">
                <a:extLst>
                  <a:ext uri="{FF2B5EF4-FFF2-40B4-BE49-F238E27FC236}">
                    <a16:creationId xmlns:a16="http://schemas.microsoft.com/office/drawing/2014/main" id="{CD9F4950-D8B9-4C78-982C-6177AB6941A2}"/>
                  </a:ext>
                </a:extLst>
              </p:cNvPr>
              <p:cNvSpPr/>
              <p:nvPr/>
            </p:nvSpPr>
            <p:spPr>
              <a:xfrm>
                <a:off x="42028552" y="923168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深浦町</a:t>
                </a:r>
              </a:p>
            </p:txBody>
          </p:sp>
          <p:sp>
            <p:nvSpPr>
              <p:cNvPr id="854" name="正方形/長方形 853">
                <a:extLst>
                  <a:ext uri="{FF2B5EF4-FFF2-40B4-BE49-F238E27FC236}">
                    <a16:creationId xmlns:a16="http://schemas.microsoft.com/office/drawing/2014/main" id="{88DFBE8B-A7A2-4210-90CC-D3D80CF72CDE}"/>
                  </a:ext>
                </a:extLst>
              </p:cNvPr>
              <p:cNvSpPr/>
              <p:nvPr/>
            </p:nvSpPr>
            <p:spPr>
              <a:xfrm>
                <a:off x="42579616" y="894397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鰺ヶ沢町</a:t>
                </a:r>
              </a:p>
            </p:txBody>
          </p:sp>
          <p:sp>
            <p:nvSpPr>
              <p:cNvPr id="855" name="正方形/長方形 854">
                <a:extLst>
                  <a:ext uri="{FF2B5EF4-FFF2-40B4-BE49-F238E27FC236}">
                    <a16:creationId xmlns:a16="http://schemas.microsoft.com/office/drawing/2014/main" id="{9B7D11E5-9080-43AF-B02D-74178663D50D}"/>
                  </a:ext>
                </a:extLst>
              </p:cNvPr>
              <p:cNvSpPr/>
              <p:nvPr/>
            </p:nvSpPr>
            <p:spPr>
              <a:xfrm>
                <a:off x="43531260" y="877773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板柳町</a:t>
                </a:r>
              </a:p>
            </p:txBody>
          </p:sp>
          <p:sp>
            <p:nvSpPr>
              <p:cNvPr id="856" name="正方形/長方形 855">
                <a:extLst>
                  <a:ext uri="{FF2B5EF4-FFF2-40B4-BE49-F238E27FC236}">
                    <a16:creationId xmlns:a16="http://schemas.microsoft.com/office/drawing/2014/main" id="{0EB14D00-E989-4FBE-8B9C-C9512A0A6604}"/>
                  </a:ext>
                </a:extLst>
              </p:cNvPr>
              <p:cNvSpPr/>
              <p:nvPr/>
            </p:nvSpPr>
            <p:spPr>
              <a:xfrm>
                <a:off x="45996491" y="918795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六戸町</a:t>
                </a:r>
              </a:p>
            </p:txBody>
          </p:sp>
          <p:sp>
            <p:nvSpPr>
              <p:cNvPr id="857" name="正方形/長方形 856">
                <a:extLst>
                  <a:ext uri="{FF2B5EF4-FFF2-40B4-BE49-F238E27FC236}">
                    <a16:creationId xmlns:a16="http://schemas.microsoft.com/office/drawing/2014/main" id="{8F12C8A7-4F33-4302-9313-AB713D19F4DF}"/>
                  </a:ext>
                </a:extLst>
              </p:cNvPr>
              <p:cNvSpPr/>
              <p:nvPr/>
            </p:nvSpPr>
            <p:spPr>
              <a:xfrm>
                <a:off x="45195540" y="938473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十和田市</a:t>
                </a:r>
              </a:p>
            </p:txBody>
          </p:sp>
          <p:sp>
            <p:nvSpPr>
              <p:cNvPr id="858" name="正方形/長方形 857">
                <a:extLst>
                  <a:ext uri="{FF2B5EF4-FFF2-40B4-BE49-F238E27FC236}">
                    <a16:creationId xmlns:a16="http://schemas.microsoft.com/office/drawing/2014/main" id="{D19A14A4-739E-498C-A260-15AEBAC6ADE9}"/>
                  </a:ext>
                </a:extLst>
              </p:cNvPr>
              <p:cNvSpPr/>
              <p:nvPr/>
            </p:nvSpPr>
            <p:spPr>
              <a:xfrm>
                <a:off x="46556973" y="965064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八戸市</a:t>
                </a:r>
              </a:p>
            </p:txBody>
          </p:sp>
          <p:sp>
            <p:nvSpPr>
              <p:cNvPr id="859" name="正方形/長方形 858">
                <a:extLst>
                  <a:ext uri="{FF2B5EF4-FFF2-40B4-BE49-F238E27FC236}">
                    <a16:creationId xmlns:a16="http://schemas.microsoft.com/office/drawing/2014/main" id="{C7AE9966-E33C-4FB2-9C5B-EDB28BF73B32}"/>
                  </a:ext>
                </a:extLst>
              </p:cNvPr>
              <p:cNvSpPr/>
              <p:nvPr/>
            </p:nvSpPr>
            <p:spPr>
              <a:xfrm>
                <a:off x="43459894" y="8235506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五所川原市</a:t>
                </a:r>
              </a:p>
            </p:txBody>
          </p:sp>
          <p:sp>
            <p:nvSpPr>
              <p:cNvPr id="860" name="正方形/長方形 859">
                <a:extLst>
                  <a:ext uri="{FF2B5EF4-FFF2-40B4-BE49-F238E27FC236}">
                    <a16:creationId xmlns:a16="http://schemas.microsoft.com/office/drawing/2014/main" id="{5DC61D64-9F01-4649-A6F6-3B209C22D890}"/>
                  </a:ext>
                </a:extLst>
              </p:cNvPr>
              <p:cNvSpPr/>
              <p:nvPr/>
            </p:nvSpPr>
            <p:spPr>
              <a:xfrm>
                <a:off x="44952435" y="806114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平内町</a:t>
                </a:r>
              </a:p>
            </p:txBody>
          </p:sp>
          <p:sp>
            <p:nvSpPr>
              <p:cNvPr id="861" name="正方形/長方形 860">
                <a:extLst>
                  <a:ext uri="{FF2B5EF4-FFF2-40B4-BE49-F238E27FC236}">
                    <a16:creationId xmlns:a16="http://schemas.microsoft.com/office/drawing/2014/main" id="{E92098A5-1F46-4781-9177-45815CABE535}"/>
                  </a:ext>
                </a:extLst>
              </p:cNvPr>
              <p:cNvSpPr/>
              <p:nvPr/>
            </p:nvSpPr>
            <p:spPr>
              <a:xfrm>
                <a:off x="43642856" y="9144447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田舎館村</a:t>
                </a:r>
              </a:p>
            </p:txBody>
          </p:sp>
          <p:sp>
            <p:nvSpPr>
              <p:cNvPr id="862" name="正方形/長方形 861">
                <a:extLst>
                  <a:ext uri="{FF2B5EF4-FFF2-40B4-BE49-F238E27FC236}">
                    <a16:creationId xmlns:a16="http://schemas.microsoft.com/office/drawing/2014/main" id="{90978E2A-4D0E-4050-BFEE-E98B080AC5F6}"/>
                  </a:ext>
                </a:extLst>
              </p:cNvPr>
              <p:cNvSpPr/>
              <p:nvPr/>
            </p:nvSpPr>
            <p:spPr>
              <a:xfrm>
                <a:off x="43580900" y="699043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今別町</a:t>
                </a:r>
              </a:p>
            </p:txBody>
          </p:sp>
          <p:sp>
            <p:nvSpPr>
              <p:cNvPr id="863" name="正方形/長方形 862">
                <a:extLst>
                  <a:ext uri="{FF2B5EF4-FFF2-40B4-BE49-F238E27FC236}">
                    <a16:creationId xmlns:a16="http://schemas.microsoft.com/office/drawing/2014/main" id="{21BD5ACB-BDF9-4D6C-A503-D0BD4678799D}"/>
                  </a:ext>
                </a:extLst>
              </p:cNvPr>
              <p:cNvSpPr/>
              <p:nvPr/>
            </p:nvSpPr>
            <p:spPr>
              <a:xfrm>
                <a:off x="45141627" y="641690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むつ市</a:t>
                </a:r>
              </a:p>
            </p:txBody>
          </p:sp>
          <p:sp>
            <p:nvSpPr>
              <p:cNvPr id="864" name="正方形/長方形 863">
                <a:extLst>
                  <a:ext uri="{FF2B5EF4-FFF2-40B4-BE49-F238E27FC236}">
                    <a16:creationId xmlns:a16="http://schemas.microsoft.com/office/drawing/2014/main" id="{537F7257-37AE-4476-81D7-0470D2852467}"/>
                  </a:ext>
                </a:extLst>
              </p:cNvPr>
              <p:cNvSpPr/>
              <p:nvPr/>
            </p:nvSpPr>
            <p:spPr>
              <a:xfrm>
                <a:off x="43188070" y="6776843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外ヶ浜町</a:t>
                </a:r>
              </a:p>
            </p:txBody>
          </p:sp>
          <p:sp>
            <p:nvSpPr>
              <p:cNvPr id="865" name="正方形/長方形 864">
                <a:extLst>
                  <a:ext uri="{FF2B5EF4-FFF2-40B4-BE49-F238E27FC236}">
                    <a16:creationId xmlns:a16="http://schemas.microsoft.com/office/drawing/2014/main" id="{CC67D85C-5622-4193-9FA5-E4709DE568FA}"/>
                  </a:ext>
                </a:extLst>
              </p:cNvPr>
              <p:cNvSpPr/>
              <p:nvPr/>
            </p:nvSpPr>
            <p:spPr>
              <a:xfrm>
                <a:off x="43413140" y="766147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中泊町</a:t>
                </a:r>
              </a:p>
            </p:txBody>
          </p:sp>
          <p:sp>
            <p:nvSpPr>
              <p:cNvPr id="866" name="正方形/長方形 865">
                <a:extLst>
                  <a:ext uri="{FF2B5EF4-FFF2-40B4-BE49-F238E27FC236}">
                    <a16:creationId xmlns:a16="http://schemas.microsoft.com/office/drawing/2014/main" id="{AC84C1CC-361A-48F8-B260-77845EFEFB5C}"/>
                  </a:ext>
                </a:extLst>
              </p:cNvPr>
              <p:cNvSpPr/>
              <p:nvPr/>
            </p:nvSpPr>
            <p:spPr>
              <a:xfrm>
                <a:off x="43066263" y="7394780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五所川原市</a:t>
                </a:r>
              </a:p>
            </p:txBody>
          </p:sp>
        </p:grpSp>
      </p:grpSp>
      <p:grpSp>
        <p:nvGrpSpPr>
          <p:cNvPr id="916" name="グループ化 915">
            <a:extLst>
              <a:ext uri="{FF2B5EF4-FFF2-40B4-BE49-F238E27FC236}">
                <a16:creationId xmlns:a16="http://schemas.microsoft.com/office/drawing/2014/main" id="{685509FA-BECE-403B-B253-17C420196E4C}"/>
              </a:ext>
            </a:extLst>
          </p:cNvPr>
          <p:cNvGrpSpPr/>
          <p:nvPr/>
        </p:nvGrpSpPr>
        <p:grpSpPr>
          <a:xfrm>
            <a:off x="5905500" y="16174509"/>
            <a:ext cx="5790849" cy="4556380"/>
            <a:chOff x="39738300" y="19719670"/>
            <a:chExt cx="5790849" cy="4556380"/>
          </a:xfrm>
        </p:grpSpPr>
        <p:grpSp>
          <p:nvGrpSpPr>
            <p:cNvPr id="917" name="グループ化 916">
              <a:extLst>
                <a:ext uri="{FF2B5EF4-FFF2-40B4-BE49-F238E27FC236}">
                  <a16:creationId xmlns:a16="http://schemas.microsoft.com/office/drawing/2014/main" id="{489C9C04-0B5D-4E5E-B64A-68986430A8C9}"/>
                </a:ext>
              </a:extLst>
            </p:cNvPr>
            <p:cNvGrpSpPr/>
            <p:nvPr/>
          </p:nvGrpSpPr>
          <p:grpSpPr>
            <a:xfrm>
              <a:off x="39738300" y="19719670"/>
              <a:ext cx="5715000" cy="4556380"/>
              <a:chOff x="39738300" y="19719670"/>
              <a:chExt cx="5715000" cy="4556380"/>
            </a:xfrm>
          </p:grpSpPr>
          <p:sp>
            <p:nvSpPr>
              <p:cNvPr id="978" name="フリーフォーム: 図形 977">
                <a:extLst>
                  <a:ext uri="{FF2B5EF4-FFF2-40B4-BE49-F238E27FC236}">
                    <a16:creationId xmlns:a16="http://schemas.microsoft.com/office/drawing/2014/main" id="{09FB080A-4447-4680-84D7-07F631BAEBC3}"/>
                  </a:ext>
                </a:extLst>
              </p:cNvPr>
              <p:cNvSpPr/>
              <p:nvPr/>
            </p:nvSpPr>
            <p:spPr>
              <a:xfrm>
                <a:off x="44357924" y="21130894"/>
                <a:ext cx="1095376" cy="776606"/>
              </a:xfrm>
              <a:custGeom>
                <a:avLst/>
                <a:gdLst>
                  <a:gd name="connsiteX0" fmla="*/ 424868 w 1095376"/>
                  <a:gd name="connsiteY0" fmla="*/ 0 h 776606"/>
                  <a:gd name="connsiteX1" fmla="*/ 466724 w 1095376"/>
                  <a:gd name="connsiteY1" fmla="*/ 71756 h 776606"/>
                  <a:gd name="connsiteX2" fmla="*/ 492124 w 1095376"/>
                  <a:gd name="connsiteY2" fmla="*/ 230506 h 776606"/>
                  <a:gd name="connsiteX3" fmla="*/ 498828 w 1095376"/>
                  <a:gd name="connsiteY3" fmla="*/ 237562 h 776606"/>
                  <a:gd name="connsiteX4" fmla="*/ 499080 w 1095376"/>
                  <a:gd name="connsiteY4" fmla="*/ 239196 h 776606"/>
                  <a:gd name="connsiteX5" fmla="*/ 495300 w 1095376"/>
                  <a:gd name="connsiteY5" fmla="*/ 214630 h 776606"/>
                  <a:gd name="connsiteX6" fmla="*/ 604840 w 1095376"/>
                  <a:gd name="connsiteY6" fmla="*/ 271782 h 776606"/>
                  <a:gd name="connsiteX7" fmla="*/ 609600 w 1095376"/>
                  <a:gd name="connsiteY7" fmla="*/ 333694 h 776606"/>
                  <a:gd name="connsiteX8" fmla="*/ 695324 w 1095376"/>
                  <a:gd name="connsiteY8" fmla="*/ 357506 h 776606"/>
                  <a:gd name="connsiteX9" fmla="*/ 757240 w 1095376"/>
                  <a:gd name="connsiteY9" fmla="*/ 319406 h 776606"/>
                  <a:gd name="connsiteX10" fmla="*/ 952500 w 1095376"/>
                  <a:gd name="connsiteY10" fmla="*/ 400370 h 776606"/>
                  <a:gd name="connsiteX11" fmla="*/ 1089284 w 1095376"/>
                  <a:gd name="connsiteY11" fmla="*/ 369972 h 776606"/>
                  <a:gd name="connsiteX12" fmla="*/ 1095376 w 1095376"/>
                  <a:gd name="connsiteY12" fmla="*/ 401956 h 776606"/>
                  <a:gd name="connsiteX13" fmla="*/ 1089028 w 1095376"/>
                  <a:gd name="connsiteY13" fmla="*/ 541656 h 776606"/>
                  <a:gd name="connsiteX14" fmla="*/ 1082556 w 1095376"/>
                  <a:gd name="connsiteY14" fmla="*/ 583708 h 776606"/>
                  <a:gd name="connsiteX15" fmla="*/ 981076 w 1095376"/>
                  <a:gd name="connsiteY15" fmla="*/ 505144 h 776606"/>
                  <a:gd name="connsiteX16" fmla="*/ 871540 w 1095376"/>
                  <a:gd name="connsiteY16" fmla="*/ 567056 h 776606"/>
                  <a:gd name="connsiteX17" fmla="*/ 785812 w 1095376"/>
                  <a:gd name="connsiteY17" fmla="*/ 643256 h 776606"/>
                  <a:gd name="connsiteX18" fmla="*/ 657228 w 1095376"/>
                  <a:gd name="connsiteY18" fmla="*/ 628970 h 776606"/>
                  <a:gd name="connsiteX19" fmla="*/ 552452 w 1095376"/>
                  <a:gd name="connsiteY19" fmla="*/ 776606 h 776606"/>
                  <a:gd name="connsiteX20" fmla="*/ 481012 w 1095376"/>
                  <a:gd name="connsiteY20" fmla="*/ 567056 h 776606"/>
                  <a:gd name="connsiteX21" fmla="*/ 495300 w 1095376"/>
                  <a:gd name="connsiteY21" fmla="*/ 433706 h 776606"/>
                  <a:gd name="connsiteX22" fmla="*/ 523876 w 1095376"/>
                  <a:gd name="connsiteY22" fmla="*/ 400370 h 776606"/>
                  <a:gd name="connsiteX23" fmla="*/ 504468 w 1095376"/>
                  <a:gd name="connsiteY23" fmla="*/ 274210 h 776606"/>
                  <a:gd name="connsiteX24" fmla="*/ 347664 w 1095376"/>
                  <a:gd name="connsiteY24" fmla="*/ 295594 h 776606"/>
                  <a:gd name="connsiteX25" fmla="*/ 228600 w 1095376"/>
                  <a:gd name="connsiteY25" fmla="*/ 267018 h 776606"/>
                  <a:gd name="connsiteX26" fmla="*/ 176212 w 1095376"/>
                  <a:gd name="connsiteY26" fmla="*/ 300356 h 776606"/>
                  <a:gd name="connsiteX27" fmla="*/ 119064 w 1095376"/>
                  <a:gd name="connsiteY27" fmla="*/ 271782 h 776606"/>
                  <a:gd name="connsiteX28" fmla="*/ 0 w 1095376"/>
                  <a:gd name="connsiteY28" fmla="*/ 281306 h 776606"/>
                  <a:gd name="connsiteX29" fmla="*/ 19052 w 1095376"/>
                  <a:gd name="connsiteY29" fmla="*/ 224156 h 776606"/>
                  <a:gd name="connsiteX30" fmla="*/ 57152 w 1095376"/>
                  <a:gd name="connsiteY30" fmla="*/ 162244 h 776606"/>
                  <a:gd name="connsiteX31" fmla="*/ 128588 w 1095376"/>
                  <a:gd name="connsiteY31" fmla="*/ 128906 h 776606"/>
                  <a:gd name="connsiteX32" fmla="*/ 141204 w 1095376"/>
                  <a:gd name="connsiteY32" fmla="*/ 34276 h 776606"/>
                  <a:gd name="connsiteX33" fmla="*/ 280988 w 1095376"/>
                  <a:gd name="connsiteY33" fmla="*/ 62230 h 776606"/>
                  <a:gd name="connsiteX34" fmla="*/ 376240 w 1095376"/>
                  <a:gd name="connsiteY34" fmla="*/ 57470 h 776606"/>
                  <a:gd name="connsiteX0" fmla="*/ 424868 w 1095376"/>
                  <a:gd name="connsiteY0" fmla="*/ 0 h 776606"/>
                  <a:gd name="connsiteX1" fmla="*/ 466724 w 1095376"/>
                  <a:gd name="connsiteY1" fmla="*/ 71756 h 776606"/>
                  <a:gd name="connsiteX2" fmla="*/ 492124 w 1095376"/>
                  <a:gd name="connsiteY2" fmla="*/ 230506 h 776606"/>
                  <a:gd name="connsiteX3" fmla="*/ 498828 w 1095376"/>
                  <a:gd name="connsiteY3" fmla="*/ 237562 h 776606"/>
                  <a:gd name="connsiteX4" fmla="*/ 499080 w 1095376"/>
                  <a:gd name="connsiteY4" fmla="*/ 239196 h 776606"/>
                  <a:gd name="connsiteX5" fmla="*/ 604840 w 1095376"/>
                  <a:gd name="connsiteY5" fmla="*/ 271782 h 776606"/>
                  <a:gd name="connsiteX6" fmla="*/ 609600 w 1095376"/>
                  <a:gd name="connsiteY6" fmla="*/ 333694 h 776606"/>
                  <a:gd name="connsiteX7" fmla="*/ 695324 w 1095376"/>
                  <a:gd name="connsiteY7" fmla="*/ 357506 h 776606"/>
                  <a:gd name="connsiteX8" fmla="*/ 757240 w 1095376"/>
                  <a:gd name="connsiteY8" fmla="*/ 319406 h 776606"/>
                  <a:gd name="connsiteX9" fmla="*/ 952500 w 1095376"/>
                  <a:gd name="connsiteY9" fmla="*/ 400370 h 776606"/>
                  <a:gd name="connsiteX10" fmla="*/ 1089284 w 1095376"/>
                  <a:gd name="connsiteY10" fmla="*/ 369972 h 776606"/>
                  <a:gd name="connsiteX11" fmla="*/ 1095376 w 1095376"/>
                  <a:gd name="connsiteY11" fmla="*/ 401956 h 776606"/>
                  <a:gd name="connsiteX12" fmla="*/ 1089028 w 1095376"/>
                  <a:gd name="connsiteY12" fmla="*/ 541656 h 776606"/>
                  <a:gd name="connsiteX13" fmla="*/ 1082556 w 1095376"/>
                  <a:gd name="connsiteY13" fmla="*/ 583708 h 776606"/>
                  <a:gd name="connsiteX14" fmla="*/ 981076 w 1095376"/>
                  <a:gd name="connsiteY14" fmla="*/ 505144 h 776606"/>
                  <a:gd name="connsiteX15" fmla="*/ 871540 w 1095376"/>
                  <a:gd name="connsiteY15" fmla="*/ 567056 h 776606"/>
                  <a:gd name="connsiteX16" fmla="*/ 785812 w 1095376"/>
                  <a:gd name="connsiteY16" fmla="*/ 643256 h 776606"/>
                  <a:gd name="connsiteX17" fmla="*/ 657228 w 1095376"/>
                  <a:gd name="connsiteY17" fmla="*/ 628970 h 776606"/>
                  <a:gd name="connsiteX18" fmla="*/ 552452 w 1095376"/>
                  <a:gd name="connsiteY18" fmla="*/ 776606 h 776606"/>
                  <a:gd name="connsiteX19" fmla="*/ 481012 w 1095376"/>
                  <a:gd name="connsiteY19" fmla="*/ 567056 h 776606"/>
                  <a:gd name="connsiteX20" fmla="*/ 495300 w 1095376"/>
                  <a:gd name="connsiteY20" fmla="*/ 433706 h 776606"/>
                  <a:gd name="connsiteX21" fmla="*/ 523876 w 1095376"/>
                  <a:gd name="connsiteY21" fmla="*/ 400370 h 776606"/>
                  <a:gd name="connsiteX22" fmla="*/ 504468 w 1095376"/>
                  <a:gd name="connsiteY22" fmla="*/ 274210 h 776606"/>
                  <a:gd name="connsiteX23" fmla="*/ 347664 w 1095376"/>
                  <a:gd name="connsiteY23" fmla="*/ 295594 h 776606"/>
                  <a:gd name="connsiteX24" fmla="*/ 228600 w 1095376"/>
                  <a:gd name="connsiteY24" fmla="*/ 267018 h 776606"/>
                  <a:gd name="connsiteX25" fmla="*/ 176212 w 1095376"/>
                  <a:gd name="connsiteY25" fmla="*/ 300356 h 776606"/>
                  <a:gd name="connsiteX26" fmla="*/ 119064 w 1095376"/>
                  <a:gd name="connsiteY26" fmla="*/ 271782 h 776606"/>
                  <a:gd name="connsiteX27" fmla="*/ 0 w 1095376"/>
                  <a:gd name="connsiteY27" fmla="*/ 281306 h 776606"/>
                  <a:gd name="connsiteX28" fmla="*/ 19052 w 1095376"/>
                  <a:gd name="connsiteY28" fmla="*/ 224156 h 776606"/>
                  <a:gd name="connsiteX29" fmla="*/ 57152 w 1095376"/>
                  <a:gd name="connsiteY29" fmla="*/ 162244 h 776606"/>
                  <a:gd name="connsiteX30" fmla="*/ 128588 w 1095376"/>
                  <a:gd name="connsiteY30" fmla="*/ 128906 h 776606"/>
                  <a:gd name="connsiteX31" fmla="*/ 141204 w 1095376"/>
                  <a:gd name="connsiteY31" fmla="*/ 34276 h 776606"/>
                  <a:gd name="connsiteX32" fmla="*/ 280988 w 1095376"/>
                  <a:gd name="connsiteY32" fmla="*/ 62230 h 776606"/>
                  <a:gd name="connsiteX33" fmla="*/ 376240 w 1095376"/>
                  <a:gd name="connsiteY33" fmla="*/ 57470 h 776606"/>
                  <a:gd name="connsiteX34" fmla="*/ 424868 w 1095376"/>
                  <a:gd name="connsiteY34" fmla="*/ 0 h 77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095376" h="776606">
                    <a:moveTo>
                      <a:pt x="424868" y="0"/>
                    </a:moveTo>
                    <a:lnTo>
                      <a:pt x="466724" y="71756"/>
                    </a:lnTo>
                    <a:lnTo>
                      <a:pt x="492124" y="230506"/>
                    </a:lnTo>
                    <a:lnTo>
                      <a:pt x="498828" y="237562"/>
                    </a:lnTo>
                    <a:lnTo>
                      <a:pt x="499080" y="239196"/>
                    </a:lnTo>
                    <a:lnTo>
                      <a:pt x="604840" y="271782"/>
                    </a:lnTo>
                    <a:lnTo>
                      <a:pt x="609600" y="333694"/>
                    </a:lnTo>
                    <a:lnTo>
                      <a:pt x="695324" y="357506"/>
                    </a:lnTo>
                    <a:lnTo>
                      <a:pt x="757240" y="319406"/>
                    </a:lnTo>
                    <a:lnTo>
                      <a:pt x="952500" y="400370"/>
                    </a:lnTo>
                    <a:lnTo>
                      <a:pt x="1089284" y="369972"/>
                    </a:lnTo>
                    <a:lnTo>
                      <a:pt x="1095376" y="401956"/>
                    </a:lnTo>
                    <a:lnTo>
                      <a:pt x="1089028" y="541656"/>
                    </a:lnTo>
                    <a:lnTo>
                      <a:pt x="1082556" y="583708"/>
                    </a:lnTo>
                    <a:lnTo>
                      <a:pt x="981076" y="505144"/>
                    </a:lnTo>
                    <a:lnTo>
                      <a:pt x="871540" y="567056"/>
                    </a:lnTo>
                    <a:lnTo>
                      <a:pt x="785812" y="643256"/>
                    </a:lnTo>
                    <a:lnTo>
                      <a:pt x="657228" y="628970"/>
                    </a:lnTo>
                    <a:lnTo>
                      <a:pt x="552452" y="776606"/>
                    </a:lnTo>
                    <a:lnTo>
                      <a:pt x="481012" y="567056"/>
                    </a:lnTo>
                    <a:lnTo>
                      <a:pt x="495300" y="433706"/>
                    </a:lnTo>
                    <a:lnTo>
                      <a:pt x="523876" y="400370"/>
                    </a:lnTo>
                    <a:lnTo>
                      <a:pt x="504468" y="274210"/>
                    </a:lnTo>
                    <a:lnTo>
                      <a:pt x="347664" y="295594"/>
                    </a:lnTo>
                    <a:lnTo>
                      <a:pt x="228600" y="267018"/>
                    </a:lnTo>
                    <a:lnTo>
                      <a:pt x="176212" y="300356"/>
                    </a:lnTo>
                    <a:lnTo>
                      <a:pt x="119064" y="271782"/>
                    </a:lnTo>
                    <a:lnTo>
                      <a:pt x="0" y="281306"/>
                    </a:lnTo>
                    <a:lnTo>
                      <a:pt x="19052" y="224156"/>
                    </a:lnTo>
                    <a:lnTo>
                      <a:pt x="57152" y="162244"/>
                    </a:lnTo>
                    <a:lnTo>
                      <a:pt x="128588" y="128906"/>
                    </a:lnTo>
                    <a:lnTo>
                      <a:pt x="141204" y="34276"/>
                    </a:lnTo>
                    <a:lnTo>
                      <a:pt x="280988" y="62230"/>
                    </a:lnTo>
                    <a:lnTo>
                      <a:pt x="376240" y="57470"/>
                    </a:lnTo>
                    <a:lnTo>
                      <a:pt x="424868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79" name="グループ化 978">
                <a:extLst>
                  <a:ext uri="{FF2B5EF4-FFF2-40B4-BE49-F238E27FC236}">
                    <a16:creationId xmlns:a16="http://schemas.microsoft.com/office/drawing/2014/main" id="{EA9D0360-E791-47AB-A5C6-C1A115136A75}"/>
                  </a:ext>
                </a:extLst>
              </p:cNvPr>
              <p:cNvGrpSpPr/>
              <p:nvPr/>
            </p:nvGrpSpPr>
            <p:grpSpPr>
              <a:xfrm>
                <a:off x="39738300" y="19719670"/>
                <a:ext cx="5715000" cy="4556380"/>
                <a:chOff x="39738300" y="19719670"/>
                <a:chExt cx="5715000" cy="4556380"/>
              </a:xfrm>
            </p:grpSpPr>
            <p:sp>
              <p:nvSpPr>
                <p:cNvPr id="980" name="フリーフォーム: 図形 979">
                  <a:extLst>
                    <a:ext uri="{FF2B5EF4-FFF2-40B4-BE49-F238E27FC236}">
                      <a16:creationId xmlns:a16="http://schemas.microsoft.com/office/drawing/2014/main" id="{AFEBE809-0A6F-4688-BBC3-E0ED8C588E98}"/>
                    </a:ext>
                  </a:extLst>
                </p:cNvPr>
                <p:cNvSpPr/>
                <p:nvPr/>
              </p:nvSpPr>
              <p:spPr>
                <a:xfrm>
                  <a:off x="42983296" y="19719670"/>
                  <a:ext cx="1026968" cy="1325818"/>
                </a:xfrm>
                <a:custGeom>
                  <a:avLst/>
                  <a:gdLst>
                    <a:gd name="connsiteX0" fmla="*/ 134592 w 1026968"/>
                    <a:gd name="connsiteY0" fmla="*/ 0 h 1325818"/>
                    <a:gd name="connsiteX1" fmla="*/ 321164 w 1026968"/>
                    <a:gd name="connsiteY1" fmla="*/ 99950 h 1325818"/>
                    <a:gd name="connsiteX2" fmla="*/ 450704 w 1026968"/>
                    <a:gd name="connsiteY2" fmla="*/ 92330 h 1325818"/>
                    <a:gd name="connsiteX3" fmla="*/ 542144 w 1026968"/>
                    <a:gd name="connsiteY3" fmla="*/ 890 h 1325818"/>
                    <a:gd name="connsiteX4" fmla="*/ 587864 w 1026968"/>
                    <a:gd name="connsiteY4" fmla="*/ 92330 h 1325818"/>
                    <a:gd name="connsiteX5" fmla="*/ 763124 w 1026968"/>
                    <a:gd name="connsiteY5" fmla="*/ 107570 h 1325818"/>
                    <a:gd name="connsiteX6" fmla="*/ 732644 w 1026968"/>
                    <a:gd name="connsiteY6" fmla="*/ 183770 h 1325818"/>
                    <a:gd name="connsiteX7" fmla="*/ 747884 w 1026968"/>
                    <a:gd name="connsiteY7" fmla="*/ 252350 h 1325818"/>
                    <a:gd name="connsiteX8" fmla="*/ 812092 w 1026968"/>
                    <a:gd name="connsiteY8" fmla="*/ 277046 h 1325818"/>
                    <a:gd name="connsiteX9" fmla="*/ 736456 w 1026968"/>
                    <a:gd name="connsiteY9" fmla="*/ 316168 h 1325818"/>
                    <a:gd name="connsiteX10" fmla="*/ 703116 w 1026968"/>
                    <a:gd name="connsiteY10" fmla="*/ 411418 h 1325818"/>
                    <a:gd name="connsiteX11" fmla="*/ 765028 w 1026968"/>
                    <a:gd name="connsiteY11" fmla="*/ 506668 h 1325818"/>
                    <a:gd name="connsiteX12" fmla="*/ 741216 w 1026968"/>
                    <a:gd name="connsiteY12" fmla="*/ 540006 h 1325818"/>
                    <a:gd name="connsiteX13" fmla="*/ 788840 w 1026968"/>
                    <a:gd name="connsiteY13" fmla="*/ 587630 h 1325818"/>
                    <a:gd name="connsiteX14" fmla="*/ 788840 w 1026968"/>
                    <a:gd name="connsiteY14" fmla="*/ 644780 h 1325818"/>
                    <a:gd name="connsiteX15" fmla="*/ 888856 w 1026968"/>
                    <a:gd name="connsiteY15" fmla="*/ 678118 h 1325818"/>
                    <a:gd name="connsiteX16" fmla="*/ 912668 w 1026968"/>
                    <a:gd name="connsiteY16" fmla="*/ 744794 h 1325818"/>
                    <a:gd name="connsiteX17" fmla="*/ 917428 w 1026968"/>
                    <a:gd name="connsiteY17" fmla="*/ 811468 h 1325818"/>
                    <a:gd name="connsiteX18" fmla="*/ 1026968 w 1026968"/>
                    <a:gd name="connsiteY18" fmla="*/ 825754 h 1325818"/>
                    <a:gd name="connsiteX19" fmla="*/ 950768 w 1026968"/>
                    <a:gd name="connsiteY19" fmla="*/ 1011494 h 1325818"/>
                    <a:gd name="connsiteX20" fmla="*/ 965056 w 1026968"/>
                    <a:gd name="connsiteY20" fmla="*/ 1173418 h 1325818"/>
                    <a:gd name="connsiteX21" fmla="*/ 1017440 w 1026968"/>
                    <a:gd name="connsiteY21" fmla="*/ 1254380 h 1325818"/>
                    <a:gd name="connsiteX22" fmla="*/ 898380 w 1026968"/>
                    <a:gd name="connsiteY22" fmla="*/ 1321054 h 1325818"/>
                    <a:gd name="connsiteX23" fmla="*/ 803128 w 1026968"/>
                    <a:gd name="connsiteY23" fmla="*/ 1325818 h 1325818"/>
                    <a:gd name="connsiteX24" fmla="*/ 731692 w 1026968"/>
                    <a:gd name="connsiteY24" fmla="*/ 1278194 h 1325818"/>
                    <a:gd name="connsiteX25" fmla="*/ 164952 w 1026968"/>
                    <a:gd name="connsiteY25" fmla="*/ 1263906 h 1325818"/>
                    <a:gd name="connsiteX26" fmla="*/ 107804 w 1026968"/>
                    <a:gd name="connsiteY26" fmla="*/ 1235330 h 1325818"/>
                    <a:gd name="connsiteX27" fmla="*/ 3028 w 1026968"/>
                    <a:gd name="connsiteY27" fmla="*/ 1140080 h 1325818"/>
                    <a:gd name="connsiteX28" fmla="*/ 17316 w 1026968"/>
                    <a:gd name="connsiteY28" fmla="*/ 1073406 h 1325818"/>
                    <a:gd name="connsiteX29" fmla="*/ 7792 w 1026968"/>
                    <a:gd name="connsiteY29" fmla="*/ 892430 h 1325818"/>
                    <a:gd name="connsiteX30" fmla="*/ 0 w 1026968"/>
                    <a:gd name="connsiteY30" fmla="*/ 869970 h 1325818"/>
                    <a:gd name="connsiteX31" fmla="*/ 206864 w 1026968"/>
                    <a:gd name="connsiteY31" fmla="*/ 656210 h 1325818"/>
                    <a:gd name="connsiteX32" fmla="*/ 92564 w 1026968"/>
                    <a:gd name="connsiteY32" fmla="*/ 549530 h 1325818"/>
                    <a:gd name="connsiteX33" fmla="*/ 107804 w 1026968"/>
                    <a:gd name="connsiteY33" fmla="*/ 488570 h 1325818"/>
                    <a:gd name="connsiteX34" fmla="*/ 138284 w 1026968"/>
                    <a:gd name="connsiteY34" fmla="*/ 237110 h 1325818"/>
                    <a:gd name="connsiteX35" fmla="*/ 145904 w 1026968"/>
                    <a:gd name="connsiteY35" fmla="*/ 176150 h 1325818"/>
                    <a:gd name="connsiteX36" fmla="*/ 130664 w 1026968"/>
                    <a:gd name="connsiteY36" fmla="*/ 8510 h 1325818"/>
                    <a:gd name="connsiteX37" fmla="*/ 134592 w 1026968"/>
                    <a:gd name="connsiteY37" fmla="*/ 0 h 1325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026968" h="1325818">
                      <a:moveTo>
                        <a:pt x="134592" y="0"/>
                      </a:moveTo>
                      <a:lnTo>
                        <a:pt x="321164" y="99950"/>
                      </a:lnTo>
                      <a:lnTo>
                        <a:pt x="450704" y="92330"/>
                      </a:lnTo>
                      <a:lnTo>
                        <a:pt x="542144" y="890"/>
                      </a:lnTo>
                      <a:lnTo>
                        <a:pt x="587864" y="92330"/>
                      </a:lnTo>
                      <a:lnTo>
                        <a:pt x="763124" y="107570"/>
                      </a:lnTo>
                      <a:lnTo>
                        <a:pt x="732644" y="183770"/>
                      </a:lnTo>
                      <a:lnTo>
                        <a:pt x="747884" y="252350"/>
                      </a:lnTo>
                      <a:lnTo>
                        <a:pt x="812092" y="277046"/>
                      </a:lnTo>
                      <a:lnTo>
                        <a:pt x="736456" y="316168"/>
                      </a:lnTo>
                      <a:lnTo>
                        <a:pt x="703116" y="411418"/>
                      </a:lnTo>
                      <a:lnTo>
                        <a:pt x="765028" y="506668"/>
                      </a:lnTo>
                      <a:lnTo>
                        <a:pt x="741216" y="540006"/>
                      </a:lnTo>
                      <a:lnTo>
                        <a:pt x="788840" y="587630"/>
                      </a:lnTo>
                      <a:lnTo>
                        <a:pt x="788840" y="644780"/>
                      </a:lnTo>
                      <a:lnTo>
                        <a:pt x="888856" y="678118"/>
                      </a:lnTo>
                      <a:lnTo>
                        <a:pt x="912668" y="744794"/>
                      </a:lnTo>
                      <a:lnTo>
                        <a:pt x="917428" y="811468"/>
                      </a:lnTo>
                      <a:lnTo>
                        <a:pt x="1026968" y="825754"/>
                      </a:lnTo>
                      <a:lnTo>
                        <a:pt x="950768" y="1011494"/>
                      </a:lnTo>
                      <a:lnTo>
                        <a:pt x="965056" y="1173418"/>
                      </a:lnTo>
                      <a:lnTo>
                        <a:pt x="1017440" y="1254380"/>
                      </a:lnTo>
                      <a:lnTo>
                        <a:pt x="898380" y="1321054"/>
                      </a:lnTo>
                      <a:lnTo>
                        <a:pt x="803128" y="1325818"/>
                      </a:lnTo>
                      <a:lnTo>
                        <a:pt x="731692" y="1278194"/>
                      </a:lnTo>
                      <a:lnTo>
                        <a:pt x="164952" y="1263906"/>
                      </a:lnTo>
                      <a:lnTo>
                        <a:pt x="107804" y="1235330"/>
                      </a:lnTo>
                      <a:lnTo>
                        <a:pt x="3028" y="1140080"/>
                      </a:lnTo>
                      <a:lnTo>
                        <a:pt x="17316" y="1073406"/>
                      </a:lnTo>
                      <a:lnTo>
                        <a:pt x="7792" y="892430"/>
                      </a:lnTo>
                      <a:lnTo>
                        <a:pt x="0" y="869970"/>
                      </a:lnTo>
                      <a:lnTo>
                        <a:pt x="206864" y="656210"/>
                      </a:lnTo>
                      <a:lnTo>
                        <a:pt x="92564" y="549530"/>
                      </a:lnTo>
                      <a:lnTo>
                        <a:pt x="107804" y="488570"/>
                      </a:lnTo>
                      <a:lnTo>
                        <a:pt x="138284" y="237110"/>
                      </a:lnTo>
                      <a:lnTo>
                        <a:pt x="145904" y="176150"/>
                      </a:lnTo>
                      <a:lnTo>
                        <a:pt x="130664" y="8510"/>
                      </a:lnTo>
                      <a:lnTo>
                        <a:pt x="13459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1" name="フリーフォーム: 図形 980">
                  <a:extLst>
                    <a:ext uri="{FF2B5EF4-FFF2-40B4-BE49-F238E27FC236}">
                      <a16:creationId xmlns:a16="http://schemas.microsoft.com/office/drawing/2014/main" id="{6474BFBC-D9A8-4E0D-B97E-653E063B5372}"/>
                    </a:ext>
                  </a:extLst>
                </p:cNvPr>
                <p:cNvSpPr/>
                <p:nvPr/>
              </p:nvSpPr>
              <p:spPr>
                <a:xfrm>
                  <a:off x="44902532" y="20025360"/>
                  <a:ext cx="331700" cy="236358"/>
                </a:xfrm>
                <a:custGeom>
                  <a:avLst/>
                  <a:gdLst>
                    <a:gd name="connsiteX0" fmla="*/ 63088 w 331700"/>
                    <a:gd name="connsiteY0" fmla="*/ 0 h 236358"/>
                    <a:gd name="connsiteX1" fmla="*/ 218556 w 331700"/>
                    <a:gd name="connsiteY1" fmla="*/ 7404 h 236358"/>
                    <a:gd name="connsiteX2" fmla="*/ 220568 w 331700"/>
                    <a:gd name="connsiteY2" fmla="*/ 8890 h 236358"/>
                    <a:gd name="connsiteX3" fmla="*/ 226916 w 331700"/>
                    <a:gd name="connsiteY3" fmla="*/ 123190 h 236358"/>
                    <a:gd name="connsiteX4" fmla="*/ 331700 w 331700"/>
                    <a:gd name="connsiteY4" fmla="*/ 236358 h 236358"/>
                    <a:gd name="connsiteX5" fmla="*/ 203108 w 331700"/>
                    <a:gd name="connsiteY5" fmla="*/ 205740 h 236358"/>
                    <a:gd name="connsiteX6" fmla="*/ 0 w 331700"/>
                    <a:gd name="connsiteY6" fmla="*/ 218176 h 236358"/>
                    <a:gd name="connsiteX7" fmla="*/ 2128 w 331700"/>
                    <a:gd name="connsiteY7" fmla="*/ 190500 h 236358"/>
                    <a:gd name="connsiteX8" fmla="*/ 2128 w 331700"/>
                    <a:gd name="connsiteY8" fmla="*/ 53340 h 236358"/>
                    <a:gd name="connsiteX9" fmla="*/ 63088 w 331700"/>
                    <a:gd name="connsiteY9" fmla="*/ 0 h 236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1700" h="236358">
                      <a:moveTo>
                        <a:pt x="63088" y="0"/>
                      </a:moveTo>
                      <a:lnTo>
                        <a:pt x="218556" y="7404"/>
                      </a:lnTo>
                      <a:lnTo>
                        <a:pt x="220568" y="8890"/>
                      </a:lnTo>
                      <a:lnTo>
                        <a:pt x="226916" y="123190"/>
                      </a:lnTo>
                      <a:lnTo>
                        <a:pt x="331700" y="236358"/>
                      </a:lnTo>
                      <a:lnTo>
                        <a:pt x="203108" y="205740"/>
                      </a:lnTo>
                      <a:lnTo>
                        <a:pt x="0" y="218176"/>
                      </a:lnTo>
                      <a:lnTo>
                        <a:pt x="2128" y="190500"/>
                      </a:lnTo>
                      <a:lnTo>
                        <a:pt x="2128" y="53340"/>
                      </a:lnTo>
                      <a:lnTo>
                        <a:pt x="630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2" name="フリーフォーム: 図形 981">
                  <a:extLst>
                    <a:ext uri="{FF2B5EF4-FFF2-40B4-BE49-F238E27FC236}">
                      <a16:creationId xmlns:a16="http://schemas.microsoft.com/office/drawing/2014/main" id="{DB1C794F-1F3D-48A7-B87A-D6E0A0F4F6FA}"/>
                    </a:ext>
                  </a:extLst>
                </p:cNvPr>
                <p:cNvSpPr/>
                <p:nvPr/>
              </p:nvSpPr>
              <p:spPr>
                <a:xfrm>
                  <a:off x="41305164" y="20284440"/>
                  <a:ext cx="976312" cy="994410"/>
                </a:xfrm>
                <a:custGeom>
                  <a:avLst/>
                  <a:gdLst>
                    <a:gd name="connsiteX0" fmla="*/ 307656 w 976312"/>
                    <a:gd name="connsiteY0" fmla="*/ 0 h 994410"/>
                    <a:gd name="connsiteX1" fmla="*/ 391476 w 976312"/>
                    <a:gd name="connsiteY1" fmla="*/ 99060 h 994410"/>
                    <a:gd name="connsiteX2" fmla="*/ 513396 w 976312"/>
                    <a:gd name="connsiteY2" fmla="*/ 38100 h 994410"/>
                    <a:gd name="connsiteX3" fmla="*/ 612456 w 976312"/>
                    <a:gd name="connsiteY3" fmla="*/ 76200 h 994410"/>
                    <a:gd name="connsiteX4" fmla="*/ 719136 w 976312"/>
                    <a:gd name="connsiteY4" fmla="*/ 60960 h 994410"/>
                    <a:gd name="connsiteX5" fmla="*/ 757236 w 976312"/>
                    <a:gd name="connsiteY5" fmla="*/ 0 h 994410"/>
                    <a:gd name="connsiteX6" fmla="*/ 841056 w 976312"/>
                    <a:gd name="connsiteY6" fmla="*/ 68580 h 994410"/>
                    <a:gd name="connsiteX7" fmla="*/ 879156 w 976312"/>
                    <a:gd name="connsiteY7" fmla="*/ 182880 h 994410"/>
                    <a:gd name="connsiteX8" fmla="*/ 940116 w 976312"/>
                    <a:gd name="connsiteY8" fmla="*/ 266700 h 994410"/>
                    <a:gd name="connsiteX9" fmla="*/ 953268 w 976312"/>
                    <a:gd name="connsiteY9" fmla="*/ 266042 h 994410"/>
                    <a:gd name="connsiteX10" fmla="*/ 957260 w 976312"/>
                    <a:gd name="connsiteY10" fmla="*/ 427672 h 994410"/>
                    <a:gd name="connsiteX11" fmla="*/ 871536 w 976312"/>
                    <a:gd name="connsiteY11" fmla="*/ 508636 h 994410"/>
                    <a:gd name="connsiteX12" fmla="*/ 762000 w 976312"/>
                    <a:gd name="connsiteY12" fmla="*/ 580072 h 994410"/>
                    <a:gd name="connsiteX13" fmla="*/ 700084 w 976312"/>
                    <a:gd name="connsiteY13" fmla="*/ 699136 h 994410"/>
                    <a:gd name="connsiteX14" fmla="*/ 842960 w 976312"/>
                    <a:gd name="connsiteY14" fmla="*/ 689610 h 994410"/>
                    <a:gd name="connsiteX15" fmla="*/ 976312 w 976312"/>
                    <a:gd name="connsiteY15" fmla="*/ 799148 h 994410"/>
                    <a:gd name="connsiteX16" fmla="*/ 947736 w 976312"/>
                    <a:gd name="connsiteY16" fmla="*/ 884872 h 994410"/>
                    <a:gd name="connsiteX17" fmla="*/ 876300 w 976312"/>
                    <a:gd name="connsiteY17" fmla="*/ 884872 h 994410"/>
                    <a:gd name="connsiteX18" fmla="*/ 766760 w 976312"/>
                    <a:gd name="connsiteY18" fmla="*/ 994410 h 994410"/>
                    <a:gd name="connsiteX19" fmla="*/ 614360 w 976312"/>
                    <a:gd name="connsiteY19" fmla="*/ 908684 h 994410"/>
                    <a:gd name="connsiteX20" fmla="*/ 561972 w 976312"/>
                    <a:gd name="connsiteY20" fmla="*/ 946784 h 994410"/>
                    <a:gd name="connsiteX21" fmla="*/ 533400 w 976312"/>
                    <a:gd name="connsiteY21" fmla="*/ 946784 h 994410"/>
                    <a:gd name="connsiteX22" fmla="*/ 471484 w 976312"/>
                    <a:gd name="connsiteY22" fmla="*/ 899160 h 994410"/>
                    <a:gd name="connsiteX23" fmla="*/ 371476 w 976312"/>
                    <a:gd name="connsiteY23" fmla="*/ 856298 h 994410"/>
                    <a:gd name="connsiteX24" fmla="*/ 390524 w 976312"/>
                    <a:gd name="connsiteY24" fmla="*/ 756284 h 994410"/>
                    <a:gd name="connsiteX25" fmla="*/ 361948 w 976312"/>
                    <a:gd name="connsiteY25" fmla="*/ 751524 h 994410"/>
                    <a:gd name="connsiteX26" fmla="*/ 285748 w 976312"/>
                    <a:gd name="connsiteY26" fmla="*/ 851536 h 994410"/>
                    <a:gd name="connsiteX27" fmla="*/ 271460 w 976312"/>
                    <a:gd name="connsiteY27" fmla="*/ 913448 h 994410"/>
                    <a:gd name="connsiteX28" fmla="*/ 185736 w 976312"/>
                    <a:gd name="connsiteY28" fmla="*/ 903924 h 994410"/>
                    <a:gd name="connsiteX29" fmla="*/ 109536 w 976312"/>
                    <a:gd name="connsiteY29" fmla="*/ 942024 h 994410"/>
                    <a:gd name="connsiteX30" fmla="*/ 66676 w 976312"/>
                    <a:gd name="connsiteY30" fmla="*/ 865824 h 994410"/>
                    <a:gd name="connsiteX31" fmla="*/ 0 w 976312"/>
                    <a:gd name="connsiteY31" fmla="*/ 865824 h 994410"/>
                    <a:gd name="connsiteX32" fmla="*/ 14284 w 976312"/>
                    <a:gd name="connsiteY32" fmla="*/ 770572 h 994410"/>
                    <a:gd name="connsiteX33" fmla="*/ 76200 w 976312"/>
                    <a:gd name="connsiteY33" fmla="*/ 670560 h 994410"/>
                    <a:gd name="connsiteX34" fmla="*/ 76200 w 976312"/>
                    <a:gd name="connsiteY34" fmla="*/ 608648 h 994410"/>
                    <a:gd name="connsiteX35" fmla="*/ 90484 w 976312"/>
                    <a:gd name="connsiteY35" fmla="*/ 556260 h 994410"/>
                    <a:gd name="connsiteX36" fmla="*/ 123824 w 976312"/>
                    <a:gd name="connsiteY36" fmla="*/ 413384 h 994410"/>
                    <a:gd name="connsiteX37" fmla="*/ 161924 w 976312"/>
                    <a:gd name="connsiteY37" fmla="*/ 327660 h 994410"/>
                    <a:gd name="connsiteX38" fmla="*/ 161924 w 976312"/>
                    <a:gd name="connsiteY38" fmla="*/ 41910 h 994410"/>
                    <a:gd name="connsiteX39" fmla="*/ 165012 w 976312"/>
                    <a:gd name="connsiteY39" fmla="*/ 30170 h 994410"/>
                    <a:gd name="connsiteX40" fmla="*/ 170496 w 976312"/>
                    <a:gd name="connsiteY40" fmla="*/ 22860 h 994410"/>
                    <a:gd name="connsiteX41" fmla="*/ 307656 w 976312"/>
                    <a:gd name="connsiteY41" fmla="*/ 0 h 994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976312" h="994410">
                      <a:moveTo>
                        <a:pt x="307656" y="0"/>
                      </a:moveTo>
                      <a:lnTo>
                        <a:pt x="391476" y="99060"/>
                      </a:lnTo>
                      <a:lnTo>
                        <a:pt x="513396" y="38100"/>
                      </a:lnTo>
                      <a:lnTo>
                        <a:pt x="612456" y="76200"/>
                      </a:lnTo>
                      <a:lnTo>
                        <a:pt x="719136" y="60960"/>
                      </a:lnTo>
                      <a:lnTo>
                        <a:pt x="757236" y="0"/>
                      </a:lnTo>
                      <a:lnTo>
                        <a:pt x="841056" y="68580"/>
                      </a:lnTo>
                      <a:lnTo>
                        <a:pt x="879156" y="182880"/>
                      </a:lnTo>
                      <a:lnTo>
                        <a:pt x="940116" y="266700"/>
                      </a:lnTo>
                      <a:lnTo>
                        <a:pt x="953268" y="266042"/>
                      </a:lnTo>
                      <a:lnTo>
                        <a:pt x="957260" y="427672"/>
                      </a:lnTo>
                      <a:lnTo>
                        <a:pt x="871536" y="508636"/>
                      </a:lnTo>
                      <a:lnTo>
                        <a:pt x="762000" y="580072"/>
                      </a:lnTo>
                      <a:lnTo>
                        <a:pt x="700084" y="699136"/>
                      </a:lnTo>
                      <a:lnTo>
                        <a:pt x="842960" y="689610"/>
                      </a:lnTo>
                      <a:lnTo>
                        <a:pt x="976312" y="799148"/>
                      </a:lnTo>
                      <a:lnTo>
                        <a:pt x="947736" y="884872"/>
                      </a:lnTo>
                      <a:lnTo>
                        <a:pt x="876300" y="884872"/>
                      </a:lnTo>
                      <a:lnTo>
                        <a:pt x="766760" y="994410"/>
                      </a:lnTo>
                      <a:lnTo>
                        <a:pt x="614360" y="908684"/>
                      </a:lnTo>
                      <a:lnTo>
                        <a:pt x="561972" y="946784"/>
                      </a:lnTo>
                      <a:lnTo>
                        <a:pt x="533400" y="946784"/>
                      </a:lnTo>
                      <a:lnTo>
                        <a:pt x="471484" y="899160"/>
                      </a:lnTo>
                      <a:lnTo>
                        <a:pt x="371476" y="856298"/>
                      </a:lnTo>
                      <a:lnTo>
                        <a:pt x="390524" y="756284"/>
                      </a:lnTo>
                      <a:lnTo>
                        <a:pt x="361948" y="751524"/>
                      </a:lnTo>
                      <a:lnTo>
                        <a:pt x="285748" y="851536"/>
                      </a:lnTo>
                      <a:lnTo>
                        <a:pt x="271460" y="913448"/>
                      </a:lnTo>
                      <a:lnTo>
                        <a:pt x="185736" y="903924"/>
                      </a:lnTo>
                      <a:lnTo>
                        <a:pt x="109536" y="942024"/>
                      </a:lnTo>
                      <a:lnTo>
                        <a:pt x="66676" y="865824"/>
                      </a:lnTo>
                      <a:lnTo>
                        <a:pt x="0" y="865824"/>
                      </a:lnTo>
                      <a:lnTo>
                        <a:pt x="14284" y="770572"/>
                      </a:lnTo>
                      <a:lnTo>
                        <a:pt x="76200" y="670560"/>
                      </a:lnTo>
                      <a:lnTo>
                        <a:pt x="76200" y="608648"/>
                      </a:lnTo>
                      <a:cubicBezTo>
                        <a:pt x="76200" y="584064"/>
                        <a:pt x="75196" y="602136"/>
                        <a:pt x="90484" y="556260"/>
                      </a:cubicBezTo>
                      <a:lnTo>
                        <a:pt x="123824" y="413384"/>
                      </a:lnTo>
                      <a:lnTo>
                        <a:pt x="161924" y="327660"/>
                      </a:lnTo>
                      <a:lnTo>
                        <a:pt x="161924" y="41910"/>
                      </a:lnTo>
                      <a:lnTo>
                        <a:pt x="165012" y="30170"/>
                      </a:lnTo>
                      <a:lnTo>
                        <a:pt x="170496" y="22860"/>
                      </a:lnTo>
                      <a:lnTo>
                        <a:pt x="30765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3" name="フリーフォーム: 図形 982">
                  <a:extLst>
                    <a:ext uri="{FF2B5EF4-FFF2-40B4-BE49-F238E27FC236}">
                      <a16:creationId xmlns:a16="http://schemas.microsoft.com/office/drawing/2014/main" id="{15DBB5B9-03FC-419A-AB16-F89C3232C112}"/>
                    </a:ext>
                  </a:extLst>
                </p:cNvPr>
                <p:cNvSpPr/>
                <p:nvPr/>
              </p:nvSpPr>
              <p:spPr>
                <a:xfrm>
                  <a:off x="44267440" y="20564476"/>
                  <a:ext cx="581024" cy="628648"/>
                </a:xfrm>
                <a:custGeom>
                  <a:avLst/>
                  <a:gdLst>
                    <a:gd name="connsiteX0" fmla="*/ 452436 w 581024"/>
                    <a:gd name="connsiteY0" fmla="*/ 0 h 628648"/>
                    <a:gd name="connsiteX1" fmla="*/ 581024 w 581024"/>
                    <a:gd name="connsiteY1" fmla="*/ 95248 h 628648"/>
                    <a:gd name="connsiteX2" fmla="*/ 561972 w 581024"/>
                    <a:gd name="connsiteY2" fmla="*/ 166688 h 628648"/>
                    <a:gd name="connsiteX3" fmla="*/ 481008 w 581024"/>
                    <a:gd name="connsiteY3" fmla="*/ 204788 h 628648"/>
                    <a:gd name="connsiteX4" fmla="*/ 495296 w 581024"/>
                    <a:gd name="connsiteY4" fmla="*/ 257174 h 628648"/>
                    <a:gd name="connsiteX5" fmla="*/ 533400 w 581024"/>
                    <a:gd name="connsiteY5" fmla="*/ 419100 h 628648"/>
                    <a:gd name="connsiteX6" fmla="*/ 542924 w 581024"/>
                    <a:gd name="connsiteY6" fmla="*/ 528636 h 628648"/>
                    <a:gd name="connsiteX7" fmla="*/ 519112 w 581024"/>
                    <a:gd name="connsiteY7" fmla="*/ 561974 h 628648"/>
                    <a:gd name="connsiteX8" fmla="*/ 466724 w 581024"/>
                    <a:gd name="connsiteY8" fmla="*/ 623888 h 628648"/>
                    <a:gd name="connsiteX9" fmla="*/ 371472 w 581024"/>
                    <a:gd name="connsiteY9" fmla="*/ 628648 h 628648"/>
                    <a:gd name="connsiteX10" fmla="*/ 157160 w 581024"/>
                    <a:gd name="connsiteY10" fmla="*/ 585788 h 628648"/>
                    <a:gd name="connsiteX11" fmla="*/ 38096 w 581024"/>
                    <a:gd name="connsiteY11" fmla="*/ 485774 h 628648"/>
                    <a:gd name="connsiteX12" fmla="*/ 52384 w 581024"/>
                    <a:gd name="connsiteY12" fmla="*/ 314324 h 628648"/>
                    <a:gd name="connsiteX13" fmla="*/ 0 w 581024"/>
                    <a:gd name="connsiteY13" fmla="*/ 261936 h 628648"/>
                    <a:gd name="connsiteX14" fmla="*/ 28572 w 581024"/>
                    <a:gd name="connsiteY14" fmla="*/ 219074 h 628648"/>
                    <a:gd name="connsiteX15" fmla="*/ 33336 w 581024"/>
                    <a:gd name="connsiteY15" fmla="*/ 119062 h 628648"/>
                    <a:gd name="connsiteX16" fmla="*/ 128584 w 581024"/>
                    <a:gd name="connsiteY16" fmla="*/ 42862 h 628648"/>
                    <a:gd name="connsiteX17" fmla="*/ 257172 w 581024"/>
                    <a:gd name="connsiteY17" fmla="*/ 28574 h 628648"/>
                    <a:gd name="connsiteX18" fmla="*/ 452436 w 581024"/>
                    <a:gd name="connsiteY18" fmla="*/ 0 h 628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81024" h="628648">
                      <a:moveTo>
                        <a:pt x="452436" y="0"/>
                      </a:moveTo>
                      <a:lnTo>
                        <a:pt x="581024" y="95248"/>
                      </a:lnTo>
                      <a:lnTo>
                        <a:pt x="561972" y="166688"/>
                      </a:lnTo>
                      <a:lnTo>
                        <a:pt x="481008" y="204788"/>
                      </a:lnTo>
                      <a:lnTo>
                        <a:pt x="495296" y="257174"/>
                      </a:lnTo>
                      <a:lnTo>
                        <a:pt x="533400" y="419100"/>
                      </a:lnTo>
                      <a:lnTo>
                        <a:pt x="542924" y="528636"/>
                      </a:lnTo>
                      <a:lnTo>
                        <a:pt x="519112" y="561974"/>
                      </a:lnTo>
                      <a:lnTo>
                        <a:pt x="466724" y="623888"/>
                      </a:lnTo>
                      <a:lnTo>
                        <a:pt x="371472" y="628648"/>
                      </a:lnTo>
                      <a:lnTo>
                        <a:pt x="157160" y="585788"/>
                      </a:lnTo>
                      <a:lnTo>
                        <a:pt x="38096" y="485774"/>
                      </a:lnTo>
                      <a:lnTo>
                        <a:pt x="52384" y="314324"/>
                      </a:lnTo>
                      <a:lnTo>
                        <a:pt x="0" y="261936"/>
                      </a:lnTo>
                      <a:lnTo>
                        <a:pt x="28572" y="219074"/>
                      </a:lnTo>
                      <a:lnTo>
                        <a:pt x="33336" y="119062"/>
                      </a:lnTo>
                      <a:lnTo>
                        <a:pt x="128584" y="42862"/>
                      </a:lnTo>
                      <a:lnTo>
                        <a:pt x="257172" y="28574"/>
                      </a:lnTo>
                      <a:lnTo>
                        <a:pt x="4524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4" name="フリーフォーム: 図形 983">
                  <a:extLst>
                    <a:ext uri="{FF2B5EF4-FFF2-40B4-BE49-F238E27FC236}">
                      <a16:creationId xmlns:a16="http://schemas.microsoft.com/office/drawing/2014/main" id="{D3E33B33-1B46-4B14-8E61-D0B3CD28AE8F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5" name="フリーフォーム: 図形 984">
                  <a:extLst>
                    <a:ext uri="{FF2B5EF4-FFF2-40B4-BE49-F238E27FC236}">
                      <a16:creationId xmlns:a16="http://schemas.microsoft.com/office/drawing/2014/main" id="{A6D7D956-737A-4EAD-B7BC-30D9814A8172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6" name="フリーフォーム: 図形 985">
                  <a:extLst>
                    <a:ext uri="{FF2B5EF4-FFF2-40B4-BE49-F238E27FC236}">
                      <a16:creationId xmlns:a16="http://schemas.microsoft.com/office/drawing/2014/main" id="{13B7A8EA-2F5F-4D0F-940F-12607D0404CD}"/>
                    </a:ext>
                  </a:extLst>
                </p:cNvPr>
                <p:cNvSpPr/>
                <p:nvPr/>
              </p:nvSpPr>
              <p:spPr>
                <a:xfrm>
                  <a:off x="39738300" y="21694140"/>
                  <a:ext cx="1228724" cy="1342072"/>
                </a:xfrm>
                <a:custGeom>
                  <a:avLst/>
                  <a:gdLst>
                    <a:gd name="connsiteX0" fmla="*/ 609600 w 1228724"/>
                    <a:gd name="connsiteY0" fmla="*/ 0 h 1342072"/>
                    <a:gd name="connsiteX1" fmla="*/ 683488 w 1228724"/>
                    <a:gd name="connsiteY1" fmla="*/ 14778 h 1342072"/>
                    <a:gd name="connsiteX2" fmla="*/ 704852 w 1228724"/>
                    <a:gd name="connsiteY2" fmla="*/ 94298 h 1342072"/>
                    <a:gd name="connsiteX3" fmla="*/ 671512 w 1228724"/>
                    <a:gd name="connsiteY3" fmla="*/ 165736 h 1342072"/>
                    <a:gd name="connsiteX4" fmla="*/ 623888 w 1228724"/>
                    <a:gd name="connsiteY4" fmla="*/ 199072 h 1342072"/>
                    <a:gd name="connsiteX5" fmla="*/ 633412 w 1228724"/>
                    <a:gd name="connsiteY5" fmla="*/ 251460 h 1342072"/>
                    <a:gd name="connsiteX6" fmla="*/ 614364 w 1228724"/>
                    <a:gd name="connsiteY6" fmla="*/ 318136 h 1342072"/>
                    <a:gd name="connsiteX7" fmla="*/ 633412 w 1228724"/>
                    <a:gd name="connsiteY7" fmla="*/ 413384 h 1342072"/>
                    <a:gd name="connsiteX8" fmla="*/ 704852 w 1228724"/>
                    <a:gd name="connsiteY8" fmla="*/ 418148 h 1342072"/>
                    <a:gd name="connsiteX9" fmla="*/ 776288 w 1228724"/>
                    <a:gd name="connsiteY9" fmla="*/ 499110 h 1342072"/>
                    <a:gd name="connsiteX10" fmla="*/ 876300 w 1228724"/>
                    <a:gd name="connsiteY10" fmla="*/ 456248 h 1342072"/>
                    <a:gd name="connsiteX11" fmla="*/ 942976 w 1228724"/>
                    <a:gd name="connsiteY11" fmla="*/ 475298 h 1342072"/>
                    <a:gd name="connsiteX12" fmla="*/ 1028700 w 1228724"/>
                    <a:gd name="connsiteY12" fmla="*/ 341948 h 1342072"/>
                    <a:gd name="connsiteX13" fmla="*/ 1095376 w 1228724"/>
                    <a:gd name="connsiteY13" fmla="*/ 408624 h 1342072"/>
                    <a:gd name="connsiteX14" fmla="*/ 1128712 w 1228724"/>
                    <a:gd name="connsiteY14" fmla="*/ 408624 h 1342072"/>
                    <a:gd name="connsiteX15" fmla="*/ 1171576 w 1228724"/>
                    <a:gd name="connsiteY15" fmla="*/ 470536 h 1342072"/>
                    <a:gd name="connsiteX16" fmla="*/ 1152524 w 1228724"/>
                    <a:gd name="connsiteY16" fmla="*/ 484824 h 1342072"/>
                    <a:gd name="connsiteX17" fmla="*/ 1228724 w 1228724"/>
                    <a:gd name="connsiteY17" fmla="*/ 551498 h 1342072"/>
                    <a:gd name="connsiteX18" fmla="*/ 1214436 w 1228724"/>
                    <a:gd name="connsiteY18" fmla="*/ 599124 h 1342072"/>
                    <a:gd name="connsiteX19" fmla="*/ 1109664 w 1228724"/>
                    <a:gd name="connsiteY19" fmla="*/ 608648 h 1342072"/>
                    <a:gd name="connsiteX20" fmla="*/ 1028700 w 1228724"/>
                    <a:gd name="connsiteY20" fmla="*/ 665798 h 1342072"/>
                    <a:gd name="connsiteX21" fmla="*/ 938212 w 1228724"/>
                    <a:gd name="connsiteY21" fmla="*/ 670560 h 1342072"/>
                    <a:gd name="connsiteX22" fmla="*/ 962024 w 1228724"/>
                    <a:gd name="connsiteY22" fmla="*/ 789624 h 1342072"/>
                    <a:gd name="connsiteX23" fmla="*/ 957264 w 1228724"/>
                    <a:gd name="connsiteY23" fmla="*/ 865824 h 1342072"/>
                    <a:gd name="connsiteX24" fmla="*/ 981076 w 1228724"/>
                    <a:gd name="connsiteY24" fmla="*/ 956310 h 1342072"/>
                    <a:gd name="connsiteX25" fmla="*/ 919164 w 1228724"/>
                    <a:gd name="connsiteY25" fmla="*/ 1051560 h 1342072"/>
                    <a:gd name="connsiteX26" fmla="*/ 895348 w 1228724"/>
                    <a:gd name="connsiteY26" fmla="*/ 1146810 h 1342072"/>
                    <a:gd name="connsiteX27" fmla="*/ 823912 w 1228724"/>
                    <a:gd name="connsiteY27" fmla="*/ 1227772 h 1342072"/>
                    <a:gd name="connsiteX28" fmla="*/ 714376 w 1228724"/>
                    <a:gd name="connsiteY28" fmla="*/ 1275398 h 1342072"/>
                    <a:gd name="connsiteX29" fmla="*/ 628652 w 1228724"/>
                    <a:gd name="connsiteY29" fmla="*/ 1342072 h 1342072"/>
                    <a:gd name="connsiteX30" fmla="*/ 557212 w 1228724"/>
                    <a:gd name="connsiteY30" fmla="*/ 1342072 h 1342072"/>
                    <a:gd name="connsiteX31" fmla="*/ 495300 w 1228724"/>
                    <a:gd name="connsiteY31" fmla="*/ 1232536 h 1342072"/>
                    <a:gd name="connsiteX32" fmla="*/ 519112 w 1228724"/>
                    <a:gd name="connsiteY32" fmla="*/ 1142048 h 1342072"/>
                    <a:gd name="connsiteX33" fmla="*/ 376236 w 1228724"/>
                    <a:gd name="connsiteY33" fmla="*/ 1161098 h 1342072"/>
                    <a:gd name="connsiteX34" fmla="*/ 280988 w 1228724"/>
                    <a:gd name="connsiteY34" fmla="*/ 1094424 h 1342072"/>
                    <a:gd name="connsiteX35" fmla="*/ 261940 w 1228724"/>
                    <a:gd name="connsiteY35" fmla="*/ 1013460 h 1342072"/>
                    <a:gd name="connsiteX36" fmla="*/ 144780 w 1228724"/>
                    <a:gd name="connsiteY36" fmla="*/ 1013460 h 1342072"/>
                    <a:gd name="connsiteX37" fmla="*/ 133348 w 1228724"/>
                    <a:gd name="connsiteY37" fmla="*/ 1013460 h 1342072"/>
                    <a:gd name="connsiteX38" fmla="*/ 129560 w 1228724"/>
                    <a:gd name="connsiteY38" fmla="*/ 1020378 h 1342072"/>
                    <a:gd name="connsiteX39" fmla="*/ 60960 w 1228724"/>
                    <a:gd name="connsiteY39" fmla="*/ 1051560 h 1342072"/>
                    <a:gd name="connsiteX40" fmla="*/ 0 w 1228724"/>
                    <a:gd name="connsiteY40" fmla="*/ 868680 h 1342072"/>
                    <a:gd name="connsiteX41" fmla="*/ 152400 w 1228724"/>
                    <a:gd name="connsiteY41" fmla="*/ 693420 h 1342072"/>
                    <a:gd name="connsiteX42" fmla="*/ 175260 w 1228724"/>
                    <a:gd name="connsiteY42" fmla="*/ 518160 h 1342072"/>
                    <a:gd name="connsiteX43" fmla="*/ 205740 w 1228724"/>
                    <a:gd name="connsiteY43" fmla="*/ 365760 h 1342072"/>
                    <a:gd name="connsiteX44" fmla="*/ 198120 w 1228724"/>
                    <a:gd name="connsiteY44" fmla="*/ 297180 h 1342072"/>
                    <a:gd name="connsiteX45" fmla="*/ 152400 w 1228724"/>
                    <a:gd name="connsiteY45" fmla="*/ 281940 h 1342072"/>
                    <a:gd name="connsiteX46" fmla="*/ 114300 w 1228724"/>
                    <a:gd name="connsiteY46" fmla="*/ 213360 h 1342072"/>
                    <a:gd name="connsiteX47" fmla="*/ 144780 w 1228724"/>
                    <a:gd name="connsiteY47" fmla="*/ 83820 h 1342072"/>
                    <a:gd name="connsiteX48" fmla="*/ 205740 w 1228724"/>
                    <a:gd name="connsiteY48" fmla="*/ 60960 h 1342072"/>
                    <a:gd name="connsiteX49" fmla="*/ 541020 w 1228724"/>
                    <a:gd name="connsiteY49" fmla="*/ 15240 h 1342072"/>
                    <a:gd name="connsiteX50" fmla="*/ 609600 w 1228724"/>
                    <a:gd name="connsiteY50" fmla="*/ 0 h 1342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1228724" h="1342072">
                      <a:moveTo>
                        <a:pt x="609600" y="0"/>
                      </a:moveTo>
                      <a:lnTo>
                        <a:pt x="683488" y="14778"/>
                      </a:lnTo>
                      <a:lnTo>
                        <a:pt x="704852" y="94298"/>
                      </a:lnTo>
                      <a:lnTo>
                        <a:pt x="671512" y="165736"/>
                      </a:lnTo>
                      <a:lnTo>
                        <a:pt x="623888" y="199072"/>
                      </a:lnTo>
                      <a:lnTo>
                        <a:pt x="633412" y="251460"/>
                      </a:lnTo>
                      <a:lnTo>
                        <a:pt x="614364" y="318136"/>
                      </a:lnTo>
                      <a:lnTo>
                        <a:pt x="633412" y="413384"/>
                      </a:lnTo>
                      <a:lnTo>
                        <a:pt x="704852" y="418148"/>
                      </a:lnTo>
                      <a:lnTo>
                        <a:pt x="776288" y="499110"/>
                      </a:lnTo>
                      <a:lnTo>
                        <a:pt x="876300" y="456248"/>
                      </a:lnTo>
                      <a:lnTo>
                        <a:pt x="942976" y="475298"/>
                      </a:lnTo>
                      <a:lnTo>
                        <a:pt x="1028700" y="341948"/>
                      </a:lnTo>
                      <a:lnTo>
                        <a:pt x="1095376" y="408624"/>
                      </a:lnTo>
                      <a:lnTo>
                        <a:pt x="1128712" y="408624"/>
                      </a:lnTo>
                      <a:lnTo>
                        <a:pt x="1171576" y="470536"/>
                      </a:lnTo>
                      <a:lnTo>
                        <a:pt x="1152524" y="484824"/>
                      </a:lnTo>
                      <a:lnTo>
                        <a:pt x="1228724" y="551498"/>
                      </a:lnTo>
                      <a:lnTo>
                        <a:pt x="1214436" y="599124"/>
                      </a:lnTo>
                      <a:lnTo>
                        <a:pt x="1109664" y="608648"/>
                      </a:lnTo>
                      <a:lnTo>
                        <a:pt x="1028700" y="665798"/>
                      </a:lnTo>
                      <a:lnTo>
                        <a:pt x="938212" y="670560"/>
                      </a:lnTo>
                      <a:lnTo>
                        <a:pt x="962024" y="789624"/>
                      </a:lnTo>
                      <a:lnTo>
                        <a:pt x="957264" y="865824"/>
                      </a:lnTo>
                      <a:lnTo>
                        <a:pt x="981076" y="956310"/>
                      </a:lnTo>
                      <a:lnTo>
                        <a:pt x="919164" y="1051560"/>
                      </a:lnTo>
                      <a:lnTo>
                        <a:pt x="895348" y="1146810"/>
                      </a:lnTo>
                      <a:lnTo>
                        <a:pt x="823912" y="1227772"/>
                      </a:lnTo>
                      <a:lnTo>
                        <a:pt x="714376" y="1275398"/>
                      </a:lnTo>
                      <a:lnTo>
                        <a:pt x="628652" y="1342072"/>
                      </a:lnTo>
                      <a:lnTo>
                        <a:pt x="557212" y="1342072"/>
                      </a:lnTo>
                      <a:lnTo>
                        <a:pt x="495300" y="1232536"/>
                      </a:lnTo>
                      <a:lnTo>
                        <a:pt x="519112" y="1142048"/>
                      </a:lnTo>
                      <a:lnTo>
                        <a:pt x="376236" y="1161098"/>
                      </a:lnTo>
                      <a:lnTo>
                        <a:pt x="280988" y="1094424"/>
                      </a:lnTo>
                      <a:lnTo>
                        <a:pt x="261940" y="1013460"/>
                      </a:lnTo>
                      <a:lnTo>
                        <a:pt x="144780" y="1013460"/>
                      </a:lnTo>
                      <a:lnTo>
                        <a:pt x="133348" y="1013460"/>
                      </a:lnTo>
                      <a:lnTo>
                        <a:pt x="129560" y="1020378"/>
                      </a:lnTo>
                      <a:lnTo>
                        <a:pt x="60960" y="1051560"/>
                      </a:lnTo>
                      <a:lnTo>
                        <a:pt x="0" y="868680"/>
                      </a:lnTo>
                      <a:lnTo>
                        <a:pt x="152400" y="693420"/>
                      </a:lnTo>
                      <a:lnTo>
                        <a:pt x="175260" y="518160"/>
                      </a:lnTo>
                      <a:lnTo>
                        <a:pt x="205740" y="365760"/>
                      </a:lnTo>
                      <a:lnTo>
                        <a:pt x="198120" y="297180"/>
                      </a:lnTo>
                      <a:lnTo>
                        <a:pt x="152400" y="281940"/>
                      </a:lnTo>
                      <a:lnTo>
                        <a:pt x="114300" y="213360"/>
                      </a:lnTo>
                      <a:lnTo>
                        <a:pt x="144780" y="83820"/>
                      </a:lnTo>
                      <a:lnTo>
                        <a:pt x="205740" y="60960"/>
                      </a:lnTo>
                      <a:lnTo>
                        <a:pt x="541020" y="15240"/>
                      </a:lnTo>
                      <a:lnTo>
                        <a:pt x="6096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7" name="フリーフォーム: 図形 986">
                  <a:extLst>
                    <a:ext uri="{FF2B5EF4-FFF2-40B4-BE49-F238E27FC236}">
                      <a16:creationId xmlns:a16="http://schemas.microsoft.com/office/drawing/2014/main" id="{914BB3A1-DE91-4CF4-A888-7DB8873DF781}"/>
                    </a:ext>
                  </a:extLst>
                </p:cNvPr>
                <p:cNvSpPr/>
                <p:nvPr/>
              </p:nvSpPr>
              <p:spPr>
                <a:xfrm>
                  <a:off x="45038964" y="22002750"/>
                  <a:ext cx="401636" cy="300038"/>
                </a:xfrm>
                <a:custGeom>
                  <a:avLst/>
                  <a:gdLst>
                    <a:gd name="connsiteX0" fmla="*/ 104772 w 401636"/>
                    <a:gd name="connsiteY0" fmla="*/ 0 h 300038"/>
                    <a:gd name="connsiteX1" fmla="*/ 261936 w 401636"/>
                    <a:gd name="connsiteY1" fmla="*/ 14288 h 300038"/>
                    <a:gd name="connsiteX2" fmla="*/ 323848 w 401636"/>
                    <a:gd name="connsiteY2" fmla="*/ 33338 h 300038"/>
                    <a:gd name="connsiteX3" fmla="*/ 389464 w 401636"/>
                    <a:gd name="connsiteY3" fmla="*/ 33338 h 300038"/>
                    <a:gd name="connsiteX4" fmla="*/ 388936 w 401636"/>
                    <a:gd name="connsiteY4" fmla="*/ 38100 h 300038"/>
                    <a:gd name="connsiteX5" fmla="*/ 401636 w 401636"/>
                    <a:gd name="connsiteY5" fmla="*/ 82550 h 300038"/>
                    <a:gd name="connsiteX6" fmla="*/ 369884 w 401636"/>
                    <a:gd name="connsiteY6" fmla="*/ 209550 h 300038"/>
                    <a:gd name="connsiteX7" fmla="*/ 388936 w 401636"/>
                    <a:gd name="connsiteY7" fmla="*/ 247650 h 300038"/>
                    <a:gd name="connsiteX8" fmla="*/ 386792 w 401636"/>
                    <a:gd name="connsiteY8" fmla="*/ 254086 h 300038"/>
                    <a:gd name="connsiteX9" fmla="*/ 290512 w 401636"/>
                    <a:gd name="connsiteY9" fmla="*/ 300038 h 300038"/>
                    <a:gd name="connsiteX10" fmla="*/ 209548 w 401636"/>
                    <a:gd name="connsiteY10" fmla="*/ 280988 h 300038"/>
                    <a:gd name="connsiteX11" fmla="*/ 119060 w 401636"/>
                    <a:gd name="connsiteY11" fmla="*/ 214314 h 300038"/>
                    <a:gd name="connsiteX12" fmla="*/ 9524 w 401636"/>
                    <a:gd name="connsiteY12" fmla="*/ 161926 h 300038"/>
                    <a:gd name="connsiteX13" fmla="*/ 0 w 401636"/>
                    <a:gd name="connsiteY13" fmla="*/ 33338 h 300038"/>
                    <a:gd name="connsiteX14" fmla="*/ 104772 w 401636"/>
                    <a:gd name="connsiteY14" fmla="*/ 0 h 300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01636" h="300038">
                      <a:moveTo>
                        <a:pt x="104772" y="0"/>
                      </a:moveTo>
                      <a:lnTo>
                        <a:pt x="261936" y="14288"/>
                      </a:lnTo>
                      <a:lnTo>
                        <a:pt x="323848" y="33338"/>
                      </a:lnTo>
                      <a:lnTo>
                        <a:pt x="389464" y="33338"/>
                      </a:lnTo>
                      <a:lnTo>
                        <a:pt x="388936" y="38100"/>
                      </a:lnTo>
                      <a:lnTo>
                        <a:pt x="401636" y="82550"/>
                      </a:lnTo>
                      <a:lnTo>
                        <a:pt x="369884" y="209550"/>
                      </a:lnTo>
                      <a:lnTo>
                        <a:pt x="388936" y="247650"/>
                      </a:lnTo>
                      <a:lnTo>
                        <a:pt x="386792" y="254086"/>
                      </a:lnTo>
                      <a:lnTo>
                        <a:pt x="290512" y="300038"/>
                      </a:lnTo>
                      <a:lnTo>
                        <a:pt x="209548" y="280988"/>
                      </a:lnTo>
                      <a:lnTo>
                        <a:pt x="119060" y="214314"/>
                      </a:lnTo>
                      <a:lnTo>
                        <a:pt x="9524" y="161926"/>
                      </a:lnTo>
                      <a:lnTo>
                        <a:pt x="0" y="33338"/>
                      </a:lnTo>
                      <a:lnTo>
                        <a:pt x="1047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8" name="フリーフォーム: 図形 987">
                  <a:extLst>
                    <a:ext uri="{FF2B5EF4-FFF2-40B4-BE49-F238E27FC236}">
                      <a16:creationId xmlns:a16="http://schemas.microsoft.com/office/drawing/2014/main" id="{F788693B-A87E-4A0A-90C0-B1C09C2FAC0B}"/>
                    </a:ext>
                  </a:extLst>
                </p:cNvPr>
                <p:cNvSpPr/>
                <p:nvPr/>
              </p:nvSpPr>
              <p:spPr>
                <a:xfrm>
                  <a:off x="44934188" y="22545676"/>
                  <a:ext cx="460184" cy="214312"/>
                </a:xfrm>
                <a:custGeom>
                  <a:avLst/>
                  <a:gdLst>
                    <a:gd name="connsiteX0" fmla="*/ 128588 w 460184"/>
                    <a:gd name="connsiteY0" fmla="*/ 0 h 214312"/>
                    <a:gd name="connsiteX1" fmla="*/ 409576 w 460184"/>
                    <a:gd name="connsiteY1" fmla="*/ 19048 h 214312"/>
                    <a:gd name="connsiteX2" fmla="*/ 460184 w 460184"/>
                    <a:gd name="connsiteY2" fmla="*/ 32850 h 214312"/>
                    <a:gd name="connsiteX3" fmla="*/ 398460 w 460184"/>
                    <a:gd name="connsiteY3" fmla="*/ 180974 h 214312"/>
                    <a:gd name="connsiteX4" fmla="*/ 401592 w 460184"/>
                    <a:gd name="connsiteY4" fmla="*/ 212298 h 214312"/>
                    <a:gd name="connsiteX5" fmla="*/ 266700 w 460184"/>
                    <a:gd name="connsiteY5" fmla="*/ 214312 h 214312"/>
                    <a:gd name="connsiteX6" fmla="*/ 171452 w 460184"/>
                    <a:gd name="connsiteY6" fmla="*/ 176212 h 214312"/>
                    <a:gd name="connsiteX7" fmla="*/ 76200 w 460184"/>
                    <a:gd name="connsiteY7" fmla="*/ 100012 h 214312"/>
                    <a:gd name="connsiteX8" fmla="*/ 0 w 460184"/>
                    <a:gd name="connsiteY8" fmla="*/ 61912 h 214312"/>
                    <a:gd name="connsiteX9" fmla="*/ 33336 w 460184"/>
                    <a:gd name="connsiteY9" fmla="*/ 9524 h 214312"/>
                    <a:gd name="connsiteX10" fmla="*/ 128588 w 460184"/>
                    <a:gd name="connsiteY10" fmla="*/ 0 h 214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0184" h="214312">
                      <a:moveTo>
                        <a:pt x="128588" y="0"/>
                      </a:moveTo>
                      <a:lnTo>
                        <a:pt x="409576" y="19048"/>
                      </a:lnTo>
                      <a:lnTo>
                        <a:pt x="460184" y="32850"/>
                      </a:lnTo>
                      <a:lnTo>
                        <a:pt x="398460" y="180974"/>
                      </a:lnTo>
                      <a:lnTo>
                        <a:pt x="401592" y="212298"/>
                      </a:lnTo>
                      <a:lnTo>
                        <a:pt x="266700" y="214312"/>
                      </a:lnTo>
                      <a:lnTo>
                        <a:pt x="171452" y="176212"/>
                      </a:lnTo>
                      <a:lnTo>
                        <a:pt x="76200" y="100012"/>
                      </a:lnTo>
                      <a:lnTo>
                        <a:pt x="0" y="61912"/>
                      </a:lnTo>
                      <a:lnTo>
                        <a:pt x="33336" y="9524"/>
                      </a:lnTo>
                      <a:lnTo>
                        <a:pt x="1285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9" name="フリーフォーム: 図形 988">
                  <a:extLst>
                    <a:ext uri="{FF2B5EF4-FFF2-40B4-BE49-F238E27FC236}">
                      <a16:creationId xmlns:a16="http://schemas.microsoft.com/office/drawing/2014/main" id="{662C11A4-8493-4B2E-9427-709759DEE5C2}"/>
                    </a:ext>
                  </a:extLst>
                </p:cNvPr>
                <p:cNvSpPr/>
                <p:nvPr/>
              </p:nvSpPr>
              <p:spPr>
                <a:xfrm>
                  <a:off x="42162612" y="22564724"/>
                  <a:ext cx="757036" cy="571858"/>
                </a:xfrm>
                <a:custGeom>
                  <a:avLst/>
                  <a:gdLst>
                    <a:gd name="connsiteX0" fmla="*/ 399852 w 757036"/>
                    <a:gd name="connsiteY0" fmla="*/ 0 h 571858"/>
                    <a:gd name="connsiteX1" fmla="*/ 518912 w 757036"/>
                    <a:gd name="connsiteY1" fmla="*/ 138114 h 571858"/>
                    <a:gd name="connsiteX2" fmla="*/ 552252 w 757036"/>
                    <a:gd name="connsiteY2" fmla="*/ 119064 h 571858"/>
                    <a:gd name="connsiteX3" fmla="*/ 714176 w 757036"/>
                    <a:gd name="connsiteY3" fmla="*/ 252414 h 571858"/>
                    <a:gd name="connsiteX4" fmla="*/ 757036 w 757036"/>
                    <a:gd name="connsiteY4" fmla="*/ 319088 h 571858"/>
                    <a:gd name="connsiteX5" fmla="*/ 747512 w 757036"/>
                    <a:gd name="connsiteY5" fmla="*/ 361952 h 571858"/>
                    <a:gd name="connsiteX6" fmla="*/ 666552 w 757036"/>
                    <a:gd name="connsiteY6" fmla="*/ 423864 h 571858"/>
                    <a:gd name="connsiteX7" fmla="*/ 666552 w 757036"/>
                    <a:gd name="connsiteY7" fmla="*/ 476252 h 571858"/>
                    <a:gd name="connsiteX8" fmla="*/ 582416 w 757036"/>
                    <a:gd name="connsiteY8" fmla="*/ 571858 h 571858"/>
                    <a:gd name="connsiteX9" fmla="*/ 522088 w 757036"/>
                    <a:gd name="connsiteY9" fmla="*/ 504826 h 571858"/>
                    <a:gd name="connsiteX10" fmla="*/ 407788 w 757036"/>
                    <a:gd name="connsiteY10" fmla="*/ 454026 h 571858"/>
                    <a:gd name="connsiteX11" fmla="*/ 337940 w 757036"/>
                    <a:gd name="connsiteY11" fmla="*/ 447676 h 571858"/>
                    <a:gd name="connsiteX12" fmla="*/ 229988 w 757036"/>
                    <a:gd name="connsiteY12" fmla="*/ 396876 h 571858"/>
                    <a:gd name="connsiteX13" fmla="*/ 20436 w 757036"/>
                    <a:gd name="connsiteY13" fmla="*/ 352426 h 571858"/>
                    <a:gd name="connsiteX14" fmla="*/ 0 w 757036"/>
                    <a:gd name="connsiteY14" fmla="*/ 346138 h 571858"/>
                    <a:gd name="connsiteX15" fmla="*/ 23612 w 757036"/>
                    <a:gd name="connsiteY15" fmla="*/ 166688 h 571858"/>
                    <a:gd name="connsiteX16" fmla="*/ 56952 w 757036"/>
                    <a:gd name="connsiteY16" fmla="*/ 147640 h 571858"/>
                    <a:gd name="connsiteX17" fmla="*/ 214112 w 757036"/>
                    <a:gd name="connsiteY17" fmla="*/ 152400 h 571858"/>
                    <a:gd name="connsiteX18" fmla="*/ 323652 w 757036"/>
                    <a:gd name="connsiteY18" fmla="*/ 119064 h 571858"/>
                    <a:gd name="connsiteX19" fmla="*/ 399852 w 757036"/>
                    <a:gd name="connsiteY19" fmla="*/ 0 h 5718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57036" h="571858">
                      <a:moveTo>
                        <a:pt x="399852" y="0"/>
                      </a:moveTo>
                      <a:lnTo>
                        <a:pt x="518912" y="138114"/>
                      </a:lnTo>
                      <a:lnTo>
                        <a:pt x="552252" y="119064"/>
                      </a:lnTo>
                      <a:lnTo>
                        <a:pt x="714176" y="252414"/>
                      </a:lnTo>
                      <a:lnTo>
                        <a:pt x="757036" y="319088"/>
                      </a:lnTo>
                      <a:lnTo>
                        <a:pt x="747512" y="361952"/>
                      </a:lnTo>
                      <a:lnTo>
                        <a:pt x="666552" y="423864"/>
                      </a:lnTo>
                      <a:lnTo>
                        <a:pt x="666552" y="476252"/>
                      </a:lnTo>
                      <a:lnTo>
                        <a:pt x="582416" y="571858"/>
                      </a:lnTo>
                      <a:lnTo>
                        <a:pt x="522088" y="504826"/>
                      </a:lnTo>
                      <a:lnTo>
                        <a:pt x="407788" y="454026"/>
                      </a:lnTo>
                      <a:lnTo>
                        <a:pt x="337940" y="447676"/>
                      </a:lnTo>
                      <a:lnTo>
                        <a:pt x="229988" y="396876"/>
                      </a:lnTo>
                      <a:lnTo>
                        <a:pt x="20436" y="352426"/>
                      </a:lnTo>
                      <a:lnTo>
                        <a:pt x="0" y="346138"/>
                      </a:lnTo>
                      <a:lnTo>
                        <a:pt x="23612" y="166688"/>
                      </a:lnTo>
                      <a:lnTo>
                        <a:pt x="56952" y="147640"/>
                      </a:lnTo>
                      <a:lnTo>
                        <a:pt x="214112" y="152400"/>
                      </a:lnTo>
                      <a:lnTo>
                        <a:pt x="323652" y="119064"/>
                      </a:lnTo>
                      <a:lnTo>
                        <a:pt x="3998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0" name="フリーフォーム: 図形 989">
                  <a:extLst>
                    <a:ext uri="{FF2B5EF4-FFF2-40B4-BE49-F238E27FC236}">
                      <a16:creationId xmlns:a16="http://schemas.microsoft.com/office/drawing/2014/main" id="{A1DFE40D-70CE-4C61-8242-DC419888393E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1" name="フリーフォーム: 図形 990">
                  <a:extLst>
                    <a:ext uri="{FF2B5EF4-FFF2-40B4-BE49-F238E27FC236}">
                      <a16:creationId xmlns:a16="http://schemas.microsoft.com/office/drawing/2014/main" id="{A447FF39-7709-4EEA-929B-1586EC9152CA}"/>
                    </a:ext>
                  </a:extLst>
                </p:cNvPr>
                <p:cNvSpPr/>
                <p:nvPr/>
              </p:nvSpPr>
              <p:spPr>
                <a:xfrm>
                  <a:off x="43810240" y="22836188"/>
                  <a:ext cx="500060" cy="685800"/>
                </a:xfrm>
                <a:custGeom>
                  <a:avLst/>
                  <a:gdLst>
                    <a:gd name="connsiteX0" fmla="*/ 233360 w 500060"/>
                    <a:gd name="connsiteY0" fmla="*/ 0 h 685800"/>
                    <a:gd name="connsiteX1" fmla="*/ 323848 w 500060"/>
                    <a:gd name="connsiteY1" fmla="*/ 42862 h 685800"/>
                    <a:gd name="connsiteX2" fmla="*/ 423860 w 500060"/>
                    <a:gd name="connsiteY2" fmla="*/ 90488 h 685800"/>
                    <a:gd name="connsiteX3" fmla="*/ 423860 w 500060"/>
                    <a:gd name="connsiteY3" fmla="*/ 171450 h 685800"/>
                    <a:gd name="connsiteX4" fmla="*/ 500060 w 500060"/>
                    <a:gd name="connsiteY4" fmla="*/ 238124 h 685800"/>
                    <a:gd name="connsiteX5" fmla="*/ 461960 w 500060"/>
                    <a:gd name="connsiteY5" fmla="*/ 357188 h 685800"/>
                    <a:gd name="connsiteX6" fmla="*/ 366712 w 500060"/>
                    <a:gd name="connsiteY6" fmla="*/ 485776 h 685800"/>
                    <a:gd name="connsiteX7" fmla="*/ 338136 w 500060"/>
                    <a:gd name="connsiteY7" fmla="*/ 595312 h 685800"/>
                    <a:gd name="connsiteX8" fmla="*/ 242884 w 500060"/>
                    <a:gd name="connsiteY8" fmla="*/ 685800 h 685800"/>
                    <a:gd name="connsiteX9" fmla="*/ 195260 w 500060"/>
                    <a:gd name="connsiteY9" fmla="*/ 671512 h 685800"/>
                    <a:gd name="connsiteX10" fmla="*/ 161924 w 500060"/>
                    <a:gd name="connsiteY10" fmla="*/ 585788 h 685800"/>
                    <a:gd name="connsiteX11" fmla="*/ 161924 w 500060"/>
                    <a:gd name="connsiteY11" fmla="*/ 442912 h 685800"/>
                    <a:gd name="connsiteX12" fmla="*/ 0 w 500060"/>
                    <a:gd name="connsiteY12" fmla="*/ 333376 h 685800"/>
                    <a:gd name="connsiteX13" fmla="*/ 14284 w 500060"/>
                    <a:gd name="connsiteY13" fmla="*/ 195262 h 685800"/>
                    <a:gd name="connsiteX14" fmla="*/ 71436 w 500060"/>
                    <a:gd name="connsiteY14" fmla="*/ 142876 h 685800"/>
                    <a:gd name="connsiteX15" fmla="*/ 128584 w 500060"/>
                    <a:gd name="connsiteY15" fmla="*/ 38100 h 685800"/>
                    <a:gd name="connsiteX16" fmla="*/ 233360 w 500060"/>
                    <a:gd name="connsiteY16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0060" h="685800">
                      <a:moveTo>
                        <a:pt x="233360" y="0"/>
                      </a:moveTo>
                      <a:lnTo>
                        <a:pt x="323848" y="42862"/>
                      </a:lnTo>
                      <a:lnTo>
                        <a:pt x="423860" y="90488"/>
                      </a:lnTo>
                      <a:lnTo>
                        <a:pt x="423860" y="171450"/>
                      </a:lnTo>
                      <a:lnTo>
                        <a:pt x="500060" y="238124"/>
                      </a:lnTo>
                      <a:lnTo>
                        <a:pt x="461960" y="357188"/>
                      </a:lnTo>
                      <a:lnTo>
                        <a:pt x="366712" y="485776"/>
                      </a:lnTo>
                      <a:lnTo>
                        <a:pt x="338136" y="595312"/>
                      </a:lnTo>
                      <a:lnTo>
                        <a:pt x="242884" y="685800"/>
                      </a:lnTo>
                      <a:lnTo>
                        <a:pt x="195260" y="671512"/>
                      </a:lnTo>
                      <a:lnTo>
                        <a:pt x="161924" y="585788"/>
                      </a:lnTo>
                      <a:lnTo>
                        <a:pt x="161924" y="442912"/>
                      </a:lnTo>
                      <a:lnTo>
                        <a:pt x="0" y="333376"/>
                      </a:lnTo>
                      <a:lnTo>
                        <a:pt x="14284" y="195262"/>
                      </a:lnTo>
                      <a:lnTo>
                        <a:pt x="71436" y="142876"/>
                      </a:lnTo>
                      <a:lnTo>
                        <a:pt x="128584" y="38100"/>
                      </a:lnTo>
                      <a:lnTo>
                        <a:pt x="2333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2" name="フリーフォーム: 図形 991">
                  <a:extLst>
                    <a:ext uri="{FF2B5EF4-FFF2-40B4-BE49-F238E27FC236}">
                      <a16:creationId xmlns:a16="http://schemas.microsoft.com/office/drawing/2014/main" id="{2B38C5F2-34BE-4F18-A2C4-6B4B93B7BFB4}"/>
                    </a:ext>
                  </a:extLst>
                </p:cNvPr>
                <p:cNvSpPr/>
                <p:nvPr/>
              </p:nvSpPr>
              <p:spPr>
                <a:xfrm>
                  <a:off x="43167300" y="23726776"/>
                  <a:ext cx="707520" cy="549274"/>
                </a:xfrm>
                <a:custGeom>
                  <a:avLst/>
                  <a:gdLst>
                    <a:gd name="connsiteX0" fmla="*/ 57148 w 707520"/>
                    <a:gd name="connsiteY0" fmla="*/ 0 h 549274"/>
                    <a:gd name="connsiteX1" fmla="*/ 166688 w 707520"/>
                    <a:gd name="connsiteY1" fmla="*/ 52388 h 549274"/>
                    <a:gd name="connsiteX2" fmla="*/ 166688 w 707520"/>
                    <a:gd name="connsiteY2" fmla="*/ 114300 h 549274"/>
                    <a:gd name="connsiteX3" fmla="*/ 257176 w 707520"/>
                    <a:gd name="connsiteY3" fmla="*/ 138112 h 549274"/>
                    <a:gd name="connsiteX4" fmla="*/ 319088 w 707520"/>
                    <a:gd name="connsiteY4" fmla="*/ 190500 h 549274"/>
                    <a:gd name="connsiteX5" fmla="*/ 381000 w 707520"/>
                    <a:gd name="connsiteY5" fmla="*/ 180974 h 549274"/>
                    <a:gd name="connsiteX6" fmla="*/ 400052 w 707520"/>
                    <a:gd name="connsiteY6" fmla="*/ 38100 h 549274"/>
                    <a:gd name="connsiteX7" fmla="*/ 471488 w 707520"/>
                    <a:gd name="connsiteY7" fmla="*/ 47624 h 549274"/>
                    <a:gd name="connsiteX8" fmla="*/ 490540 w 707520"/>
                    <a:gd name="connsiteY8" fmla="*/ 176212 h 549274"/>
                    <a:gd name="connsiteX9" fmla="*/ 657224 w 707520"/>
                    <a:gd name="connsiteY9" fmla="*/ 271462 h 549274"/>
                    <a:gd name="connsiteX10" fmla="*/ 707520 w 707520"/>
                    <a:gd name="connsiteY10" fmla="*/ 354768 h 549274"/>
                    <a:gd name="connsiteX11" fmla="*/ 666748 w 707520"/>
                    <a:gd name="connsiteY11" fmla="*/ 415924 h 549274"/>
                    <a:gd name="connsiteX12" fmla="*/ 603252 w 707520"/>
                    <a:gd name="connsiteY12" fmla="*/ 460374 h 549274"/>
                    <a:gd name="connsiteX13" fmla="*/ 546100 w 707520"/>
                    <a:gd name="connsiteY13" fmla="*/ 549274 h 549274"/>
                    <a:gd name="connsiteX14" fmla="*/ 469900 w 707520"/>
                    <a:gd name="connsiteY14" fmla="*/ 454024 h 549274"/>
                    <a:gd name="connsiteX15" fmla="*/ 393700 w 707520"/>
                    <a:gd name="connsiteY15" fmla="*/ 403224 h 549274"/>
                    <a:gd name="connsiteX16" fmla="*/ 254000 w 707520"/>
                    <a:gd name="connsiteY16" fmla="*/ 365124 h 549274"/>
                    <a:gd name="connsiteX17" fmla="*/ 222252 w 707520"/>
                    <a:gd name="connsiteY17" fmla="*/ 212724 h 549274"/>
                    <a:gd name="connsiteX18" fmla="*/ 107948 w 707520"/>
                    <a:gd name="connsiteY18" fmla="*/ 161924 h 549274"/>
                    <a:gd name="connsiteX19" fmla="*/ 63500 w 707520"/>
                    <a:gd name="connsiteY19" fmla="*/ 53974 h 549274"/>
                    <a:gd name="connsiteX20" fmla="*/ 0 w 707520"/>
                    <a:gd name="connsiteY20" fmla="*/ 38100 h 549274"/>
                    <a:gd name="connsiteX21" fmla="*/ 0 w 707520"/>
                    <a:gd name="connsiteY21" fmla="*/ 28574 h 549274"/>
                    <a:gd name="connsiteX22" fmla="*/ 57148 w 707520"/>
                    <a:gd name="connsiteY22" fmla="*/ 0 h 549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07520" h="549274">
                      <a:moveTo>
                        <a:pt x="57148" y="0"/>
                      </a:moveTo>
                      <a:lnTo>
                        <a:pt x="166688" y="52388"/>
                      </a:lnTo>
                      <a:lnTo>
                        <a:pt x="166688" y="114300"/>
                      </a:lnTo>
                      <a:lnTo>
                        <a:pt x="257176" y="138112"/>
                      </a:lnTo>
                      <a:lnTo>
                        <a:pt x="319088" y="190500"/>
                      </a:lnTo>
                      <a:lnTo>
                        <a:pt x="381000" y="180974"/>
                      </a:lnTo>
                      <a:lnTo>
                        <a:pt x="400052" y="38100"/>
                      </a:lnTo>
                      <a:lnTo>
                        <a:pt x="471488" y="47624"/>
                      </a:lnTo>
                      <a:lnTo>
                        <a:pt x="490540" y="176212"/>
                      </a:lnTo>
                      <a:lnTo>
                        <a:pt x="657224" y="271462"/>
                      </a:lnTo>
                      <a:lnTo>
                        <a:pt x="707520" y="354768"/>
                      </a:lnTo>
                      <a:lnTo>
                        <a:pt x="666748" y="415924"/>
                      </a:lnTo>
                      <a:lnTo>
                        <a:pt x="603252" y="460374"/>
                      </a:lnTo>
                      <a:lnTo>
                        <a:pt x="546100" y="549274"/>
                      </a:lnTo>
                      <a:lnTo>
                        <a:pt x="469900" y="454024"/>
                      </a:lnTo>
                      <a:lnTo>
                        <a:pt x="393700" y="403224"/>
                      </a:lnTo>
                      <a:lnTo>
                        <a:pt x="254000" y="365124"/>
                      </a:lnTo>
                      <a:lnTo>
                        <a:pt x="222252" y="212724"/>
                      </a:lnTo>
                      <a:lnTo>
                        <a:pt x="107948" y="161924"/>
                      </a:lnTo>
                      <a:lnTo>
                        <a:pt x="63500" y="53974"/>
                      </a:lnTo>
                      <a:lnTo>
                        <a:pt x="0" y="38100"/>
                      </a:lnTo>
                      <a:lnTo>
                        <a:pt x="0" y="28574"/>
                      </a:lnTo>
                      <a:lnTo>
                        <a:pt x="571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3" name="フリーフォーム: 図形 992">
                  <a:extLst>
                    <a:ext uri="{FF2B5EF4-FFF2-40B4-BE49-F238E27FC236}">
                      <a16:creationId xmlns:a16="http://schemas.microsoft.com/office/drawing/2014/main" id="{D4B5182F-E1CD-4AEA-BDE5-986080C12CBB}"/>
                    </a:ext>
                  </a:extLst>
                </p:cNvPr>
                <p:cNvSpPr/>
                <p:nvPr/>
              </p:nvSpPr>
              <p:spPr>
                <a:xfrm>
                  <a:off x="44348400" y="20231100"/>
                  <a:ext cx="1016000" cy="484246"/>
                </a:xfrm>
                <a:custGeom>
                  <a:avLst/>
                  <a:gdLst>
                    <a:gd name="connsiteX0" fmla="*/ 757240 w 1016000"/>
                    <a:gd name="connsiteY0" fmla="*/ 0 h 484246"/>
                    <a:gd name="connsiteX1" fmla="*/ 885832 w 1016000"/>
                    <a:gd name="connsiteY1" fmla="*/ 30618 h 484246"/>
                    <a:gd name="connsiteX2" fmla="*/ 939800 w 1016000"/>
                    <a:gd name="connsiteY2" fmla="*/ 88900 h 484246"/>
                    <a:gd name="connsiteX3" fmla="*/ 939800 w 1016000"/>
                    <a:gd name="connsiteY3" fmla="*/ 285750 h 484246"/>
                    <a:gd name="connsiteX4" fmla="*/ 1016000 w 1016000"/>
                    <a:gd name="connsiteY4" fmla="*/ 361950 h 484246"/>
                    <a:gd name="connsiteX5" fmla="*/ 1012940 w 1016000"/>
                    <a:gd name="connsiteY5" fmla="*/ 484246 h 484246"/>
                    <a:gd name="connsiteX6" fmla="*/ 844552 w 1016000"/>
                    <a:gd name="connsiteY6" fmla="*/ 400050 h 484246"/>
                    <a:gd name="connsiteX7" fmla="*/ 615952 w 1016000"/>
                    <a:gd name="connsiteY7" fmla="*/ 387350 h 484246"/>
                    <a:gd name="connsiteX8" fmla="*/ 470520 w 1016000"/>
                    <a:gd name="connsiteY8" fmla="*/ 406740 h 484246"/>
                    <a:gd name="connsiteX9" fmla="*/ 371476 w 1016000"/>
                    <a:gd name="connsiteY9" fmla="*/ 333376 h 484246"/>
                    <a:gd name="connsiteX10" fmla="*/ 176212 w 1016000"/>
                    <a:gd name="connsiteY10" fmla="*/ 361950 h 484246"/>
                    <a:gd name="connsiteX11" fmla="*/ 118612 w 1016000"/>
                    <a:gd name="connsiteY11" fmla="*/ 368350 h 484246"/>
                    <a:gd name="connsiteX12" fmla="*/ 38100 w 1016000"/>
                    <a:gd name="connsiteY12" fmla="*/ 317500 h 484246"/>
                    <a:gd name="connsiteX13" fmla="*/ 0 w 1016000"/>
                    <a:gd name="connsiteY13" fmla="*/ 222250 h 484246"/>
                    <a:gd name="connsiteX14" fmla="*/ 42504 w 1016000"/>
                    <a:gd name="connsiteY14" fmla="*/ 149744 h 484246"/>
                    <a:gd name="connsiteX15" fmla="*/ 114300 w 1016000"/>
                    <a:gd name="connsiteY15" fmla="*/ 182880 h 484246"/>
                    <a:gd name="connsiteX16" fmla="*/ 121920 w 1016000"/>
                    <a:gd name="connsiteY16" fmla="*/ 251460 h 484246"/>
                    <a:gd name="connsiteX17" fmla="*/ 198120 w 1016000"/>
                    <a:gd name="connsiteY17" fmla="*/ 251460 h 484246"/>
                    <a:gd name="connsiteX18" fmla="*/ 358140 w 1016000"/>
                    <a:gd name="connsiteY18" fmla="*/ 274320 h 484246"/>
                    <a:gd name="connsiteX19" fmla="*/ 327660 w 1016000"/>
                    <a:gd name="connsiteY19" fmla="*/ 182880 h 484246"/>
                    <a:gd name="connsiteX20" fmla="*/ 541020 w 1016000"/>
                    <a:gd name="connsiteY20" fmla="*/ 182880 h 484246"/>
                    <a:gd name="connsiteX21" fmla="*/ 554132 w 1016000"/>
                    <a:gd name="connsiteY21" fmla="*/ 12436 h 484246"/>
                    <a:gd name="connsiteX22" fmla="*/ 757240 w 1016000"/>
                    <a:gd name="connsiteY22" fmla="*/ 0 h 484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016000" h="484246">
                      <a:moveTo>
                        <a:pt x="757240" y="0"/>
                      </a:moveTo>
                      <a:lnTo>
                        <a:pt x="885832" y="30618"/>
                      </a:lnTo>
                      <a:lnTo>
                        <a:pt x="939800" y="88900"/>
                      </a:lnTo>
                      <a:lnTo>
                        <a:pt x="939800" y="285750"/>
                      </a:lnTo>
                      <a:lnTo>
                        <a:pt x="1016000" y="361950"/>
                      </a:lnTo>
                      <a:lnTo>
                        <a:pt x="1012940" y="484246"/>
                      </a:lnTo>
                      <a:lnTo>
                        <a:pt x="844552" y="400050"/>
                      </a:lnTo>
                      <a:lnTo>
                        <a:pt x="615952" y="387350"/>
                      </a:lnTo>
                      <a:lnTo>
                        <a:pt x="470520" y="406740"/>
                      </a:lnTo>
                      <a:lnTo>
                        <a:pt x="371476" y="333376"/>
                      </a:lnTo>
                      <a:lnTo>
                        <a:pt x="176212" y="361950"/>
                      </a:lnTo>
                      <a:lnTo>
                        <a:pt x="118612" y="368350"/>
                      </a:lnTo>
                      <a:lnTo>
                        <a:pt x="38100" y="317500"/>
                      </a:lnTo>
                      <a:lnTo>
                        <a:pt x="0" y="222250"/>
                      </a:lnTo>
                      <a:lnTo>
                        <a:pt x="42504" y="149744"/>
                      </a:lnTo>
                      <a:lnTo>
                        <a:pt x="114300" y="182880"/>
                      </a:lnTo>
                      <a:lnTo>
                        <a:pt x="121920" y="251460"/>
                      </a:lnTo>
                      <a:lnTo>
                        <a:pt x="198120" y="251460"/>
                      </a:lnTo>
                      <a:lnTo>
                        <a:pt x="358140" y="274320"/>
                      </a:lnTo>
                      <a:lnTo>
                        <a:pt x="327660" y="182880"/>
                      </a:lnTo>
                      <a:lnTo>
                        <a:pt x="541020" y="182880"/>
                      </a:lnTo>
                      <a:lnTo>
                        <a:pt x="554132" y="12436"/>
                      </a:lnTo>
                      <a:lnTo>
                        <a:pt x="7572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4" name="フリーフォーム: 図形 993">
                  <a:extLst>
                    <a:ext uri="{FF2B5EF4-FFF2-40B4-BE49-F238E27FC236}">
                      <a16:creationId xmlns:a16="http://schemas.microsoft.com/office/drawing/2014/main" id="{7FEDEAFE-E66C-425A-9DDA-75D6BF048673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44E42294-BD20-4F0F-B4BB-BE14CED1F16C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6" name="フリーフォーム: 図形 995">
                  <a:extLst>
                    <a:ext uri="{FF2B5EF4-FFF2-40B4-BE49-F238E27FC236}">
                      <a16:creationId xmlns:a16="http://schemas.microsoft.com/office/drawing/2014/main" id="{2DFEECE1-3FCE-4BA1-A9AC-55E2CD95AC6A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フリーフォーム: 図形 996">
                  <a:extLst>
                    <a:ext uri="{FF2B5EF4-FFF2-40B4-BE49-F238E27FC236}">
                      <a16:creationId xmlns:a16="http://schemas.microsoft.com/office/drawing/2014/main" id="{E43081B1-FDE0-4E7B-8738-365AF39253FB}"/>
                    </a:ext>
                  </a:extLst>
                </p:cNvPr>
                <p:cNvSpPr/>
                <p:nvPr/>
              </p:nvSpPr>
              <p:spPr>
                <a:xfrm>
                  <a:off x="43810240" y="22836188"/>
                  <a:ext cx="500060" cy="685800"/>
                </a:xfrm>
                <a:custGeom>
                  <a:avLst/>
                  <a:gdLst>
                    <a:gd name="connsiteX0" fmla="*/ 233360 w 500060"/>
                    <a:gd name="connsiteY0" fmla="*/ 0 h 685800"/>
                    <a:gd name="connsiteX1" fmla="*/ 323848 w 500060"/>
                    <a:gd name="connsiteY1" fmla="*/ 42862 h 685800"/>
                    <a:gd name="connsiteX2" fmla="*/ 423860 w 500060"/>
                    <a:gd name="connsiteY2" fmla="*/ 90488 h 685800"/>
                    <a:gd name="connsiteX3" fmla="*/ 423860 w 500060"/>
                    <a:gd name="connsiteY3" fmla="*/ 171450 h 685800"/>
                    <a:gd name="connsiteX4" fmla="*/ 500060 w 500060"/>
                    <a:gd name="connsiteY4" fmla="*/ 238124 h 685800"/>
                    <a:gd name="connsiteX5" fmla="*/ 461960 w 500060"/>
                    <a:gd name="connsiteY5" fmla="*/ 357188 h 685800"/>
                    <a:gd name="connsiteX6" fmla="*/ 366712 w 500060"/>
                    <a:gd name="connsiteY6" fmla="*/ 485776 h 685800"/>
                    <a:gd name="connsiteX7" fmla="*/ 338136 w 500060"/>
                    <a:gd name="connsiteY7" fmla="*/ 595312 h 685800"/>
                    <a:gd name="connsiteX8" fmla="*/ 242884 w 500060"/>
                    <a:gd name="connsiteY8" fmla="*/ 685800 h 685800"/>
                    <a:gd name="connsiteX9" fmla="*/ 195260 w 500060"/>
                    <a:gd name="connsiteY9" fmla="*/ 671512 h 685800"/>
                    <a:gd name="connsiteX10" fmla="*/ 161924 w 500060"/>
                    <a:gd name="connsiteY10" fmla="*/ 585788 h 685800"/>
                    <a:gd name="connsiteX11" fmla="*/ 161924 w 500060"/>
                    <a:gd name="connsiteY11" fmla="*/ 442912 h 685800"/>
                    <a:gd name="connsiteX12" fmla="*/ 0 w 500060"/>
                    <a:gd name="connsiteY12" fmla="*/ 333376 h 685800"/>
                    <a:gd name="connsiteX13" fmla="*/ 14284 w 500060"/>
                    <a:gd name="connsiteY13" fmla="*/ 195262 h 685800"/>
                    <a:gd name="connsiteX14" fmla="*/ 71436 w 500060"/>
                    <a:gd name="connsiteY14" fmla="*/ 142876 h 685800"/>
                    <a:gd name="connsiteX15" fmla="*/ 128584 w 500060"/>
                    <a:gd name="connsiteY15" fmla="*/ 38100 h 685800"/>
                    <a:gd name="connsiteX16" fmla="*/ 233360 w 500060"/>
                    <a:gd name="connsiteY16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0060" h="685800">
                      <a:moveTo>
                        <a:pt x="233360" y="0"/>
                      </a:moveTo>
                      <a:lnTo>
                        <a:pt x="323848" y="42862"/>
                      </a:lnTo>
                      <a:lnTo>
                        <a:pt x="423860" y="90488"/>
                      </a:lnTo>
                      <a:lnTo>
                        <a:pt x="423860" y="171450"/>
                      </a:lnTo>
                      <a:lnTo>
                        <a:pt x="500060" y="238124"/>
                      </a:lnTo>
                      <a:lnTo>
                        <a:pt x="461960" y="357188"/>
                      </a:lnTo>
                      <a:lnTo>
                        <a:pt x="366712" y="485776"/>
                      </a:lnTo>
                      <a:lnTo>
                        <a:pt x="338136" y="595312"/>
                      </a:lnTo>
                      <a:lnTo>
                        <a:pt x="242884" y="685800"/>
                      </a:lnTo>
                      <a:lnTo>
                        <a:pt x="195260" y="671512"/>
                      </a:lnTo>
                      <a:lnTo>
                        <a:pt x="161924" y="585788"/>
                      </a:lnTo>
                      <a:lnTo>
                        <a:pt x="161924" y="442912"/>
                      </a:lnTo>
                      <a:lnTo>
                        <a:pt x="0" y="333376"/>
                      </a:lnTo>
                      <a:lnTo>
                        <a:pt x="14284" y="195262"/>
                      </a:lnTo>
                      <a:lnTo>
                        <a:pt x="71436" y="142876"/>
                      </a:lnTo>
                      <a:lnTo>
                        <a:pt x="128584" y="38100"/>
                      </a:lnTo>
                      <a:lnTo>
                        <a:pt x="2333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8" name="フリーフォーム: 図形 997">
                  <a:extLst>
                    <a:ext uri="{FF2B5EF4-FFF2-40B4-BE49-F238E27FC236}">
                      <a16:creationId xmlns:a16="http://schemas.microsoft.com/office/drawing/2014/main" id="{756C4CC4-95AD-4F3C-B28D-CFD3458CEEB6}"/>
                    </a:ext>
                  </a:extLst>
                </p:cNvPr>
                <p:cNvSpPr/>
                <p:nvPr/>
              </p:nvSpPr>
              <p:spPr>
                <a:xfrm>
                  <a:off x="43686412" y="19996716"/>
                  <a:ext cx="319088" cy="302346"/>
                </a:xfrm>
                <a:custGeom>
                  <a:avLst/>
                  <a:gdLst>
                    <a:gd name="connsiteX0" fmla="*/ 108976 w 319088"/>
                    <a:gd name="connsiteY0" fmla="*/ 0 h 302346"/>
                    <a:gd name="connsiteX1" fmla="*/ 129080 w 319088"/>
                    <a:gd name="connsiteY1" fmla="*/ 7732 h 302346"/>
                    <a:gd name="connsiteX2" fmla="*/ 109540 w 319088"/>
                    <a:gd name="connsiteY2" fmla="*/ 56584 h 302346"/>
                    <a:gd name="connsiteX3" fmla="*/ 223836 w 319088"/>
                    <a:gd name="connsiteY3" fmla="*/ 107384 h 302346"/>
                    <a:gd name="connsiteX4" fmla="*/ 319088 w 319088"/>
                    <a:gd name="connsiteY4" fmla="*/ 196284 h 302346"/>
                    <a:gd name="connsiteX5" fmla="*/ 287340 w 319088"/>
                    <a:gd name="connsiteY5" fmla="*/ 247084 h 302346"/>
                    <a:gd name="connsiteX6" fmla="*/ 230188 w 319088"/>
                    <a:gd name="connsiteY6" fmla="*/ 278834 h 302346"/>
                    <a:gd name="connsiteX7" fmla="*/ 185740 w 319088"/>
                    <a:gd name="connsiteY7" fmla="*/ 272484 h 302346"/>
                    <a:gd name="connsiteX8" fmla="*/ 77488 w 319088"/>
                    <a:gd name="connsiteY8" fmla="*/ 302346 h 302346"/>
                    <a:gd name="connsiteX9" fmla="*/ 38100 w 319088"/>
                    <a:gd name="connsiteY9" fmla="*/ 262960 h 302346"/>
                    <a:gd name="connsiteX10" fmla="*/ 61912 w 319088"/>
                    <a:gd name="connsiteY10" fmla="*/ 229622 h 302346"/>
                    <a:gd name="connsiteX11" fmla="*/ 0 w 319088"/>
                    <a:gd name="connsiteY11" fmla="*/ 134372 h 302346"/>
                    <a:gd name="connsiteX12" fmla="*/ 33340 w 319088"/>
                    <a:gd name="connsiteY12" fmla="*/ 39122 h 302346"/>
                    <a:gd name="connsiteX13" fmla="*/ 108976 w 319088"/>
                    <a:gd name="connsiteY13" fmla="*/ 0 h 302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19088" h="302346">
                      <a:moveTo>
                        <a:pt x="108976" y="0"/>
                      </a:moveTo>
                      <a:lnTo>
                        <a:pt x="129080" y="7732"/>
                      </a:lnTo>
                      <a:lnTo>
                        <a:pt x="109540" y="56584"/>
                      </a:lnTo>
                      <a:lnTo>
                        <a:pt x="223836" y="107384"/>
                      </a:lnTo>
                      <a:lnTo>
                        <a:pt x="319088" y="196284"/>
                      </a:lnTo>
                      <a:lnTo>
                        <a:pt x="287340" y="247084"/>
                      </a:lnTo>
                      <a:lnTo>
                        <a:pt x="230188" y="278834"/>
                      </a:lnTo>
                      <a:lnTo>
                        <a:pt x="185740" y="272484"/>
                      </a:lnTo>
                      <a:lnTo>
                        <a:pt x="77488" y="302346"/>
                      </a:lnTo>
                      <a:lnTo>
                        <a:pt x="38100" y="262960"/>
                      </a:lnTo>
                      <a:lnTo>
                        <a:pt x="61912" y="229622"/>
                      </a:lnTo>
                      <a:lnTo>
                        <a:pt x="0" y="134372"/>
                      </a:lnTo>
                      <a:lnTo>
                        <a:pt x="33340" y="39122"/>
                      </a:lnTo>
                      <a:lnTo>
                        <a:pt x="1089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9" name="フリーフォーム: 図形 998">
                  <a:extLst>
                    <a:ext uri="{FF2B5EF4-FFF2-40B4-BE49-F238E27FC236}">
                      <a16:creationId xmlns:a16="http://schemas.microsoft.com/office/drawing/2014/main" id="{78D5257F-4E27-48AB-9D94-A5F9E0DB15B8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0" name="フリーフォーム: 図形 999">
                  <a:extLst>
                    <a:ext uri="{FF2B5EF4-FFF2-40B4-BE49-F238E27FC236}">
                      <a16:creationId xmlns:a16="http://schemas.microsoft.com/office/drawing/2014/main" id="{ACF7599E-698F-4131-81B4-87BDEB7A718A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1" name="フリーフォーム: 図形 1000">
                  <a:extLst>
                    <a:ext uri="{FF2B5EF4-FFF2-40B4-BE49-F238E27FC236}">
                      <a16:creationId xmlns:a16="http://schemas.microsoft.com/office/drawing/2014/main" id="{D0EADBA9-790C-48C3-B42E-6F03203FC081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2" name="フリーフォーム: 図形 1001">
                  <a:extLst>
                    <a:ext uri="{FF2B5EF4-FFF2-40B4-BE49-F238E27FC236}">
                      <a16:creationId xmlns:a16="http://schemas.microsoft.com/office/drawing/2014/main" id="{5C561D95-48E2-4960-8EA1-5B6237830102}"/>
                    </a:ext>
                  </a:extLst>
                </p:cNvPr>
                <p:cNvSpPr/>
                <p:nvPr/>
              </p:nvSpPr>
              <p:spPr>
                <a:xfrm>
                  <a:off x="43810240" y="22836188"/>
                  <a:ext cx="500060" cy="685800"/>
                </a:xfrm>
                <a:custGeom>
                  <a:avLst/>
                  <a:gdLst>
                    <a:gd name="connsiteX0" fmla="*/ 233360 w 500060"/>
                    <a:gd name="connsiteY0" fmla="*/ 0 h 685800"/>
                    <a:gd name="connsiteX1" fmla="*/ 323848 w 500060"/>
                    <a:gd name="connsiteY1" fmla="*/ 42862 h 685800"/>
                    <a:gd name="connsiteX2" fmla="*/ 423860 w 500060"/>
                    <a:gd name="connsiteY2" fmla="*/ 90488 h 685800"/>
                    <a:gd name="connsiteX3" fmla="*/ 423860 w 500060"/>
                    <a:gd name="connsiteY3" fmla="*/ 171450 h 685800"/>
                    <a:gd name="connsiteX4" fmla="*/ 500060 w 500060"/>
                    <a:gd name="connsiteY4" fmla="*/ 238124 h 685800"/>
                    <a:gd name="connsiteX5" fmla="*/ 461960 w 500060"/>
                    <a:gd name="connsiteY5" fmla="*/ 357188 h 685800"/>
                    <a:gd name="connsiteX6" fmla="*/ 366712 w 500060"/>
                    <a:gd name="connsiteY6" fmla="*/ 485776 h 685800"/>
                    <a:gd name="connsiteX7" fmla="*/ 338136 w 500060"/>
                    <a:gd name="connsiteY7" fmla="*/ 595312 h 685800"/>
                    <a:gd name="connsiteX8" fmla="*/ 242884 w 500060"/>
                    <a:gd name="connsiteY8" fmla="*/ 685800 h 685800"/>
                    <a:gd name="connsiteX9" fmla="*/ 195260 w 500060"/>
                    <a:gd name="connsiteY9" fmla="*/ 671512 h 685800"/>
                    <a:gd name="connsiteX10" fmla="*/ 161924 w 500060"/>
                    <a:gd name="connsiteY10" fmla="*/ 585788 h 685800"/>
                    <a:gd name="connsiteX11" fmla="*/ 161924 w 500060"/>
                    <a:gd name="connsiteY11" fmla="*/ 442912 h 685800"/>
                    <a:gd name="connsiteX12" fmla="*/ 0 w 500060"/>
                    <a:gd name="connsiteY12" fmla="*/ 333376 h 685800"/>
                    <a:gd name="connsiteX13" fmla="*/ 14284 w 500060"/>
                    <a:gd name="connsiteY13" fmla="*/ 195262 h 685800"/>
                    <a:gd name="connsiteX14" fmla="*/ 71436 w 500060"/>
                    <a:gd name="connsiteY14" fmla="*/ 142876 h 685800"/>
                    <a:gd name="connsiteX15" fmla="*/ 128584 w 500060"/>
                    <a:gd name="connsiteY15" fmla="*/ 38100 h 685800"/>
                    <a:gd name="connsiteX16" fmla="*/ 233360 w 500060"/>
                    <a:gd name="connsiteY16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0060" h="685800">
                      <a:moveTo>
                        <a:pt x="233360" y="0"/>
                      </a:moveTo>
                      <a:lnTo>
                        <a:pt x="323848" y="42862"/>
                      </a:lnTo>
                      <a:lnTo>
                        <a:pt x="423860" y="90488"/>
                      </a:lnTo>
                      <a:lnTo>
                        <a:pt x="423860" y="171450"/>
                      </a:lnTo>
                      <a:lnTo>
                        <a:pt x="500060" y="238124"/>
                      </a:lnTo>
                      <a:lnTo>
                        <a:pt x="461960" y="357188"/>
                      </a:lnTo>
                      <a:lnTo>
                        <a:pt x="366712" y="485776"/>
                      </a:lnTo>
                      <a:lnTo>
                        <a:pt x="338136" y="595312"/>
                      </a:lnTo>
                      <a:lnTo>
                        <a:pt x="242884" y="685800"/>
                      </a:lnTo>
                      <a:lnTo>
                        <a:pt x="195260" y="671512"/>
                      </a:lnTo>
                      <a:lnTo>
                        <a:pt x="161924" y="585788"/>
                      </a:lnTo>
                      <a:lnTo>
                        <a:pt x="161924" y="442912"/>
                      </a:lnTo>
                      <a:lnTo>
                        <a:pt x="0" y="333376"/>
                      </a:lnTo>
                      <a:lnTo>
                        <a:pt x="14284" y="195262"/>
                      </a:lnTo>
                      <a:lnTo>
                        <a:pt x="71436" y="142876"/>
                      </a:lnTo>
                      <a:lnTo>
                        <a:pt x="128584" y="38100"/>
                      </a:lnTo>
                      <a:lnTo>
                        <a:pt x="2333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3" name="フリーフォーム: 図形 1002">
                  <a:extLst>
                    <a:ext uri="{FF2B5EF4-FFF2-40B4-BE49-F238E27FC236}">
                      <a16:creationId xmlns:a16="http://schemas.microsoft.com/office/drawing/2014/main" id="{57ED7B0E-44B1-4BEB-993E-FC07BE2D22BB}"/>
                    </a:ext>
                  </a:extLst>
                </p:cNvPr>
                <p:cNvSpPr/>
                <p:nvPr/>
              </p:nvSpPr>
              <p:spPr>
                <a:xfrm>
                  <a:off x="42005248" y="20497800"/>
                  <a:ext cx="800104" cy="660400"/>
                </a:xfrm>
                <a:custGeom>
                  <a:avLst/>
                  <a:gdLst>
                    <a:gd name="connsiteX0" fmla="*/ 422912 w 800104"/>
                    <a:gd name="connsiteY0" fmla="*/ 0 h 660400"/>
                    <a:gd name="connsiteX1" fmla="*/ 491492 w 800104"/>
                    <a:gd name="connsiteY1" fmla="*/ 53340 h 660400"/>
                    <a:gd name="connsiteX2" fmla="*/ 491492 w 800104"/>
                    <a:gd name="connsiteY2" fmla="*/ 76200 h 660400"/>
                    <a:gd name="connsiteX3" fmla="*/ 598172 w 800104"/>
                    <a:gd name="connsiteY3" fmla="*/ 152400 h 660400"/>
                    <a:gd name="connsiteX4" fmla="*/ 689612 w 800104"/>
                    <a:gd name="connsiteY4" fmla="*/ 144780 h 660400"/>
                    <a:gd name="connsiteX5" fmla="*/ 742952 w 800104"/>
                    <a:gd name="connsiteY5" fmla="*/ 76200 h 660400"/>
                    <a:gd name="connsiteX6" fmla="*/ 791636 w 800104"/>
                    <a:gd name="connsiteY6" fmla="*/ 76200 h 660400"/>
                    <a:gd name="connsiteX7" fmla="*/ 800104 w 800104"/>
                    <a:gd name="connsiteY7" fmla="*/ 158750 h 660400"/>
                    <a:gd name="connsiteX8" fmla="*/ 762000 w 800104"/>
                    <a:gd name="connsiteY8" fmla="*/ 241300 h 660400"/>
                    <a:gd name="connsiteX9" fmla="*/ 762000 w 800104"/>
                    <a:gd name="connsiteY9" fmla="*/ 266700 h 660400"/>
                    <a:gd name="connsiteX10" fmla="*/ 711200 w 800104"/>
                    <a:gd name="connsiteY10" fmla="*/ 330200 h 660400"/>
                    <a:gd name="connsiteX11" fmla="*/ 711200 w 800104"/>
                    <a:gd name="connsiteY11" fmla="*/ 393700 h 660400"/>
                    <a:gd name="connsiteX12" fmla="*/ 584200 w 800104"/>
                    <a:gd name="connsiteY12" fmla="*/ 488950 h 660400"/>
                    <a:gd name="connsiteX13" fmla="*/ 533400 w 800104"/>
                    <a:gd name="connsiteY13" fmla="*/ 539750 h 660400"/>
                    <a:gd name="connsiteX14" fmla="*/ 488952 w 800104"/>
                    <a:gd name="connsiteY14" fmla="*/ 635000 h 660400"/>
                    <a:gd name="connsiteX15" fmla="*/ 412752 w 800104"/>
                    <a:gd name="connsiteY15" fmla="*/ 615950 h 660400"/>
                    <a:gd name="connsiteX16" fmla="*/ 349252 w 800104"/>
                    <a:gd name="connsiteY16" fmla="*/ 660400 h 660400"/>
                    <a:gd name="connsiteX17" fmla="*/ 253804 w 800104"/>
                    <a:gd name="connsiteY17" fmla="*/ 653058 h 660400"/>
                    <a:gd name="connsiteX18" fmla="*/ 276228 w 800104"/>
                    <a:gd name="connsiteY18" fmla="*/ 585788 h 660400"/>
                    <a:gd name="connsiteX19" fmla="*/ 142876 w 800104"/>
                    <a:gd name="connsiteY19" fmla="*/ 476250 h 660400"/>
                    <a:gd name="connsiteX20" fmla="*/ 0 w 800104"/>
                    <a:gd name="connsiteY20" fmla="*/ 485776 h 660400"/>
                    <a:gd name="connsiteX21" fmla="*/ 61916 w 800104"/>
                    <a:gd name="connsiteY21" fmla="*/ 366712 h 660400"/>
                    <a:gd name="connsiteX22" fmla="*/ 171452 w 800104"/>
                    <a:gd name="connsiteY22" fmla="*/ 295276 h 660400"/>
                    <a:gd name="connsiteX23" fmla="*/ 257176 w 800104"/>
                    <a:gd name="connsiteY23" fmla="*/ 214312 h 660400"/>
                    <a:gd name="connsiteX24" fmla="*/ 253184 w 800104"/>
                    <a:gd name="connsiteY24" fmla="*/ 52682 h 660400"/>
                    <a:gd name="connsiteX25" fmla="*/ 392432 w 800104"/>
                    <a:gd name="connsiteY25" fmla="*/ 45720 h 660400"/>
                    <a:gd name="connsiteX26" fmla="*/ 422912 w 800104"/>
                    <a:gd name="connsiteY26" fmla="*/ 0 h 660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800104" h="660400">
                      <a:moveTo>
                        <a:pt x="422912" y="0"/>
                      </a:moveTo>
                      <a:lnTo>
                        <a:pt x="491492" y="53340"/>
                      </a:lnTo>
                      <a:lnTo>
                        <a:pt x="491492" y="76200"/>
                      </a:lnTo>
                      <a:lnTo>
                        <a:pt x="598172" y="152400"/>
                      </a:lnTo>
                      <a:lnTo>
                        <a:pt x="689612" y="144780"/>
                      </a:lnTo>
                      <a:lnTo>
                        <a:pt x="742952" y="76200"/>
                      </a:lnTo>
                      <a:lnTo>
                        <a:pt x="791636" y="76200"/>
                      </a:lnTo>
                      <a:lnTo>
                        <a:pt x="800104" y="158750"/>
                      </a:lnTo>
                      <a:lnTo>
                        <a:pt x="762000" y="241300"/>
                      </a:lnTo>
                      <a:lnTo>
                        <a:pt x="762000" y="266700"/>
                      </a:lnTo>
                      <a:lnTo>
                        <a:pt x="711200" y="330200"/>
                      </a:lnTo>
                      <a:lnTo>
                        <a:pt x="711200" y="393700"/>
                      </a:lnTo>
                      <a:lnTo>
                        <a:pt x="584200" y="488950"/>
                      </a:lnTo>
                      <a:lnTo>
                        <a:pt x="533400" y="539750"/>
                      </a:lnTo>
                      <a:lnTo>
                        <a:pt x="488952" y="635000"/>
                      </a:lnTo>
                      <a:lnTo>
                        <a:pt x="412752" y="615950"/>
                      </a:lnTo>
                      <a:lnTo>
                        <a:pt x="349252" y="660400"/>
                      </a:lnTo>
                      <a:lnTo>
                        <a:pt x="253804" y="653058"/>
                      </a:lnTo>
                      <a:lnTo>
                        <a:pt x="276228" y="585788"/>
                      </a:lnTo>
                      <a:lnTo>
                        <a:pt x="142876" y="476250"/>
                      </a:lnTo>
                      <a:lnTo>
                        <a:pt x="0" y="485776"/>
                      </a:lnTo>
                      <a:lnTo>
                        <a:pt x="61916" y="366712"/>
                      </a:lnTo>
                      <a:lnTo>
                        <a:pt x="171452" y="295276"/>
                      </a:lnTo>
                      <a:lnTo>
                        <a:pt x="257176" y="214312"/>
                      </a:lnTo>
                      <a:lnTo>
                        <a:pt x="253184" y="52682"/>
                      </a:lnTo>
                      <a:lnTo>
                        <a:pt x="392432" y="45720"/>
                      </a:lnTo>
                      <a:lnTo>
                        <a:pt x="4229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4" name="フリーフォーム: 図形 1003">
                  <a:extLst>
                    <a:ext uri="{FF2B5EF4-FFF2-40B4-BE49-F238E27FC236}">
                      <a16:creationId xmlns:a16="http://schemas.microsoft.com/office/drawing/2014/main" id="{5FADA903-D1A8-4929-9DC9-DE5EF34AFCE6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5" name="フリーフォーム: 図形 1004">
                  <a:extLst>
                    <a:ext uri="{FF2B5EF4-FFF2-40B4-BE49-F238E27FC236}">
                      <a16:creationId xmlns:a16="http://schemas.microsoft.com/office/drawing/2014/main" id="{908E938A-A485-483C-A1DF-C1D8BF119B49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6" name="フリーフォーム: 図形 1005">
                  <a:extLst>
                    <a:ext uri="{FF2B5EF4-FFF2-40B4-BE49-F238E27FC236}">
                      <a16:creationId xmlns:a16="http://schemas.microsoft.com/office/drawing/2014/main" id="{53E0511F-4239-4A08-9A95-8B49F3A36E60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フリーフォーム: 図形 1006">
                  <a:extLst>
                    <a:ext uri="{FF2B5EF4-FFF2-40B4-BE49-F238E27FC236}">
                      <a16:creationId xmlns:a16="http://schemas.microsoft.com/office/drawing/2014/main" id="{AED5D499-968D-4DA7-9A24-7072C1E361E9}"/>
                    </a:ext>
                  </a:extLst>
                </p:cNvPr>
                <p:cNvSpPr/>
                <p:nvPr/>
              </p:nvSpPr>
              <p:spPr>
                <a:xfrm>
                  <a:off x="43810240" y="22836188"/>
                  <a:ext cx="500060" cy="685800"/>
                </a:xfrm>
                <a:custGeom>
                  <a:avLst/>
                  <a:gdLst>
                    <a:gd name="connsiteX0" fmla="*/ 233360 w 500060"/>
                    <a:gd name="connsiteY0" fmla="*/ 0 h 685800"/>
                    <a:gd name="connsiteX1" fmla="*/ 323848 w 500060"/>
                    <a:gd name="connsiteY1" fmla="*/ 42862 h 685800"/>
                    <a:gd name="connsiteX2" fmla="*/ 423860 w 500060"/>
                    <a:gd name="connsiteY2" fmla="*/ 90488 h 685800"/>
                    <a:gd name="connsiteX3" fmla="*/ 423860 w 500060"/>
                    <a:gd name="connsiteY3" fmla="*/ 171450 h 685800"/>
                    <a:gd name="connsiteX4" fmla="*/ 500060 w 500060"/>
                    <a:gd name="connsiteY4" fmla="*/ 238124 h 685800"/>
                    <a:gd name="connsiteX5" fmla="*/ 461960 w 500060"/>
                    <a:gd name="connsiteY5" fmla="*/ 357188 h 685800"/>
                    <a:gd name="connsiteX6" fmla="*/ 366712 w 500060"/>
                    <a:gd name="connsiteY6" fmla="*/ 485776 h 685800"/>
                    <a:gd name="connsiteX7" fmla="*/ 338136 w 500060"/>
                    <a:gd name="connsiteY7" fmla="*/ 595312 h 685800"/>
                    <a:gd name="connsiteX8" fmla="*/ 242884 w 500060"/>
                    <a:gd name="connsiteY8" fmla="*/ 685800 h 685800"/>
                    <a:gd name="connsiteX9" fmla="*/ 195260 w 500060"/>
                    <a:gd name="connsiteY9" fmla="*/ 671512 h 685800"/>
                    <a:gd name="connsiteX10" fmla="*/ 161924 w 500060"/>
                    <a:gd name="connsiteY10" fmla="*/ 585788 h 685800"/>
                    <a:gd name="connsiteX11" fmla="*/ 161924 w 500060"/>
                    <a:gd name="connsiteY11" fmla="*/ 442912 h 685800"/>
                    <a:gd name="connsiteX12" fmla="*/ 0 w 500060"/>
                    <a:gd name="connsiteY12" fmla="*/ 333376 h 685800"/>
                    <a:gd name="connsiteX13" fmla="*/ 14284 w 500060"/>
                    <a:gd name="connsiteY13" fmla="*/ 195262 h 685800"/>
                    <a:gd name="connsiteX14" fmla="*/ 71436 w 500060"/>
                    <a:gd name="connsiteY14" fmla="*/ 142876 h 685800"/>
                    <a:gd name="connsiteX15" fmla="*/ 128584 w 500060"/>
                    <a:gd name="connsiteY15" fmla="*/ 38100 h 685800"/>
                    <a:gd name="connsiteX16" fmla="*/ 233360 w 500060"/>
                    <a:gd name="connsiteY16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0060" h="685800">
                      <a:moveTo>
                        <a:pt x="233360" y="0"/>
                      </a:moveTo>
                      <a:lnTo>
                        <a:pt x="323848" y="42862"/>
                      </a:lnTo>
                      <a:lnTo>
                        <a:pt x="423860" y="90488"/>
                      </a:lnTo>
                      <a:lnTo>
                        <a:pt x="423860" y="171450"/>
                      </a:lnTo>
                      <a:lnTo>
                        <a:pt x="500060" y="238124"/>
                      </a:lnTo>
                      <a:lnTo>
                        <a:pt x="461960" y="357188"/>
                      </a:lnTo>
                      <a:lnTo>
                        <a:pt x="366712" y="485776"/>
                      </a:lnTo>
                      <a:lnTo>
                        <a:pt x="338136" y="595312"/>
                      </a:lnTo>
                      <a:lnTo>
                        <a:pt x="242884" y="685800"/>
                      </a:lnTo>
                      <a:lnTo>
                        <a:pt x="195260" y="671512"/>
                      </a:lnTo>
                      <a:lnTo>
                        <a:pt x="161924" y="585788"/>
                      </a:lnTo>
                      <a:lnTo>
                        <a:pt x="161924" y="442912"/>
                      </a:lnTo>
                      <a:lnTo>
                        <a:pt x="0" y="333376"/>
                      </a:lnTo>
                      <a:lnTo>
                        <a:pt x="14284" y="195262"/>
                      </a:lnTo>
                      <a:lnTo>
                        <a:pt x="71436" y="142876"/>
                      </a:lnTo>
                      <a:lnTo>
                        <a:pt x="128584" y="38100"/>
                      </a:lnTo>
                      <a:lnTo>
                        <a:pt x="2333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8" name="フリーフォーム: 図形 1007">
                  <a:extLst>
                    <a:ext uri="{FF2B5EF4-FFF2-40B4-BE49-F238E27FC236}">
                      <a16:creationId xmlns:a16="http://schemas.microsoft.com/office/drawing/2014/main" id="{BF94CBAB-3467-4CDA-8ADA-925CF1B9B7C7}"/>
                    </a:ext>
                  </a:extLst>
                </p:cNvPr>
                <p:cNvSpPr/>
                <p:nvPr/>
              </p:nvSpPr>
              <p:spPr>
                <a:xfrm>
                  <a:off x="44748448" y="20618450"/>
                  <a:ext cx="698760" cy="912814"/>
                </a:xfrm>
                <a:custGeom>
                  <a:avLst/>
                  <a:gdLst>
                    <a:gd name="connsiteX0" fmla="*/ 215904 w 698760"/>
                    <a:gd name="connsiteY0" fmla="*/ 0 h 912814"/>
                    <a:gd name="connsiteX1" fmla="*/ 444504 w 698760"/>
                    <a:gd name="connsiteY1" fmla="*/ 12700 h 912814"/>
                    <a:gd name="connsiteX2" fmla="*/ 612892 w 698760"/>
                    <a:gd name="connsiteY2" fmla="*/ 96896 h 912814"/>
                    <a:gd name="connsiteX3" fmla="*/ 609600 w 698760"/>
                    <a:gd name="connsiteY3" fmla="*/ 228600 h 912814"/>
                    <a:gd name="connsiteX4" fmla="*/ 641352 w 698760"/>
                    <a:gd name="connsiteY4" fmla="*/ 298450 h 912814"/>
                    <a:gd name="connsiteX5" fmla="*/ 641352 w 698760"/>
                    <a:gd name="connsiteY5" fmla="*/ 355600 h 912814"/>
                    <a:gd name="connsiteX6" fmla="*/ 660400 w 698760"/>
                    <a:gd name="connsiteY6" fmla="*/ 412750 h 912814"/>
                    <a:gd name="connsiteX7" fmla="*/ 666752 w 698760"/>
                    <a:gd name="connsiteY7" fmla="*/ 692150 h 912814"/>
                    <a:gd name="connsiteX8" fmla="*/ 679452 w 698760"/>
                    <a:gd name="connsiteY8" fmla="*/ 781050 h 912814"/>
                    <a:gd name="connsiteX9" fmla="*/ 698760 w 698760"/>
                    <a:gd name="connsiteY9" fmla="*/ 882416 h 912814"/>
                    <a:gd name="connsiteX10" fmla="*/ 561976 w 698760"/>
                    <a:gd name="connsiteY10" fmla="*/ 912814 h 912814"/>
                    <a:gd name="connsiteX11" fmla="*/ 366716 w 698760"/>
                    <a:gd name="connsiteY11" fmla="*/ 831850 h 912814"/>
                    <a:gd name="connsiteX12" fmla="*/ 304800 w 698760"/>
                    <a:gd name="connsiteY12" fmla="*/ 869950 h 912814"/>
                    <a:gd name="connsiteX13" fmla="*/ 219076 w 698760"/>
                    <a:gd name="connsiteY13" fmla="*/ 846138 h 912814"/>
                    <a:gd name="connsiteX14" fmla="*/ 214316 w 698760"/>
                    <a:gd name="connsiteY14" fmla="*/ 784226 h 912814"/>
                    <a:gd name="connsiteX15" fmla="*/ 104776 w 698760"/>
                    <a:gd name="connsiteY15" fmla="*/ 727074 h 912814"/>
                    <a:gd name="connsiteX16" fmla="*/ 108304 w 698760"/>
                    <a:gd name="connsiteY16" fmla="*/ 750006 h 912814"/>
                    <a:gd name="connsiteX17" fmla="*/ 101600 w 698760"/>
                    <a:gd name="connsiteY17" fmla="*/ 742950 h 912814"/>
                    <a:gd name="connsiteX18" fmla="*/ 76200 w 698760"/>
                    <a:gd name="connsiteY18" fmla="*/ 584200 h 912814"/>
                    <a:gd name="connsiteX19" fmla="*/ 34344 w 698760"/>
                    <a:gd name="connsiteY19" fmla="*/ 512444 h 912814"/>
                    <a:gd name="connsiteX20" fmla="*/ 38104 w 698760"/>
                    <a:gd name="connsiteY20" fmla="*/ 508000 h 912814"/>
                    <a:gd name="connsiteX21" fmla="*/ 61916 w 698760"/>
                    <a:gd name="connsiteY21" fmla="*/ 474662 h 912814"/>
                    <a:gd name="connsiteX22" fmla="*/ 52392 w 698760"/>
                    <a:gd name="connsiteY22" fmla="*/ 365126 h 912814"/>
                    <a:gd name="connsiteX23" fmla="*/ 14288 w 698760"/>
                    <a:gd name="connsiteY23" fmla="*/ 203200 h 912814"/>
                    <a:gd name="connsiteX24" fmla="*/ 0 w 698760"/>
                    <a:gd name="connsiteY24" fmla="*/ 150814 h 912814"/>
                    <a:gd name="connsiteX25" fmla="*/ 80964 w 698760"/>
                    <a:gd name="connsiteY25" fmla="*/ 112714 h 912814"/>
                    <a:gd name="connsiteX26" fmla="*/ 100016 w 698760"/>
                    <a:gd name="connsiteY26" fmla="*/ 41274 h 912814"/>
                    <a:gd name="connsiteX27" fmla="*/ 70472 w 698760"/>
                    <a:gd name="connsiteY27" fmla="*/ 19390 h 912814"/>
                    <a:gd name="connsiteX28" fmla="*/ 215904 w 698760"/>
                    <a:gd name="connsiteY28" fmla="*/ 0 h 912814"/>
                    <a:gd name="connsiteX0" fmla="*/ 215904 w 698760"/>
                    <a:gd name="connsiteY0" fmla="*/ 0 h 912814"/>
                    <a:gd name="connsiteX1" fmla="*/ 444504 w 698760"/>
                    <a:gd name="connsiteY1" fmla="*/ 12700 h 912814"/>
                    <a:gd name="connsiteX2" fmla="*/ 612892 w 698760"/>
                    <a:gd name="connsiteY2" fmla="*/ 96896 h 912814"/>
                    <a:gd name="connsiteX3" fmla="*/ 609600 w 698760"/>
                    <a:gd name="connsiteY3" fmla="*/ 228600 h 912814"/>
                    <a:gd name="connsiteX4" fmla="*/ 641352 w 698760"/>
                    <a:gd name="connsiteY4" fmla="*/ 298450 h 912814"/>
                    <a:gd name="connsiteX5" fmla="*/ 641352 w 698760"/>
                    <a:gd name="connsiteY5" fmla="*/ 355600 h 912814"/>
                    <a:gd name="connsiteX6" fmla="*/ 660400 w 698760"/>
                    <a:gd name="connsiteY6" fmla="*/ 412750 h 912814"/>
                    <a:gd name="connsiteX7" fmla="*/ 666752 w 698760"/>
                    <a:gd name="connsiteY7" fmla="*/ 692150 h 912814"/>
                    <a:gd name="connsiteX8" fmla="*/ 679452 w 698760"/>
                    <a:gd name="connsiteY8" fmla="*/ 781050 h 912814"/>
                    <a:gd name="connsiteX9" fmla="*/ 698760 w 698760"/>
                    <a:gd name="connsiteY9" fmla="*/ 882416 h 912814"/>
                    <a:gd name="connsiteX10" fmla="*/ 561976 w 698760"/>
                    <a:gd name="connsiteY10" fmla="*/ 912814 h 912814"/>
                    <a:gd name="connsiteX11" fmla="*/ 366716 w 698760"/>
                    <a:gd name="connsiteY11" fmla="*/ 831850 h 912814"/>
                    <a:gd name="connsiteX12" fmla="*/ 304800 w 698760"/>
                    <a:gd name="connsiteY12" fmla="*/ 869950 h 912814"/>
                    <a:gd name="connsiteX13" fmla="*/ 219076 w 698760"/>
                    <a:gd name="connsiteY13" fmla="*/ 846138 h 912814"/>
                    <a:gd name="connsiteX14" fmla="*/ 214316 w 698760"/>
                    <a:gd name="connsiteY14" fmla="*/ 784226 h 912814"/>
                    <a:gd name="connsiteX15" fmla="*/ 108304 w 698760"/>
                    <a:gd name="connsiteY15" fmla="*/ 750006 h 912814"/>
                    <a:gd name="connsiteX16" fmla="*/ 101600 w 698760"/>
                    <a:gd name="connsiteY16" fmla="*/ 742950 h 912814"/>
                    <a:gd name="connsiteX17" fmla="*/ 76200 w 698760"/>
                    <a:gd name="connsiteY17" fmla="*/ 584200 h 912814"/>
                    <a:gd name="connsiteX18" fmla="*/ 34344 w 698760"/>
                    <a:gd name="connsiteY18" fmla="*/ 512444 h 912814"/>
                    <a:gd name="connsiteX19" fmla="*/ 38104 w 698760"/>
                    <a:gd name="connsiteY19" fmla="*/ 508000 h 912814"/>
                    <a:gd name="connsiteX20" fmla="*/ 61916 w 698760"/>
                    <a:gd name="connsiteY20" fmla="*/ 474662 h 912814"/>
                    <a:gd name="connsiteX21" fmla="*/ 52392 w 698760"/>
                    <a:gd name="connsiteY21" fmla="*/ 365126 h 912814"/>
                    <a:gd name="connsiteX22" fmla="*/ 14288 w 698760"/>
                    <a:gd name="connsiteY22" fmla="*/ 203200 h 912814"/>
                    <a:gd name="connsiteX23" fmla="*/ 0 w 698760"/>
                    <a:gd name="connsiteY23" fmla="*/ 150814 h 912814"/>
                    <a:gd name="connsiteX24" fmla="*/ 80964 w 698760"/>
                    <a:gd name="connsiteY24" fmla="*/ 112714 h 912814"/>
                    <a:gd name="connsiteX25" fmla="*/ 100016 w 698760"/>
                    <a:gd name="connsiteY25" fmla="*/ 41274 h 912814"/>
                    <a:gd name="connsiteX26" fmla="*/ 70472 w 698760"/>
                    <a:gd name="connsiteY26" fmla="*/ 19390 h 912814"/>
                    <a:gd name="connsiteX27" fmla="*/ 215904 w 698760"/>
                    <a:gd name="connsiteY27" fmla="*/ 0 h 912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98760" h="912814">
                      <a:moveTo>
                        <a:pt x="215904" y="0"/>
                      </a:moveTo>
                      <a:lnTo>
                        <a:pt x="444504" y="12700"/>
                      </a:lnTo>
                      <a:lnTo>
                        <a:pt x="612892" y="96896"/>
                      </a:lnTo>
                      <a:cubicBezTo>
                        <a:pt x="611795" y="140797"/>
                        <a:pt x="610697" y="184699"/>
                        <a:pt x="609600" y="228600"/>
                      </a:cubicBezTo>
                      <a:lnTo>
                        <a:pt x="641352" y="298450"/>
                      </a:lnTo>
                      <a:lnTo>
                        <a:pt x="641352" y="355600"/>
                      </a:lnTo>
                      <a:lnTo>
                        <a:pt x="660400" y="412750"/>
                      </a:lnTo>
                      <a:lnTo>
                        <a:pt x="666752" y="692150"/>
                      </a:lnTo>
                      <a:lnTo>
                        <a:pt x="679452" y="781050"/>
                      </a:lnTo>
                      <a:lnTo>
                        <a:pt x="698760" y="882416"/>
                      </a:lnTo>
                      <a:lnTo>
                        <a:pt x="561976" y="912814"/>
                      </a:lnTo>
                      <a:lnTo>
                        <a:pt x="366716" y="831850"/>
                      </a:lnTo>
                      <a:lnTo>
                        <a:pt x="304800" y="869950"/>
                      </a:lnTo>
                      <a:lnTo>
                        <a:pt x="219076" y="846138"/>
                      </a:lnTo>
                      <a:lnTo>
                        <a:pt x="214316" y="784226"/>
                      </a:lnTo>
                      <a:lnTo>
                        <a:pt x="108304" y="750006"/>
                      </a:lnTo>
                      <a:lnTo>
                        <a:pt x="101600" y="742950"/>
                      </a:lnTo>
                      <a:lnTo>
                        <a:pt x="76200" y="584200"/>
                      </a:lnTo>
                      <a:lnTo>
                        <a:pt x="34344" y="512444"/>
                      </a:lnTo>
                      <a:lnTo>
                        <a:pt x="38104" y="508000"/>
                      </a:lnTo>
                      <a:lnTo>
                        <a:pt x="61916" y="474662"/>
                      </a:lnTo>
                      <a:lnTo>
                        <a:pt x="52392" y="365126"/>
                      </a:lnTo>
                      <a:lnTo>
                        <a:pt x="14288" y="203200"/>
                      </a:lnTo>
                      <a:lnTo>
                        <a:pt x="0" y="150814"/>
                      </a:lnTo>
                      <a:lnTo>
                        <a:pt x="80964" y="112714"/>
                      </a:lnTo>
                      <a:lnTo>
                        <a:pt x="100016" y="41274"/>
                      </a:lnTo>
                      <a:lnTo>
                        <a:pt x="70472" y="19390"/>
                      </a:lnTo>
                      <a:lnTo>
                        <a:pt x="21590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フリーフォーム: 図形 1008">
                  <a:extLst>
                    <a:ext uri="{FF2B5EF4-FFF2-40B4-BE49-F238E27FC236}">
                      <a16:creationId xmlns:a16="http://schemas.microsoft.com/office/drawing/2014/main" id="{43381FFA-3B17-47B3-987F-FA8A376048ED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0" name="フリーフォーム: 図形 1009">
                  <a:extLst>
                    <a:ext uri="{FF2B5EF4-FFF2-40B4-BE49-F238E27FC236}">
                      <a16:creationId xmlns:a16="http://schemas.microsoft.com/office/drawing/2014/main" id="{30F1DF7E-BA70-4156-9471-F30CC76240B0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1" name="フリーフォーム: 図形 1010">
                  <a:extLst>
                    <a:ext uri="{FF2B5EF4-FFF2-40B4-BE49-F238E27FC236}">
                      <a16:creationId xmlns:a16="http://schemas.microsoft.com/office/drawing/2014/main" id="{BC001511-30C5-458C-8803-689C92700740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2" name="フリーフォーム: 図形 1011">
                  <a:extLst>
                    <a:ext uri="{FF2B5EF4-FFF2-40B4-BE49-F238E27FC236}">
                      <a16:creationId xmlns:a16="http://schemas.microsoft.com/office/drawing/2014/main" id="{A7DFCC81-3A4F-46DF-B84B-AABDC3C2658D}"/>
                    </a:ext>
                  </a:extLst>
                </p:cNvPr>
                <p:cNvSpPr/>
                <p:nvPr/>
              </p:nvSpPr>
              <p:spPr>
                <a:xfrm>
                  <a:off x="43810240" y="22836188"/>
                  <a:ext cx="500060" cy="685800"/>
                </a:xfrm>
                <a:custGeom>
                  <a:avLst/>
                  <a:gdLst>
                    <a:gd name="connsiteX0" fmla="*/ 233360 w 500060"/>
                    <a:gd name="connsiteY0" fmla="*/ 0 h 685800"/>
                    <a:gd name="connsiteX1" fmla="*/ 323848 w 500060"/>
                    <a:gd name="connsiteY1" fmla="*/ 42862 h 685800"/>
                    <a:gd name="connsiteX2" fmla="*/ 423860 w 500060"/>
                    <a:gd name="connsiteY2" fmla="*/ 90488 h 685800"/>
                    <a:gd name="connsiteX3" fmla="*/ 423860 w 500060"/>
                    <a:gd name="connsiteY3" fmla="*/ 171450 h 685800"/>
                    <a:gd name="connsiteX4" fmla="*/ 500060 w 500060"/>
                    <a:gd name="connsiteY4" fmla="*/ 238124 h 685800"/>
                    <a:gd name="connsiteX5" fmla="*/ 461960 w 500060"/>
                    <a:gd name="connsiteY5" fmla="*/ 357188 h 685800"/>
                    <a:gd name="connsiteX6" fmla="*/ 366712 w 500060"/>
                    <a:gd name="connsiteY6" fmla="*/ 485776 h 685800"/>
                    <a:gd name="connsiteX7" fmla="*/ 338136 w 500060"/>
                    <a:gd name="connsiteY7" fmla="*/ 595312 h 685800"/>
                    <a:gd name="connsiteX8" fmla="*/ 242884 w 500060"/>
                    <a:gd name="connsiteY8" fmla="*/ 685800 h 685800"/>
                    <a:gd name="connsiteX9" fmla="*/ 195260 w 500060"/>
                    <a:gd name="connsiteY9" fmla="*/ 671512 h 685800"/>
                    <a:gd name="connsiteX10" fmla="*/ 161924 w 500060"/>
                    <a:gd name="connsiteY10" fmla="*/ 585788 h 685800"/>
                    <a:gd name="connsiteX11" fmla="*/ 161924 w 500060"/>
                    <a:gd name="connsiteY11" fmla="*/ 442912 h 685800"/>
                    <a:gd name="connsiteX12" fmla="*/ 0 w 500060"/>
                    <a:gd name="connsiteY12" fmla="*/ 333376 h 685800"/>
                    <a:gd name="connsiteX13" fmla="*/ 14284 w 500060"/>
                    <a:gd name="connsiteY13" fmla="*/ 195262 h 685800"/>
                    <a:gd name="connsiteX14" fmla="*/ 71436 w 500060"/>
                    <a:gd name="connsiteY14" fmla="*/ 142876 h 685800"/>
                    <a:gd name="connsiteX15" fmla="*/ 128584 w 500060"/>
                    <a:gd name="connsiteY15" fmla="*/ 38100 h 685800"/>
                    <a:gd name="connsiteX16" fmla="*/ 233360 w 500060"/>
                    <a:gd name="connsiteY16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0060" h="685800">
                      <a:moveTo>
                        <a:pt x="233360" y="0"/>
                      </a:moveTo>
                      <a:lnTo>
                        <a:pt x="323848" y="42862"/>
                      </a:lnTo>
                      <a:lnTo>
                        <a:pt x="423860" y="90488"/>
                      </a:lnTo>
                      <a:lnTo>
                        <a:pt x="423860" y="171450"/>
                      </a:lnTo>
                      <a:lnTo>
                        <a:pt x="500060" y="238124"/>
                      </a:lnTo>
                      <a:lnTo>
                        <a:pt x="461960" y="357188"/>
                      </a:lnTo>
                      <a:lnTo>
                        <a:pt x="366712" y="485776"/>
                      </a:lnTo>
                      <a:lnTo>
                        <a:pt x="338136" y="595312"/>
                      </a:lnTo>
                      <a:lnTo>
                        <a:pt x="242884" y="685800"/>
                      </a:lnTo>
                      <a:lnTo>
                        <a:pt x="195260" y="671512"/>
                      </a:lnTo>
                      <a:lnTo>
                        <a:pt x="161924" y="585788"/>
                      </a:lnTo>
                      <a:lnTo>
                        <a:pt x="161924" y="442912"/>
                      </a:lnTo>
                      <a:lnTo>
                        <a:pt x="0" y="333376"/>
                      </a:lnTo>
                      <a:lnTo>
                        <a:pt x="14284" y="195262"/>
                      </a:lnTo>
                      <a:lnTo>
                        <a:pt x="71436" y="142876"/>
                      </a:lnTo>
                      <a:lnTo>
                        <a:pt x="128584" y="38100"/>
                      </a:lnTo>
                      <a:lnTo>
                        <a:pt x="2333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3" name="フリーフォーム: 図形 1012">
                  <a:extLst>
                    <a:ext uri="{FF2B5EF4-FFF2-40B4-BE49-F238E27FC236}">
                      <a16:creationId xmlns:a16="http://schemas.microsoft.com/office/drawing/2014/main" id="{12B2EBAE-D6F0-4171-ABAD-9A0717DDA80E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4" name="フリーフォーム: 図形 1013">
                  <a:extLst>
                    <a:ext uri="{FF2B5EF4-FFF2-40B4-BE49-F238E27FC236}">
                      <a16:creationId xmlns:a16="http://schemas.microsoft.com/office/drawing/2014/main" id="{F65AD1BC-1204-4143-A5E7-FB24351DF6F2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5" name="フリーフォーム: 図形 1014">
                  <a:extLst>
                    <a:ext uri="{FF2B5EF4-FFF2-40B4-BE49-F238E27FC236}">
                      <a16:creationId xmlns:a16="http://schemas.microsoft.com/office/drawing/2014/main" id="{E47CEF61-31D7-4068-813A-08F3344A13B2}"/>
                    </a:ext>
                  </a:extLst>
                </p:cNvPr>
                <p:cNvSpPr/>
                <p:nvPr/>
              </p:nvSpPr>
              <p:spPr>
                <a:xfrm>
                  <a:off x="44967708" y="21636038"/>
                  <a:ext cx="472772" cy="258762"/>
                </a:xfrm>
                <a:custGeom>
                  <a:avLst/>
                  <a:gdLst>
                    <a:gd name="connsiteX0" fmla="*/ 371292 w 472772"/>
                    <a:gd name="connsiteY0" fmla="*/ 0 h 258762"/>
                    <a:gd name="connsiteX1" fmla="*/ 472772 w 472772"/>
                    <a:gd name="connsiteY1" fmla="*/ 78564 h 258762"/>
                    <a:gd name="connsiteX2" fmla="*/ 466540 w 472772"/>
                    <a:gd name="connsiteY2" fmla="*/ 119062 h 258762"/>
                    <a:gd name="connsiteX3" fmla="*/ 460192 w 472772"/>
                    <a:gd name="connsiteY3" fmla="*/ 220662 h 258762"/>
                    <a:gd name="connsiteX4" fmla="*/ 460356 w 472772"/>
                    <a:gd name="connsiteY4" fmla="*/ 222150 h 258762"/>
                    <a:gd name="connsiteX5" fmla="*/ 396692 w 472772"/>
                    <a:gd name="connsiteY5" fmla="*/ 201612 h 258762"/>
                    <a:gd name="connsiteX6" fmla="*/ 307792 w 472772"/>
                    <a:gd name="connsiteY6" fmla="*/ 258762 h 258762"/>
                    <a:gd name="connsiteX7" fmla="*/ 129992 w 472772"/>
                    <a:gd name="connsiteY7" fmla="*/ 214312 h 258762"/>
                    <a:gd name="connsiteX8" fmla="*/ 0 w 472772"/>
                    <a:gd name="connsiteY8" fmla="*/ 190678 h 258762"/>
                    <a:gd name="connsiteX9" fmla="*/ 47444 w 472772"/>
                    <a:gd name="connsiteY9" fmla="*/ 123826 h 258762"/>
                    <a:gd name="connsiteX10" fmla="*/ 176028 w 472772"/>
                    <a:gd name="connsiteY10" fmla="*/ 138112 h 258762"/>
                    <a:gd name="connsiteX11" fmla="*/ 261756 w 472772"/>
                    <a:gd name="connsiteY11" fmla="*/ 61912 h 258762"/>
                    <a:gd name="connsiteX12" fmla="*/ 371292 w 472772"/>
                    <a:gd name="connsiteY12" fmla="*/ 0 h 258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72772" h="258762">
                      <a:moveTo>
                        <a:pt x="371292" y="0"/>
                      </a:moveTo>
                      <a:lnTo>
                        <a:pt x="472772" y="78564"/>
                      </a:lnTo>
                      <a:lnTo>
                        <a:pt x="466540" y="119062"/>
                      </a:lnTo>
                      <a:lnTo>
                        <a:pt x="460192" y="220662"/>
                      </a:lnTo>
                      <a:lnTo>
                        <a:pt x="460356" y="222150"/>
                      </a:lnTo>
                      <a:lnTo>
                        <a:pt x="396692" y="201612"/>
                      </a:lnTo>
                      <a:lnTo>
                        <a:pt x="307792" y="258762"/>
                      </a:lnTo>
                      <a:lnTo>
                        <a:pt x="129992" y="214312"/>
                      </a:lnTo>
                      <a:lnTo>
                        <a:pt x="0" y="190678"/>
                      </a:lnTo>
                      <a:lnTo>
                        <a:pt x="47444" y="123826"/>
                      </a:lnTo>
                      <a:lnTo>
                        <a:pt x="176028" y="138112"/>
                      </a:lnTo>
                      <a:lnTo>
                        <a:pt x="261756" y="61912"/>
                      </a:lnTo>
                      <a:lnTo>
                        <a:pt x="37129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6" name="フリーフォーム: 図形 1015">
                  <a:extLst>
                    <a:ext uri="{FF2B5EF4-FFF2-40B4-BE49-F238E27FC236}">
                      <a16:creationId xmlns:a16="http://schemas.microsoft.com/office/drawing/2014/main" id="{EDAB65DB-B2A4-45FA-A3B7-CCD7F7A04ACF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7" name="フリーフォーム: 図形 1016">
                  <a:extLst>
                    <a:ext uri="{FF2B5EF4-FFF2-40B4-BE49-F238E27FC236}">
                      <a16:creationId xmlns:a16="http://schemas.microsoft.com/office/drawing/2014/main" id="{19898E62-B75B-48D5-9153-01612CB47C8C}"/>
                    </a:ext>
                  </a:extLst>
                </p:cNvPr>
                <p:cNvSpPr/>
                <p:nvPr/>
              </p:nvSpPr>
              <p:spPr>
                <a:xfrm>
                  <a:off x="43810240" y="22836188"/>
                  <a:ext cx="500060" cy="685800"/>
                </a:xfrm>
                <a:custGeom>
                  <a:avLst/>
                  <a:gdLst>
                    <a:gd name="connsiteX0" fmla="*/ 233360 w 500060"/>
                    <a:gd name="connsiteY0" fmla="*/ 0 h 685800"/>
                    <a:gd name="connsiteX1" fmla="*/ 323848 w 500060"/>
                    <a:gd name="connsiteY1" fmla="*/ 42862 h 685800"/>
                    <a:gd name="connsiteX2" fmla="*/ 423860 w 500060"/>
                    <a:gd name="connsiteY2" fmla="*/ 90488 h 685800"/>
                    <a:gd name="connsiteX3" fmla="*/ 423860 w 500060"/>
                    <a:gd name="connsiteY3" fmla="*/ 171450 h 685800"/>
                    <a:gd name="connsiteX4" fmla="*/ 500060 w 500060"/>
                    <a:gd name="connsiteY4" fmla="*/ 238124 h 685800"/>
                    <a:gd name="connsiteX5" fmla="*/ 461960 w 500060"/>
                    <a:gd name="connsiteY5" fmla="*/ 357188 h 685800"/>
                    <a:gd name="connsiteX6" fmla="*/ 366712 w 500060"/>
                    <a:gd name="connsiteY6" fmla="*/ 485776 h 685800"/>
                    <a:gd name="connsiteX7" fmla="*/ 338136 w 500060"/>
                    <a:gd name="connsiteY7" fmla="*/ 595312 h 685800"/>
                    <a:gd name="connsiteX8" fmla="*/ 242884 w 500060"/>
                    <a:gd name="connsiteY8" fmla="*/ 685800 h 685800"/>
                    <a:gd name="connsiteX9" fmla="*/ 195260 w 500060"/>
                    <a:gd name="connsiteY9" fmla="*/ 671512 h 685800"/>
                    <a:gd name="connsiteX10" fmla="*/ 161924 w 500060"/>
                    <a:gd name="connsiteY10" fmla="*/ 585788 h 685800"/>
                    <a:gd name="connsiteX11" fmla="*/ 161924 w 500060"/>
                    <a:gd name="connsiteY11" fmla="*/ 442912 h 685800"/>
                    <a:gd name="connsiteX12" fmla="*/ 0 w 500060"/>
                    <a:gd name="connsiteY12" fmla="*/ 333376 h 685800"/>
                    <a:gd name="connsiteX13" fmla="*/ 14284 w 500060"/>
                    <a:gd name="connsiteY13" fmla="*/ 195262 h 685800"/>
                    <a:gd name="connsiteX14" fmla="*/ 71436 w 500060"/>
                    <a:gd name="connsiteY14" fmla="*/ 142876 h 685800"/>
                    <a:gd name="connsiteX15" fmla="*/ 128584 w 500060"/>
                    <a:gd name="connsiteY15" fmla="*/ 38100 h 685800"/>
                    <a:gd name="connsiteX16" fmla="*/ 233360 w 500060"/>
                    <a:gd name="connsiteY16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0060" h="685800">
                      <a:moveTo>
                        <a:pt x="233360" y="0"/>
                      </a:moveTo>
                      <a:lnTo>
                        <a:pt x="323848" y="42862"/>
                      </a:lnTo>
                      <a:lnTo>
                        <a:pt x="423860" y="90488"/>
                      </a:lnTo>
                      <a:lnTo>
                        <a:pt x="423860" y="171450"/>
                      </a:lnTo>
                      <a:lnTo>
                        <a:pt x="500060" y="238124"/>
                      </a:lnTo>
                      <a:lnTo>
                        <a:pt x="461960" y="357188"/>
                      </a:lnTo>
                      <a:lnTo>
                        <a:pt x="366712" y="485776"/>
                      </a:lnTo>
                      <a:lnTo>
                        <a:pt x="338136" y="595312"/>
                      </a:lnTo>
                      <a:lnTo>
                        <a:pt x="242884" y="685800"/>
                      </a:lnTo>
                      <a:lnTo>
                        <a:pt x="195260" y="671512"/>
                      </a:lnTo>
                      <a:lnTo>
                        <a:pt x="161924" y="585788"/>
                      </a:lnTo>
                      <a:lnTo>
                        <a:pt x="161924" y="442912"/>
                      </a:lnTo>
                      <a:lnTo>
                        <a:pt x="0" y="333376"/>
                      </a:lnTo>
                      <a:lnTo>
                        <a:pt x="14284" y="195262"/>
                      </a:lnTo>
                      <a:lnTo>
                        <a:pt x="71436" y="142876"/>
                      </a:lnTo>
                      <a:lnTo>
                        <a:pt x="128584" y="38100"/>
                      </a:lnTo>
                      <a:lnTo>
                        <a:pt x="2333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8" name="フリーフォーム: 図形 1017">
                  <a:extLst>
                    <a:ext uri="{FF2B5EF4-FFF2-40B4-BE49-F238E27FC236}">
                      <a16:creationId xmlns:a16="http://schemas.microsoft.com/office/drawing/2014/main" id="{45DA0728-3D2D-4E57-A710-D34B2EE36EE1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9" name="フリーフォーム: 図形 1018">
                  <a:extLst>
                    <a:ext uri="{FF2B5EF4-FFF2-40B4-BE49-F238E27FC236}">
                      <a16:creationId xmlns:a16="http://schemas.microsoft.com/office/drawing/2014/main" id="{84B1A4B7-7900-441B-B67F-6CE6AA6B0902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0" name="フリーフォーム: 図形 1019">
                  <a:extLst>
                    <a:ext uri="{FF2B5EF4-FFF2-40B4-BE49-F238E27FC236}">
                      <a16:creationId xmlns:a16="http://schemas.microsoft.com/office/drawing/2014/main" id="{75886E59-B5FB-474C-9677-5CD878E77057}"/>
                    </a:ext>
                  </a:extLst>
                </p:cNvPr>
                <p:cNvSpPr/>
                <p:nvPr/>
              </p:nvSpPr>
              <p:spPr>
                <a:xfrm>
                  <a:off x="44919900" y="22192392"/>
                  <a:ext cx="505856" cy="386134"/>
                </a:xfrm>
                <a:custGeom>
                  <a:avLst/>
                  <a:gdLst>
                    <a:gd name="connsiteX0" fmla="*/ 186540 w 505856"/>
                    <a:gd name="connsiteY0" fmla="*/ 0 h 386134"/>
                    <a:gd name="connsiteX1" fmla="*/ 238124 w 505856"/>
                    <a:gd name="connsiteY1" fmla="*/ 24672 h 386134"/>
                    <a:gd name="connsiteX2" fmla="*/ 328612 w 505856"/>
                    <a:gd name="connsiteY2" fmla="*/ 91346 h 386134"/>
                    <a:gd name="connsiteX3" fmla="*/ 409576 w 505856"/>
                    <a:gd name="connsiteY3" fmla="*/ 110396 h 386134"/>
                    <a:gd name="connsiteX4" fmla="*/ 505856 w 505856"/>
                    <a:gd name="connsiteY4" fmla="*/ 64444 h 386134"/>
                    <a:gd name="connsiteX5" fmla="*/ 450852 w 505856"/>
                    <a:gd name="connsiteY5" fmla="*/ 229458 h 386134"/>
                    <a:gd name="connsiteX6" fmla="*/ 476252 w 505856"/>
                    <a:gd name="connsiteY6" fmla="*/ 381858 h 386134"/>
                    <a:gd name="connsiteX7" fmla="*/ 474472 w 505856"/>
                    <a:gd name="connsiteY7" fmla="*/ 386134 h 386134"/>
                    <a:gd name="connsiteX8" fmla="*/ 423864 w 505856"/>
                    <a:gd name="connsiteY8" fmla="*/ 372332 h 386134"/>
                    <a:gd name="connsiteX9" fmla="*/ 142876 w 505856"/>
                    <a:gd name="connsiteY9" fmla="*/ 353284 h 386134"/>
                    <a:gd name="connsiteX10" fmla="*/ 70064 w 505856"/>
                    <a:gd name="connsiteY10" fmla="*/ 360564 h 386134"/>
                    <a:gd name="connsiteX11" fmla="*/ 0 w 505856"/>
                    <a:gd name="connsiteY11" fmla="*/ 286608 h 386134"/>
                    <a:gd name="connsiteX12" fmla="*/ 0 w 505856"/>
                    <a:gd name="connsiteY12" fmla="*/ 242158 h 386134"/>
                    <a:gd name="connsiteX13" fmla="*/ 44452 w 505856"/>
                    <a:gd name="connsiteY13" fmla="*/ 223108 h 386134"/>
                    <a:gd name="connsiteX14" fmla="*/ 120652 w 505856"/>
                    <a:gd name="connsiteY14" fmla="*/ 146908 h 386134"/>
                    <a:gd name="connsiteX15" fmla="*/ 114300 w 505856"/>
                    <a:gd name="connsiteY15" fmla="*/ 77058 h 386134"/>
                    <a:gd name="connsiteX16" fmla="*/ 186540 w 505856"/>
                    <a:gd name="connsiteY16" fmla="*/ 0 h 386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5856" h="386134">
                      <a:moveTo>
                        <a:pt x="186540" y="0"/>
                      </a:moveTo>
                      <a:lnTo>
                        <a:pt x="238124" y="24672"/>
                      </a:lnTo>
                      <a:lnTo>
                        <a:pt x="328612" y="91346"/>
                      </a:lnTo>
                      <a:lnTo>
                        <a:pt x="409576" y="110396"/>
                      </a:lnTo>
                      <a:lnTo>
                        <a:pt x="505856" y="64444"/>
                      </a:lnTo>
                      <a:lnTo>
                        <a:pt x="450852" y="229458"/>
                      </a:lnTo>
                      <a:lnTo>
                        <a:pt x="476252" y="381858"/>
                      </a:lnTo>
                      <a:lnTo>
                        <a:pt x="474472" y="386134"/>
                      </a:lnTo>
                      <a:lnTo>
                        <a:pt x="423864" y="372332"/>
                      </a:lnTo>
                      <a:lnTo>
                        <a:pt x="142876" y="353284"/>
                      </a:lnTo>
                      <a:lnTo>
                        <a:pt x="70064" y="360564"/>
                      </a:lnTo>
                      <a:lnTo>
                        <a:pt x="0" y="286608"/>
                      </a:lnTo>
                      <a:lnTo>
                        <a:pt x="0" y="242158"/>
                      </a:lnTo>
                      <a:lnTo>
                        <a:pt x="44452" y="223108"/>
                      </a:lnTo>
                      <a:lnTo>
                        <a:pt x="120652" y="146908"/>
                      </a:lnTo>
                      <a:lnTo>
                        <a:pt x="114300" y="77058"/>
                      </a:lnTo>
                      <a:lnTo>
                        <a:pt x="1865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1" name="フリーフォーム: 図形 1020">
                  <a:extLst>
                    <a:ext uri="{FF2B5EF4-FFF2-40B4-BE49-F238E27FC236}">
                      <a16:creationId xmlns:a16="http://schemas.microsoft.com/office/drawing/2014/main" id="{E10768AC-3067-4710-9C97-BB7C4D35123F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2" name="フリーフォーム: 図形 1021">
                  <a:extLst>
                    <a:ext uri="{FF2B5EF4-FFF2-40B4-BE49-F238E27FC236}">
                      <a16:creationId xmlns:a16="http://schemas.microsoft.com/office/drawing/2014/main" id="{27B2DE47-C4D3-4E54-8D4E-868EF40278B5}"/>
                    </a:ext>
                  </a:extLst>
                </p:cNvPr>
                <p:cNvSpPr/>
                <p:nvPr/>
              </p:nvSpPr>
              <p:spPr>
                <a:xfrm>
                  <a:off x="43810240" y="22836188"/>
                  <a:ext cx="500060" cy="685800"/>
                </a:xfrm>
                <a:custGeom>
                  <a:avLst/>
                  <a:gdLst>
                    <a:gd name="connsiteX0" fmla="*/ 233360 w 500060"/>
                    <a:gd name="connsiteY0" fmla="*/ 0 h 685800"/>
                    <a:gd name="connsiteX1" fmla="*/ 323848 w 500060"/>
                    <a:gd name="connsiteY1" fmla="*/ 42862 h 685800"/>
                    <a:gd name="connsiteX2" fmla="*/ 423860 w 500060"/>
                    <a:gd name="connsiteY2" fmla="*/ 90488 h 685800"/>
                    <a:gd name="connsiteX3" fmla="*/ 423860 w 500060"/>
                    <a:gd name="connsiteY3" fmla="*/ 171450 h 685800"/>
                    <a:gd name="connsiteX4" fmla="*/ 500060 w 500060"/>
                    <a:gd name="connsiteY4" fmla="*/ 238124 h 685800"/>
                    <a:gd name="connsiteX5" fmla="*/ 461960 w 500060"/>
                    <a:gd name="connsiteY5" fmla="*/ 357188 h 685800"/>
                    <a:gd name="connsiteX6" fmla="*/ 366712 w 500060"/>
                    <a:gd name="connsiteY6" fmla="*/ 485776 h 685800"/>
                    <a:gd name="connsiteX7" fmla="*/ 338136 w 500060"/>
                    <a:gd name="connsiteY7" fmla="*/ 595312 h 685800"/>
                    <a:gd name="connsiteX8" fmla="*/ 242884 w 500060"/>
                    <a:gd name="connsiteY8" fmla="*/ 685800 h 685800"/>
                    <a:gd name="connsiteX9" fmla="*/ 195260 w 500060"/>
                    <a:gd name="connsiteY9" fmla="*/ 671512 h 685800"/>
                    <a:gd name="connsiteX10" fmla="*/ 161924 w 500060"/>
                    <a:gd name="connsiteY10" fmla="*/ 585788 h 685800"/>
                    <a:gd name="connsiteX11" fmla="*/ 161924 w 500060"/>
                    <a:gd name="connsiteY11" fmla="*/ 442912 h 685800"/>
                    <a:gd name="connsiteX12" fmla="*/ 0 w 500060"/>
                    <a:gd name="connsiteY12" fmla="*/ 333376 h 685800"/>
                    <a:gd name="connsiteX13" fmla="*/ 14284 w 500060"/>
                    <a:gd name="connsiteY13" fmla="*/ 195262 h 685800"/>
                    <a:gd name="connsiteX14" fmla="*/ 71436 w 500060"/>
                    <a:gd name="connsiteY14" fmla="*/ 142876 h 685800"/>
                    <a:gd name="connsiteX15" fmla="*/ 128584 w 500060"/>
                    <a:gd name="connsiteY15" fmla="*/ 38100 h 685800"/>
                    <a:gd name="connsiteX16" fmla="*/ 233360 w 500060"/>
                    <a:gd name="connsiteY16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0060" h="685800">
                      <a:moveTo>
                        <a:pt x="233360" y="0"/>
                      </a:moveTo>
                      <a:lnTo>
                        <a:pt x="323848" y="42862"/>
                      </a:lnTo>
                      <a:lnTo>
                        <a:pt x="423860" y="90488"/>
                      </a:lnTo>
                      <a:lnTo>
                        <a:pt x="423860" y="171450"/>
                      </a:lnTo>
                      <a:lnTo>
                        <a:pt x="500060" y="238124"/>
                      </a:lnTo>
                      <a:lnTo>
                        <a:pt x="461960" y="357188"/>
                      </a:lnTo>
                      <a:lnTo>
                        <a:pt x="366712" y="485776"/>
                      </a:lnTo>
                      <a:lnTo>
                        <a:pt x="338136" y="595312"/>
                      </a:lnTo>
                      <a:lnTo>
                        <a:pt x="242884" y="685800"/>
                      </a:lnTo>
                      <a:lnTo>
                        <a:pt x="195260" y="671512"/>
                      </a:lnTo>
                      <a:lnTo>
                        <a:pt x="161924" y="585788"/>
                      </a:lnTo>
                      <a:lnTo>
                        <a:pt x="161924" y="442912"/>
                      </a:lnTo>
                      <a:lnTo>
                        <a:pt x="0" y="333376"/>
                      </a:lnTo>
                      <a:lnTo>
                        <a:pt x="14284" y="195262"/>
                      </a:lnTo>
                      <a:lnTo>
                        <a:pt x="71436" y="142876"/>
                      </a:lnTo>
                      <a:lnTo>
                        <a:pt x="128584" y="38100"/>
                      </a:lnTo>
                      <a:lnTo>
                        <a:pt x="2333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3" name="フリーフォーム: 図形 1022">
                  <a:extLst>
                    <a:ext uri="{FF2B5EF4-FFF2-40B4-BE49-F238E27FC236}">
                      <a16:creationId xmlns:a16="http://schemas.microsoft.com/office/drawing/2014/main" id="{7788A1FB-A951-4EA2-BF3E-FC06E9A02308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4" name="フリーフォーム: 図形 1023">
                  <a:extLst>
                    <a:ext uri="{FF2B5EF4-FFF2-40B4-BE49-F238E27FC236}">
                      <a16:creationId xmlns:a16="http://schemas.microsoft.com/office/drawing/2014/main" id="{47062243-F569-468B-AE9F-D66CE6912C8C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5" name="フリーフォーム: 図形 1024">
                  <a:extLst>
                    <a:ext uri="{FF2B5EF4-FFF2-40B4-BE49-F238E27FC236}">
                      <a16:creationId xmlns:a16="http://schemas.microsoft.com/office/drawing/2014/main" id="{4FEAB9B7-752A-44C8-A3EF-832A0D9347C3}"/>
                    </a:ext>
                  </a:extLst>
                </p:cNvPr>
                <p:cNvSpPr/>
                <p:nvPr/>
              </p:nvSpPr>
              <p:spPr>
                <a:xfrm>
                  <a:off x="41367076" y="22107524"/>
                  <a:ext cx="933448" cy="822184"/>
                </a:xfrm>
                <a:custGeom>
                  <a:avLst/>
                  <a:gdLst>
                    <a:gd name="connsiteX0" fmla="*/ 461964 w 933448"/>
                    <a:gd name="connsiteY0" fmla="*/ 0 h 822184"/>
                    <a:gd name="connsiteX1" fmla="*/ 538164 w 933448"/>
                    <a:gd name="connsiteY1" fmla="*/ 4764 h 822184"/>
                    <a:gd name="connsiteX2" fmla="*/ 566736 w 933448"/>
                    <a:gd name="connsiteY2" fmla="*/ 47626 h 822184"/>
                    <a:gd name="connsiteX3" fmla="*/ 638172 w 933448"/>
                    <a:gd name="connsiteY3" fmla="*/ 42864 h 822184"/>
                    <a:gd name="connsiteX4" fmla="*/ 642936 w 933448"/>
                    <a:gd name="connsiteY4" fmla="*/ 100014 h 822184"/>
                    <a:gd name="connsiteX5" fmla="*/ 690564 w 933448"/>
                    <a:gd name="connsiteY5" fmla="*/ 138114 h 822184"/>
                    <a:gd name="connsiteX6" fmla="*/ 781048 w 933448"/>
                    <a:gd name="connsiteY6" fmla="*/ 90488 h 822184"/>
                    <a:gd name="connsiteX7" fmla="*/ 838200 w 933448"/>
                    <a:gd name="connsiteY7" fmla="*/ 119064 h 822184"/>
                    <a:gd name="connsiteX8" fmla="*/ 933448 w 933448"/>
                    <a:gd name="connsiteY8" fmla="*/ 119064 h 822184"/>
                    <a:gd name="connsiteX9" fmla="*/ 881060 w 933448"/>
                    <a:gd name="connsiteY9" fmla="*/ 219076 h 822184"/>
                    <a:gd name="connsiteX10" fmla="*/ 857248 w 933448"/>
                    <a:gd name="connsiteY10" fmla="*/ 276226 h 822184"/>
                    <a:gd name="connsiteX11" fmla="*/ 790572 w 933448"/>
                    <a:gd name="connsiteY11" fmla="*/ 342900 h 822184"/>
                    <a:gd name="connsiteX12" fmla="*/ 814388 w 933448"/>
                    <a:gd name="connsiteY12" fmla="*/ 414340 h 822184"/>
                    <a:gd name="connsiteX13" fmla="*/ 814388 w 933448"/>
                    <a:gd name="connsiteY13" fmla="*/ 457200 h 822184"/>
                    <a:gd name="connsiteX14" fmla="*/ 757236 w 933448"/>
                    <a:gd name="connsiteY14" fmla="*/ 490540 h 822184"/>
                    <a:gd name="connsiteX15" fmla="*/ 757236 w 933448"/>
                    <a:gd name="connsiteY15" fmla="*/ 547688 h 822184"/>
                    <a:gd name="connsiteX16" fmla="*/ 847724 w 933448"/>
                    <a:gd name="connsiteY16" fmla="*/ 585788 h 822184"/>
                    <a:gd name="connsiteX17" fmla="*/ 855704 w 933448"/>
                    <a:gd name="connsiteY17" fmla="*/ 604938 h 822184"/>
                    <a:gd name="connsiteX18" fmla="*/ 852488 w 933448"/>
                    <a:gd name="connsiteY18" fmla="*/ 604840 h 822184"/>
                    <a:gd name="connsiteX19" fmla="*/ 819148 w 933448"/>
                    <a:gd name="connsiteY19" fmla="*/ 623888 h 822184"/>
                    <a:gd name="connsiteX20" fmla="*/ 795536 w 933448"/>
                    <a:gd name="connsiteY20" fmla="*/ 803338 h 822184"/>
                    <a:gd name="connsiteX21" fmla="*/ 733424 w 933448"/>
                    <a:gd name="connsiteY21" fmla="*/ 784226 h 822184"/>
                    <a:gd name="connsiteX22" fmla="*/ 600076 w 933448"/>
                    <a:gd name="connsiteY22" fmla="*/ 796926 h 822184"/>
                    <a:gd name="connsiteX23" fmla="*/ 513080 w 933448"/>
                    <a:gd name="connsiteY23" fmla="*/ 822184 h 822184"/>
                    <a:gd name="connsiteX24" fmla="*/ 461964 w 933448"/>
                    <a:gd name="connsiteY24" fmla="*/ 752476 h 822184"/>
                    <a:gd name="connsiteX25" fmla="*/ 390524 w 933448"/>
                    <a:gd name="connsiteY25" fmla="*/ 719140 h 822184"/>
                    <a:gd name="connsiteX26" fmla="*/ 471488 w 933448"/>
                    <a:gd name="connsiteY26" fmla="*/ 628652 h 822184"/>
                    <a:gd name="connsiteX27" fmla="*/ 385764 w 933448"/>
                    <a:gd name="connsiteY27" fmla="*/ 528640 h 822184"/>
                    <a:gd name="connsiteX28" fmla="*/ 338136 w 933448"/>
                    <a:gd name="connsiteY28" fmla="*/ 457200 h 822184"/>
                    <a:gd name="connsiteX29" fmla="*/ 157164 w 933448"/>
                    <a:gd name="connsiteY29" fmla="*/ 485776 h 822184"/>
                    <a:gd name="connsiteX30" fmla="*/ 152400 w 933448"/>
                    <a:gd name="connsiteY30" fmla="*/ 423864 h 822184"/>
                    <a:gd name="connsiteX31" fmla="*/ 0 w 933448"/>
                    <a:gd name="connsiteY31" fmla="*/ 400052 h 822184"/>
                    <a:gd name="connsiteX32" fmla="*/ 9524 w 933448"/>
                    <a:gd name="connsiteY32" fmla="*/ 347664 h 822184"/>
                    <a:gd name="connsiteX33" fmla="*/ 109536 w 933448"/>
                    <a:gd name="connsiteY33" fmla="*/ 276226 h 822184"/>
                    <a:gd name="connsiteX34" fmla="*/ 252412 w 933448"/>
                    <a:gd name="connsiteY34" fmla="*/ 290514 h 822184"/>
                    <a:gd name="connsiteX35" fmla="*/ 276224 w 933448"/>
                    <a:gd name="connsiteY35" fmla="*/ 257176 h 822184"/>
                    <a:gd name="connsiteX36" fmla="*/ 271460 w 933448"/>
                    <a:gd name="connsiteY36" fmla="*/ 185740 h 822184"/>
                    <a:gd name="connsiteX37" fmla="*/ 409572 w 933448"/>
                    <a:gd name="connsiteY37" fmla="*/ 147640 h 822184"/>
                    <a:gd name="connsiteX38" fmla="*/ 390524 w 933448"/>
                    <a:gd name="connsiteY38" fmla="*/ 52388 h 822184"/>
                    <a:gd name="connsiteX39" fmla="*/ 461964 w 933448"/>
                    <a:gd name="connsiteY39" fmla="*/ 0 h 82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933448" h="822184">
                      <a:moveTo>
                        <a:pt x="461964" y="0"/>
                      </a:moveTo>
                      <a:lnTo>
                        <a:pt x="538164" y="4764"/>
                      </a:lnTo>
                      <a:lnTo>
                        <a:pt x="566736" y="47626"/>
                      </a:lnTo>
                      <a:lnTo>
                        <a:pt x="638172" y="42864"/>
                      </a:lnTo>
                      <a:lnTo>
                        <a:pt x="642936" y="100014"/>
                      </a:lnTo>
                      <a:lnTo>
                        <a:pt x="690564" y="138114"/>
                      </a:lnTo>
                      <a:lnTo>
                        <a:pt x="781048" y="90488"/>
                      </a:lnTo>
                      <a:lnTo>
                        <a:pt x="838200" y="119064"/>
                      </a:lnTo>
                      <a:lnTo>
                        <a:pt x="933448" y="119064"/>
                      </a:lnTo>
                      <a:lnTo>
                        <a:pt x="881060" y="219076"/>
                      </a:lnTo>
                      <a:lnTo>
                        <a:pt x="857248" y="276226"/>
                      </a:lnTo>
                      <a:lnTo>
                        <a:pt x="790572" y="342900"/>
                      </a:lnTo>
                      <a:lnTo>
                        <a:pt x="814388" y="414340"/>
                      </a:lnTo>
                      <a:lnTo>
                        <a:pt x="814388" y="457200"/>
                      </a:lnTo>
                      <a:lnTo>
                        <a:pt x="757236" y="490540"/>
                      </a:lnTo>
                      <a:lnTo>
                        <a:pt x="757236" y="547688"/>
                      </a:lnTo>
                      <a:lnTo>
                        <a:pt x="847724" y="585788"/>
                      </a:lnTo>
                      <a:lnTo>
                        <a:pt x="855704" y="604938"/>
                      </a:lnTo>
                      <a:lnTo>
                        <a:pt x="852488" y="604840"/>
                      </a:lnTo>
                      <a:lnTo>
                        <a:pt x="819148" y="623888"/>
                      </a:lnTo>
                      <a:lnTo>
                        <a:pt x="795536" y="803338"/>
                      </a:lnTo>
                      <a:lnTo>
                        <a:pt x="733424" y="784226"/>
                      </a:lnTo>
                      <a:lnTo>
                        <a:pt x="600076" y="796926"/>
                      </a:lnTo>
                      <a:lnTo>
                        <a:pt x="513080" y="822184"/>
                      </a:lnTo>
                      <a:lnTo>
                        <a:pt x="461964" y="752476"/>
                      </a:lnTo>
                      <a:lnTo>
                        <a:pt x="390524" y="719140"/>
                      </a:lnTo>
                      <a:lnTo>
                        <a:pt x="471488" y="628652"/>
                      </a:lnTo>
                      <a:lnTo>
                        <a:pt x="385764" y="528640"/>
                      </a:lnTo>
                      <a:lnTo>
                        <a:pt x="338136" y="457200"/>
                      </a:lnTo>
                      <a:lnTo>
                        <a:pt x="157164" y="485776"/>
                      </a:lnTo>
                      <a:lnTo>
                        <a:pt x="152400" y="423864"/>
                      </a:lnTo>
                      <a:lnTo>
                        <a:pt x="0" y="400052"/>
                      </a:lnTo>
                      <a:lnTo>
                        <a:pt x="9524" y="347664"/>
                      </a:lnTo>
                      <a:lnTo>
                        <a:pt x="109536" y="276226"/>
                      </a:lnTo>
                      <a:lnTo>
                        <a:pt x="252412" y="290514"/>
                      </a:lnTo>
                      <a:lnTo>
                        <a:pt x="276224" y="257176"/>
                      </a:lnTo>
                      <a:lnTo>
                        <a:pt x="271460" y="185740"/>
                      </a:lnTo>
                      <a:lnTo>
                        <a:pt x="409572" y="147640"/>
                      </a:lnTo>
                      <a:lnTo>
                        <a:pt x="390524" y="52388"/>
                      </a:lnTo>
                      <a:lnTo>
                        <a:pt x="4619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6" name="フリーフォーム: 図形 1025">
                  <a:extLst>
                    <a:ext uri="{FF2B5EF4-FFF2-40B4-BE49-F238E27FC236}">
                      <a16:creationId xmlns:a16="http://schemas.microsoft.com/office/drawing/2014/main" id="{B1334F54-FB54-47E3-95BF-B1EFC65C0761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7" name="フリーフォーム: 図形 1026">
                  <a:extLst>
                    <a:ext uri="{FF2B5EF4-FFF2-40B4-BE49-F238E27FC236}">
                      <a16:creationId xmlns:a16="http://schemas.microsoft.com/office/drawing/2014/main" id="{D4CD1EEC-16D6-4720-82E9-2F3411194B53}"/>
                    </a:ext>
                  </a:extLst>
                </p:cNvPr>
                <p:cNvSpPr/>
                <p:nvPr/>
              </p:nvSpPr>
              <p:spPr>
                <a:xfrm>
                  <a:off x="43810240" y="22836188"/>
                  <a:ext cx="500060" cy="685800"/>
                </a:xfrm>
                <a:custGeom>
                  <a:avLst/>
                  <a:gdLst>
                    <a:gd name="connsiteX0" fmla="*/ 233360 w 500060"/>
                    <a:gd name="connsiteY0" fmla="*/ 0 h 685800"/>
                    <a:gd name="connsiteX1" fmla="*/ 323848 w 500060"/>
                    <a:gd name="connsiteY1" fmla="*/ 42862 h 685800"/>
                    <a:gd name="connsiteX2" fmla="*/ 423860 w 500060"/>
                    <a:gd name="connsiteY2" fmla="*/ 90488 h 685800"/>
                    <a:gd name="connsiteX3" fmla="*/ 423860 w 500060"/>
                    <a:gd name="connsiteY3" fmla="*/ 171450 h 685800"/>
                    <a:gd name="connsiteX4" fmla="*/ 500060 w 500060"/>
                    <a:gd name="connsiteY4" fmla="*/ 238124 h 685800"/>
                    <a:gd name="connsiteX5" fmla="*/ 461960 w 500060"/>
                    <a:gd name="connsiteY5" fmla="*/ 357188 h 685800"/>
                    <a:gd name="connsiteX6" fmla="*/ 366712 w 500060"/>
                    <a:gd name="connsiteY6" fmla="*/ 485776 h 685800"/>
                    <a:gd name="connsiteX7" fmla="*/ 338136 w 500060"/>
                    <a:gd name="connsiteY7" fmla="*/ 595312 h 685800"/>
                    <a:gd name="connsiteX8" fmla="*/ 242884 w 500060"/>
                    <a:gd name="connsiteY8" fmla="*/ 685800 h 685800"/>
                    <a:gd name="connsiteX9" fmla="*/ 195260 w 500060"/>
                    <a:gd name="connsiteY9" fmla="*/ 671512 h 685800"/>
                    <a:gd name="connsiteX10" fmla="*/ 161924 w 500060"/>
                    <a:gd name="connsiteY10" fmla="*/ 585788 h 685800"/>
                    <a:gd name="connsiteX11" fmla="*/ 161924 w 500060"/>
                    <a:gd name="connsiteY11" fmla="*/ 442912 h 685800"/>
                    <a:gd name="connsiteX12" fmla="*/ 0 w 500060"/>
                    <a:gd name="connsiteY12" fmla="*/ 333376 h 685800"/>
                    <a:gd name="connsiteX13" fmla="*/ 14284 w 500060"/>
                    <a:gd name="connsiteY13" fmla="*/ 195262 h 685800"/>
                    <a:gd name="connsiteX14" fmla="*/ 71436 w 500060"/>
                    <a:gd name="connsiteY14" fmla="*/ 142876 h 685800"/>
                    <a:gd name="connsiteX15" fmla="*/ 128584 w 500060"/>
                    <a:gd name="connsiteY15" fmla="*/ 38100 h 685800"/>
                    <a:gd name="connsiteX16" fmla="*/ 233360 w 500060"/>
                    <a:gd name="connsiteY16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0060" h="685800">
                      <a:moveTo>
                        <a:pt x="233360" y="0"/>
                      </a:moveTo>
                      <a:lnTo>
                        <a:pt x="323848" y="42862"/>
                      </a:lnTo>
                      <a:lnTo>
                        <a:pt x="423860" y="90488"/>
                      </a:lnTo>
                      <a:lnTo>
                        <a:pt x="423860" y="171450"/>
                      </a:lnTo>
                      <a:lnTo>
                        <a:pt x="500060" y="238124"/>
                      </a:lnTo>
                      <a:lnTo>
                        <a:pt x="461960" y="357188"/>
                      </a:lnTo>
                      <a:lnTo>
                        <a:pt x="366712" y="485776"/>
                      </a:lnTo>
                      <a:lnTo>
                        <a:pt x="338136" y="595312"/>
                      </a:lnTo>
                      <a:lnTo>
                        <a:pt x="242884" y="685800"/>
                      </a:lnTo>
                      <a:lnTo>
                        <a:pt x="195260" y="671512"/>
                      </a:lnTo>
                      <a:lnTo>
                        <a:pt x="161924" y="585788"/>
                      </a:lnTo>
                      <a:lnTo>
                        <a:pt x="161924" y="442912"/>
                      </a:lnTo>
                      <a:lnTo>
                        <a:pt x="0" y="333376"/>
                      </a:lnTo>
                      <a:lnTo>
                        <a:pt x="14284" y="195262"/>
                      </a:lnTo>
                      <a:lnTo>
                        <a:pt x="71436" y="142876"/>
                      </a:lnTo>
                      <a:lnTo>
                        <a:pt x="128584" y="38100"/>
                      </a:lnTo>
                      <a:lnTo>
                        <a:pt x="2333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8" name="フリーフォーム: 図形 1027">
                  <a:extLst>
                    <a:ext uri="{FF2B5EF4-FFF2-40B4-BE49-F238E27FC236}">
                      <a16:creationId xmlns:a16="http://schemas.microsoft.com/office/drawing/2014/main" id="{FB4142B8-10EA-471A-98B4-58A673CB1E68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9" name="フリーフォーム: 図形 1028">
                  <a:extLst>
                    <a:ext uri="{FF2B5EF4-FFF2-40B4-BE49-F238E27FC236}">
                      <a16:creationId xmlns:a16="http://schemas.microsoft.com/office/drawing/2014/main" id="{C9C9DE8A-DBEF-446D-B7CF-51B514D3BF50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0" name="フリーフォーム: 図形 1029">
                  <a:extLst>
                    <a:ext uri="{FF2B5EF4-FFF2-40B4-BE49-F238E27FC236}">
                      <a16:creationId xmlns:a16="http://schemas.microsoft.com/office/drawing/2014/main" id="{2503EA3B-F92A-4A93-BEDE-4ADB89A18140}"/>
                    </a:ext>
                  </a:extLst>
                </p:cNvPr>
                <p:cNvSpPr/>
                <p:nvPr/>
              </p:nvSpPr>
              <p:spPr>
                <a:xfrm>
                  <a:off x="44896088" y="21826716"/>
                  <a:ext cx="538160" cy="209372"/>
                </a:xfrm>
                <a:custGeom>
                  <a:avLst/>
                  <a:gdLst>
                    <a:gd name="connsiteX0" fmla="*/ 71620 w 538160"/>
                    <a:gd name="connsiteY0" fmla="*/ 0 h 209372"/>
                    <a:gd name="connsiteX1" fmla="*/ 201612 w 538160"/>
                    <a:gd name="connsiteY1" fmla="*/ 23634 h 209372"/>
                    <a:gd name="connsiteX2" fmla="*/ 379412 w 538160"/>
                    <a:gd name="connsiteY2" fmla="*/ 68084 h 209372"/>
                    <a:gd name="connsiteX3" fmla="*/ 468312 w 538160"/>
                    <a:gd name="connsiteY3" fmla="*/ 10934 h 209372"/>
                    <a:gd name="connsiteX4" fmla="*/ 531976 w 538160"/>
                    <a:gd name="connsiteY4" fmla="*/ 31472 h 209372"/>
                    <a:gd name="connsiteX5" fmla="*/ 538160 w 538160"/>
                    <a:gd name="connsiteY5" fmla="*/ 87134 h 209372"/>
                    <a:gd name="connsiteX6" fmla="*/ 538160 w 538160"/>
                    <a:gd name="connsiteY6" fmla="*/ 156984 h 209372"/>
                    <a:gd name="connsiteX7" fmla="*/ 532340 w 538160"/>
                    <a:gd name="connsiteY7" fmla="*/ 209372 h 209372"/>
                    <a:gd name="connsiteX8" fmla="*/ 466724 w 538160"/>
                    <a:gd name="connsiteY8" fmla="*/ 209372 h 209372"/>
                    <a:gd name="connsiteX9" fmla="*/ 404812 w 538160"/>
                    <a:gd name="connsiteY9" fmla="*/ 190322 h 209372"/>
                    <a:gd name="connsiteX10" fmla="*/ 247648 w 538160"/>
                    <a:gd name="connsiteY10" fmla="*/ 176034 h 209372"/>
                    <a:gd name="connsiteX11" fmla="*/ 142876 w 538160"/>
                    <a:gd name="connsiteY11" fmla="*/ 209372 h 209372"/>
                    <a:gd name="connsiteX12" fmla="*/ 142876 w 538160"/>
                    <a:gd name="connsiteY12" fmla="*/ 209372 h 209372"/>
                    <a:gd name="connsiteX13" fmla="*/ 0 w 538160"/>
                    <a:gd name="connsiteY13" fmla="*/ 161748 h 209372"/>
                    <a:gd name="connsiteX14" fmla="*/ 18204 w 538160"/>
                    <a:gd name="connsiteY14" fmla="*/ 75264 h 209372"/>
                    <a:gd name="connsiteX15" fmla="*/ 71620 w 538160"/>
                    <a:gd name="connsiteY15" fmla="*/ 0 h 209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38160" h="209372">
                      <a:moveTo>
                        <a:pt x="71620" y="0"/>
                      </a:moveTo>
                      <a:lnTo>
                        <a:pt x="201612" y="23634"/>
                      </a:lnTo>
                      <a:lnTo>
                        <a:pt x="379412" y="68084"/>
                      </a:lnTo>
                      <a:lnTo>
                        <a:pt x="468312" y="10934"/>
                      </a:lnTo>
                      <a:lnTo>
                        <a:pt x="531976" y="31472"/>
                      </a:lnTo>
                      <a:lnTo>
                        <a:pt x="538160" y="87134"/>
                      </a:lnTo>
                      <a:lnTo>
                        <a:pt x="538160" y="156984"/>
                      </a:lnTo>
                      <a:lnTo>
                        <a:pt x="532340" y="209372"/>
                      </a:lnTo>
                      <a:lnTo>
                        <a:pt x="466724" y="209372"/>
                      </a:lnTo>
                      <a:lnTo>
                        <a:pt x="404812" y="190322"/>
                      </a:lnTo>
                      <a:lnTo>
                        <a:pt x="247648" y="176034"/>
                      </a:lnTo>
                      <a:lnTo>
                        <a:pt x="142876" y="209372"/>
                      </a:lnTo>
                      <a:lnTo>
                        <a:pt x="142876" y="209372"/>
                      </a:lnTo>
                      <a:lnTo>
                        <a:pt x="0" y="161748"/>
                      </a:lnTo>
                      <a:lnTo>
                        <a:pt x="18204" y="75264"/>
                      </a:lnTo>
                      <a:lnTo>
                        <a:pt x="716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1" name="フリーフォーム: 図形 1030">
                  <a:extLst>
                    <a:ext uri="{FF2B5EF4-FFF2-40B4-BE49-F238E27FC236}">
                      <a16:creationId xmlns:a16="http://schemas.microsoft.com/office/drawing/2014/main" id="{9ACB140E-71DE-42CB-AC92-79F44D117155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2" name="フリーフォーム: 図形 1031">
                  <a:extLst>
                    <a:ext uri="{FF2B5EF4-FFF2-40B4-BE49-F238E27FC236}">
                      <a16:creationId xmlns:a16="http://schemas.microsoft.com/office/drawing/2014/main" id="{D8A6131A-F322-43B5-9590-318F73B2C527}"/>
                    </a:ext>
                  </a:extLst>
                </p:cNvPr>
                <p:cNvSpPr/>
                <p:nvPr/>
              </p:nvSpPr>
              <p:spPr>
                <a:xfrm>
                  <a:off x="43810240" y="22836188"/>
                  <a:ext cx="500060" cy="685800"/>
                </a:xfrm>
                <a:custGeom>
                  <a:avLst/>
                  <a:gdLst>
                    <a:gd name="connsiteX0" fmla="*/ 233360 w 500060"/>
                    <a:gd name="connsiteY0" fmla="*/ 0 h 685800"/>
                    <a:gd name="connsiteX1" fmla="*/ 323848 w 500060"/>
                    <a:gd name="connsiteY1" fmla="*/ 42862 h 685800"/>
                    <a:gd name="connsiteX2" fmla="*/ 423860 w 500060"/>
                    <a:gd name="connsiteY2" fmla="*/ 90488 h 685800"/>
                    <a:gd name="connsiteX3" fmla="*/ 423860 w 500060"/>
                    <a:gd name="connsiteY3" fmla="*/ 171450 h 685800"/>
                    <a:gd name="connsiteX4" fmla="*/ 500060 w 500060"/>
                    <a:gd name="connsiteY4" fmla="*/ 238124 h 685800"/>
                    <a:gd name="connsiteX5" fmla="*/ 461960 w 500060"/>
                    <a:gd name="connsiteY5" fmla="*/ 357188 h 685800"/>
                    <a:gd name="connsiteX6" fmla="*/ 366712 w 500060"/>
                    <a:gd name="connsiteY6" fmla="*/ 485776 h 685800"/>
                    <a:gd name="connsiteX7" fmla="*/ 338136 w 500060"/>
                    <a:gd name="connsiteY7" fmla="*/ 595312 h 685800"/>
                    <a:gd name="connsiteX8" fmla="*/ 242884 w 500060"/>
                    <a:gd name="connsiteY8" fmla="*/ 685800 h 685800"/>
                    <a:gd name="connsiteX9" fmla="*/ 195260 w 500060"/>
                    <a:gd name="connsiteY9" fmla="*/ 671512 h 685800"/>
                    <a:gd name="connsiteX10" fmla="*/ 161924 w 500060"/>
                    <a:gd name="connsiteY10" fmla="*/ 585788 h 685800"/>
                    <a:gd name="connsiteX11" fmla="*/ 161924 w 500060"/>
                    <a:gd name="connsiteY11" fmla="*/ 442912 h 685800"/>
                    <a:gd name="connsiteX12" fmla="*/ 0 w 500060"/>
                    <a:gd name="connsiteY12" fmla="*/ 333376 h 685800"/>
                    <a:gd name="connsiteX13" fmla="*/ 14284 w 500060"/>
                    <a:gd name="connsiteY13" fmla="*/ 195262 h 685800"/>
                    <a:gd name="connsiteX14" fmla="*/ 71436 w 500060"/>
                    <a:gd name="connsiteY14" fmla="*/ 142876 h 685800"/>
                    <a:gd name="connsiteX15" fmla="*/ 128584 w 500060"/>
                    <a:gd name="connsiteY15" fmla="*/ 38100 h 685800"/>
                    <a:gd name="connsiteX16" fmla="*/ 233360 w 500060"/>
                    <a:gd name="connsiteY16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0060" h="685800">
                      <a:moveTo>
                        <a:pt x="233360" y="0"/>
                      </a:moveTo>
                      <a:lnTo>
                        <a:pt x="323848" y="42862"/>
                      </a:lnTo>
                      <a:lnTo>
                        <a:pt x="423860" y="90488"/>
                      </a:lnTo>
                      <a:lnTo>
                        <a:pt x="423860" y="171450"/>
                      </a:lnTo>
                      <a:lnTo>
                        <a:pt x="500060" y="238124"/>
                      </a:lnTo>
                      <a:lnTo>
                        <a:pt x="461960" y="357188"/>
                      </a:lnTo>
                      <a:lnTo>
                        <a:pt x="366712" y="485776"/>
                      </a:lnTo>
                      <a:lnTo>
                        <a:pt x="338136" y="595312"/>
                      </a:lnTo>
                      <a:lnTo>
                        <a:pt x="242884" y="685800"/>
                      </a:lnTo>
                      <a:lnTo>
                        <a:pt x="195260" y="671512"/>
                      </a:lnTo>
                      <a:lnTo>
                        <a:pt x="161924" y="585788"/>
                      </a:lnTo>
                      <a:lnTo>
                        <a:pt x="161924" y="442912"/>
                      </a:lnTo>
                      <a:lnTo>
                        <a:pt x="0" y="333376"/>
                      </a:lnTo>
                      <a:lnTo>
                        <a:pt x="14284" y="195262"/>
                      </a:lnTo>
                      <a:lnTo>
                        <a:pt x="71436" y="142876"/>
                      </a:lnTo>
                      <a:lnTo>
                        <a:pt x="128584" y="38100"/>
                      </a:lnTo>
                      <a:lnTo>
                        <a:pt x="2333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3" name="フリーフォーム: 図形 1032">
                  <a:extLst>
                    <a:ext uri="{FF2B5EF4-FFF2-40B4-BE49-F238E27FC236}">
                      <a16:creationId xmlns:a16="http://schemas.microsoft.com/office/drawing/2014/main" id="{AA796856-C98F-42AE-AFEB-76432EA35AAC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4" name="フリーフォーム: 図形 1033">
                  <a:extLst>
                    <a:ext uri="{FF2B5EF4-FFF2-40B4-BE49-F238E27FC236}">
                      <a16:creationId xmlns:a16="http://schemas.microsoft.com/office/drawing/2014/main" id="{0D5D390B-8D17-4843-8664-AA9996C2CB2A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5" name="フリーフォーム: 図形 1034">
                  <a:extLst>
                    <a:ext uri="{FF2B5EF4-FFF2-40B4-BE49-F238E27FC236}">
                      <a16:creationId xmlns:a16="http://schemas.microsoft.com/office/drawing/2014/main" id="{694158E2-14FE-468B-B84F-9B1687F4A1A6}"/>
                    </a:ext>
                  </a:extLst>
                </p:cNvPr>
                <p:cNvSpPr/>
                <p:nvPr/>
              </p:nvSpPr>
              <p:spPr>
                <a:xfrm>
                  <a:off x="44000736" y="22245638"/>
                  <a:ext cx="1350964" cy="1751012"/>
                </a:xfrm>
                <a:custGeom>
                  <a:avLst/>
                  <a:gdLst>
                    <a:gd name="connsiteX0" fmla="*/ 461964 w 1350964"/>
                    <a:gd name="connsiteY0" fmla="*/ 0 h 1751012"/>
                    <a:gd name="connsiteX1" fmla="*/ 485776 w 1350964"/>
                    <a:gd name="connsiteY1" fmla="*/ 76200 h 1751012"/>
                    <a:gd name="connsiteX2" fmla="*/ 628652 w 1350964"/>
                    <a:gd name="connsiteY2" fmla="*/ 95250 h 1751012"/>
                    <a:gd name="connsiteX3" fmla="*/ 709616 w 1350964"/>
                    <a:gd name="connsiteY3" fmla="*/ 166686 h 1751012"/>
                    <a:gd name="connsiteX4" fmla="*/ 690564 w 1350964"/>
                    <a:gd name="connsiteY4" fmla="*/ 219074 h 1751012"/>
                    <a:gd name="connsiteX5" fmla="*/ 723904 w 1350964"/>
                    <a:gd name="connsiteY5" fmla="*/ 271462 h 1751012"/>
                    <a:gd name="connsiteX6" fmla="*/ 852488 w 1350964"/>
                    <a:gd name="connsiteY6" fmla="*/ 242886 h 1751012"/>
                    <a:gd name="connsiteX7" fmla="*/ 924192 w 1350964"/>
                    <a:gd name="connsiteY7" fmla="*/ 238668 h 1751012"/>
                    <a:gd name="connsiteX8" fmla="*/ 989228 w 1350964"/>
                    <a:gd name="connsiteY8" fmla="*/ 307318 h 1751012"/>
                    <a:gd name="connsiteX9" fmla="*/ 966788 w 1350964"/>
                    <a:gd name="connsiteY9" fmla="*/ 309562 h 1751012"/>
                    <a:gd name="connsiteX10" fmla="*/ 933452 w 1350964"/>
                    <a:gd name="connsiteY10" fmla="*/ 361950 h 1751012"/>
                    <a:gd name="connsiteX11" fmla="*/ 1009652 w 1350964"/>
                    <a:gd name="connsiteY11" fmla="*/ 400050 h 1751012"/>
                    <a:gd name="connsiteX12" fmla="*/ 1104904 w 1350964"/>
                    <a:gd name="connsiteY12" fmla="*/ 476250 h 1751012"/>
                    <a:gd name="connsiteX13" fmla="*/ 1200152 w 1350964"/>
                    <a:gd name="connsiteY13" fmla="*/ 514350 h 1751012"/>
                    <a:gd name="connsiteX14" fmla="*/ 1335044 w 1350964"/>
                    <a:gd name="connsiteY14" fmla="*/ 512336 h 1751012"/>
                    <a:gd name="connsiteX15" fmla="*/ 1350964 w 1350964"/>
                    <a:gd name="connsiteY15" fmla="*/ 671512 h 1751012"/>
                    <a:gd name="connsiteX16" fmla="*/ 1350964 w 1350964"/>
                    <a:gd name="connsiteY16" fmla="*/ 792162 h 1751012"/>
                    <a:gd name="connsiteX17" fmla="*/ 1262064 w 1350964"/>
                    <a:gd name="connsiteY17" fmla="*/ 912812 h 1751012"/>
                    <a:gd name="connsiteX18" fmla="*/ 1255712 w 1350964"/>
                    <a:gd name="connsiteY18" fmla="*/ 1154112 h 1751012"/>
                    <a:gd name="connsiteX19" fmla="*/ 1274764 w 1350964"/>
                    <a:gd name="connsiteY19" fmla="*/ 1211262 h 1751012"/>
                    <a:gd name="connsiteX20" fmla="*/ 1274764 w 1350964"/>
                    <a:gd name="connsiteY20" fmla="*/ 1274762 h 1751012"/>
                    <a:gd name="connsiteX21" fmla="*/ 1192216 w 1350964"/>
                    <a:gd name="connsiteY21" fmla="*/ 1357312 h 1751012"/>
                    <a:gd name="connsiteX22" fmla="*/ 1166816 w 1350964"/>
                    <a:gd name="connsiteY22" fmla="*/ 1395412 h 1751012"/>
                    <a:gd name="connsiteX23" fmla="*/ 1077912 w 1350964"/>
                    <a:gd name="connsiteY23" fmla="*/ 1497012 h 1751012"/>
                    <a:gd name="connsiteX24" fmla="*/ 1020764 w 1350964"/>
                    <a:gd name="connsiteY24" fmla="*/ 1452562 h 1751012"/>
                    <a:gd name="connsiteX25" fmla="*/ 912816 w 1350964"/>
                    <a:gd name="connsiteY25" fmla="*/ 1535112 h 1751012"/>
                    <a:gd name="connsiteX26" fmla="*/ 830264 w 1350964"/>
                    <a:gd name="connsiteY26" fmla="*/ 1573212 h 1751012"/>
                    <a:gd name="connsiteX27" fmla="*/ 785816 w 1350964"/>
                    <a:gd name="connsiteY27" fmla="*/ 1598612 h 1751012"/>
                    <a:gd name="connsiteX28" fmla="*/ 715964 w 1350964"/>
                    <a:gd name="connsiteY28" fmla="*/ 1643062 h 1751012"/>
                    <a:gd name="connsiteX29" fmla="*/ 671512 w 1350964"/>
                    <a:gd name="connsiteY29" fmla="*/ 1751012 h 1751012"/>
                    <a:gd name="connsiteX30" fmla="*/ 569912 w 1350964"/>
                    <a:gd name="connsiteY30" fmla="*/ 1700212 h 1751012"/>
                    <a:gd name="connsiteX31" fmla="*/ 487364 w 1350964"/>
                    <a:gd name="connsiteY31" fmla="*/ 1731962 h 1751012"/>
                    <a:gd name="connsiteX32" fmla="*/ 430216 w 1350964"/>
                    <a:gd name="connsiteY32" fmla="*/ 1674812 h 1751012"/>
                    <a:gd name="connsiteX33" fmla="*/ 315912 w 1350964"/>
                    <a:gd name="connsiteY33" fmla="*/ 1630362 h 1751012"/>
                    <a:gd name="connsiteX34" fmla="*/ 195264 w 1350964"/>
                    <a:gd name="connsiteY34" fmla="*/ 1611312 h 1751012"/>
                    <a:gd name="connsiteX35" fmla="*/ 87312 w 1350964"/>
                    <a:gd name="connsiteY35" fmla="*/ 1452562 h 1751012"/>
                    <a:gd name="connsiteX36" fmla="*/ 79856 w 1350964"/>
                    <a:gd name="connsiteY36" fmla="*/ 1453240 h 1751012"/>
                    <a:gd name="connsiteX37" fmla="*/ 76200 w 1350964"/>
                    <a:gd name="connsiteY37" fmla="*/ 1423986 h 1751012"/>
                    <a:gd name="connsiteX38" fmla="*/ 0 w 1350964"/>
                    <a:gd name="connsiteY38" fmla="*/ 1323974 h 1751012"/>
                    <a:gd name="connsiteX39" fmla="*/ 7952 w 1350964"/>
                    <a:gd name="connsiteY39" fmla="*/ 1263018 h 1751012"/>
                    <a:gd name="connsiteX40" fmla="*/ 52388 w 1350964"/>
                    <a:gd name="connsiteY40" fmla="*/ 1276350 h 1751012"/>
                    <a:gd name="connsiteX41" fmla="*/ 147640 w 1350964"/>
                    <a:gd name="connsiteY41" fmla="*/ 1185862 h 1751012"/>
                    <a:gd name="connsiteX42" fmla="*/ 176216 w 1350964"/>
                    <a:gd name="connsiteY42" fmla="*/ 1076326 h 1751012"/>
                    <a:gd name="connsiteX43" fmla="*/ 271464 w 1350964"/>
                    <a:gd name="connsiteY43" fmla="*/ 947738 h 1751012"/>
                    <a:gd name="connsiteX44" fmla="*/ 309564 w 1350964"/>
                    <a:gd name="connsiteY44" fmla="*/ 828674 h 1751012"/>
                    <a:gd name="connsiteX45" fmla="*/ 233364 w 1350964"/>
                    <a:gd name="connsiteY45" fmla="*/ 762000 h 1751012"/>
                    <a:gd name="connsiteX46" fmla="*/ 233364 w 1350964"/>
                    <a:gd name="connsiteY46" fmla="*/ 681038 h 1751012"/>
                    <a:gd name="connsiteX47" fmla="*/ 133352 w 1350964"/>
                    <a:gd name="connsiteY47" fmla="*/ 633412 h 1751012"/>
                    <a:gd name="connsiteX48" fmla="*/ 131640 w 1350964"/>
                    <a:gd name="connsiteY48" fmla="*/ 632600 h 1751012"/>
                    <a:gd name="connsiteX49" fmla="*/ 133352 w 1350964"/>
                    <a:gd name="connsiteY49" fmla="*/ 600074 h 1751012"/>
                    <a:gd name="connsiteX50" fmla="*/ 104776 w 1350964"/>
                    <a:gd name="connsiteY50" fmla="*/ 561974 h 1751012"/>
                    <a:gd name="connsiteX51" fmla="*/ 133352 w 1350964"/>
                    <a:gd name="connsiteY51" fmla="*/ 457200 h 1751012"/>
                    <a:gd name="connsiteX52" fmla="*/ 333376 w 1350964"/>
                    <a:gd name="connsiteY52" fmla="*/ 361950 h 1751012"/>
                    <a:gd name="connsiteX53" fmla="*/ 366712 w 1350964"/>
                    <a:gd name="connsiteY53" fmla="*/ 314326 h 1751012"/>
                    <a:gd name="connsiteX54" fmla="*/ 376240 w 1350964"/>
                    <a:gd name="connsiteY54" fmla="*/ 228600 h 1751012"/>
                    <a:gd name="connsiteX55" fmla="*/ 395288 w 1350964"/>
                    <a:gd name="connsiteY55" fmla="*/ 142874 h 1751012"/>
                    <a:gd name="connsiteX56" fmla="*/ 395288 w 1350964"/>
                    <a:gd name="connsiteY56" fmla="*/ 71438 h 1751012"/>
                    <a:gd name="connsiteX57" fmla="*/ 461964 w 1350964"/>
                    <a:gd name="connsiteY57" fmla="*/ 0 h 17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350964" h="1751012">
                      <a:moveTo>
                        <a:pt x="461964" y="0"/>
                      </a:moveTo>
                      <a:lnTo>
                        <a:pt x="485776" y="76200"/>
                      </a:lnTo>
                      <a:lnTo>
                        <a:pt x="628652" y="95250"/>
                      </a:lnTo>
                      <a:lnTo>
                        <a:pt x="709616" y="166686"/>
                      </a:lnTo>
                      <a:lnTo>
                        <a:pt x="690564" y="219074"/>
                      </a:lnTo>
                      <a:lnTo>
                        <a:pt x="723904" y="271462"/>
                      </a:lnTo>
                      <a:lnTo>
                        <a:pt x="852488" y="242886"/>
                      </a:lnTo>
                      <a:lnTo>
                        <a:pt x="924192" y="238668"/>
                      </a:lnTo>
                      <a:lnTo>
                        <a:pt x="989228" y="307318"/>
                      </a:lnTo>
                      <a:lnTo>
                        <a:pt x="966788" y="309562"/>
                      </a:lnTo>
                      <a:lnTo>
                        <a:pt x="933452" y="361950"/>
                      </a:lnTo>
                      <a:lnTo>
                        <a:pt x="1009652" y="400050"/>
                      </a:lnTo>
                      <a:lnTo>
                        <a:pt x="1104904" y="476250"/>
                      </a:lnTo>
                      <a:lnTo>
                        <a:pt x="1200152" y="514350"/>
                      </a:lnTo>
                      <a:lnTo>
                        <a:pt x="1335044" y="512336"/>
                      </a:lnTo>
                      <a:lnTo>
                        <a:pt x="1350964" y="671512"/>
                      </a:lnTo>
                      <a:lnTo>
                        <a:pt x="1350964" y="792162"/>
                      </a:lnTo>
                      <a:lnTo>
                        <a:pt x="1262064" y="912812"/>
                      </a:lnTo>
                      <a:lnTo>
                        <a:pt x="1255712" y="1154112"/>
                      </a:lnTo>
                      <a:lnTo>
                        <a:pt x="1274764" y="1211262"/>
                      </a:lnTo>
                      <a:lnTo>
                        <a:pt x="1274764" y="1274762"/>
                      </a:lnTo>
                      <a:lnTo>
                        <a:pt x="1192216" y="1357312"/>
                      </a:lnTo>
                      <a:lnTo>
                        <a:pt x="1166816" y="1395412"/>
                      </a:lnTo>
                      <a:lnTo>
                        <a:pt x="1077912" y="1497012"/>
                      </a:lnTo>
                      <a:lnTo>
                        <a:pt x="1020764" y="1452562"/>
                      </a:lnTo>
                      <a:lnTo>
                        <a:pt x="912816" y="1535112"/>
                      </a:lnTo>
                      <a:lnTo>
                        <a:pt x="830264" y="1573212"/>
                      </a:lnTo>
                      <a:lnTo>
                        <a:pt x="785816" y="1598612"/>
                      </a:lnTo>
                      <a:lnTo>
                        <a:pt x="715964" y="1643062"/>
                      </a:lnTo>
                      <a:lnTo>
                        <a:pt x="671512" y="1751012"/>
                      </a:lnTo>
                      <a:lnTo>
                        <a:pt x="569912" y="1700212"/>
                      </a:lnTo>
                      <a:lnTo>
                        <a:pt x="487364" y="1731962"/>
                      </a:lnTo>
                      <a:lnTo>
                        <a:pt x="430216" y="1674812"/>
                      </a:lnTo>
                      <a:lnTo>
                        <a:pt x="315912" y="1630362"/>
                      </a:lnTo>
                      <a:lnTo>
                        <a:pt x="195264" y="1611312"/>
                      </a:lnTo>
                      <a:lnTo>
                        <a:pt x="87312" y="1452562"/>
                      </a:lnTo>
                      <a:lnTo>
                        <a:pt x="79856" y="1453240"/>
                      </a:lnTo>
                      <a:lnTo>
                        <a:pt x="76200" y="1423986"/>
                      </a:lnTo>
                      <a:lnTo>
                        <a:pt x="0" y="1323974"/>
                      </a:lnTo>
                      <a:lnTo>
                        <a:pt x="7952" y="1263018"/>
                      </a:lnTo>
                      <a:lnTo>
                        <a:pt x="52388" y="1276350"/>
                      </a:lnTo>
                      <a:lnTo>
                        <a:pt x="147640" y="1185862"/>
                      </a:lnTo>
                      <a:lnTo>
                        <a:pt x="176216" y="1076326"/>
                      </a:lnTo>
                      <a:lnTo>
                        <a:pt x="271464" y="947738"/>
                      </a:lnTo>
                      <a:lnTo>
                        <a:pt x="309564" y="828674"/>
                      </a:lnTo>
                      <a:lnTo>
                        <a:pt x="233364" y="762000"/>
                      </a:lnTo>
                      <a:lnTo>
                        <a:pt x="233364" y="681038"/>
                      </a:lnTo>
                      <a:lnTo>
                        <a:pt x="133352" y="633412"/>
                      </a:lnTo>
                      <a:lnTo>
                        <a:pt x="131640" y="632600"/>
                      </a:lnTo>
                      <a:lnTo>
                        <a:pt x="133352" y="600074"/>
                      </a:lnTo>
                      <a:lnTo>
                        <a:pt x="104776" y="561974"/>
                      </a:lnTo>
                      <a:lnTo>
                        <a:pt x="133352" y="457200"/>
                      </a:lnTo>
                      <a:lnTo>
                        <a:pt x="333376" y="361950"/>
                      </a:lnTo>
                      <a:lnTo>
                        <a:pt x="366712" y="314326"/>
                      </a:lnTo>
                      <a:lnTo>
                        <a:pt x="376240" y="228600"/>
                      </a:lnTo>
                      <a:lnTo>
                        <a:pt x="395288" y="142874"/>
                      </a:lnTo>
                      <a:lnTo>
                        <a:pt x="395288" y="71438"/>
                      </a:lnTo>
                      <a:lnTo>
                        <a:pt x="4619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6" name="フリーフォーム: 図形 1035">
                  <a:extLst>
                    <a:ext uri="{FF2B5EF4-FFF2-40B4-BE49-F238E27FC236}">
                      <a16:creationId xmlns:a16="http://schemas.microsoft.com/office/drawing/2014/main" id="{0F10D9EE-A879-4236-81CD-667ECBF0F907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7" name="フリーフォーム: 図形 1036">
                  <a:extLst>
                    <a:ext uri="{FF2B5EF4-FFF2-40B4-BE49-F238E27FC236}">
                      <a16:creationId xmlns:a16="http://schemas.microsoft.com/office/drawing/2014/main" id="{B2ADD9B5-E051-479B-AF08-95590F18A92F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8" name="フリーフォーム: 図形 1037">
                  <a:extLst>
                    <a:ext uri="{FF2B5EF4-FFF2-40B4-BE49-F238E27FC236}">
                      <a16:creationId xmlns:a16="http://schemas.microsoft.com/office/drawing/2014/main" id="{7D34148B-32F1-483C-A753-9508FB45B910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9" name="フリーフォーム: 図形 1038">
                  <a:extLst>
                    <a:ext uri="{FF2B5EF4-FFF2-40B4-BE49-F238E27FC236}">
                      <a16:creationId xmlns:a16="http://schemas.microsoft.com/office/drawing/2014/main" id="{CDC409EE-612B-4F33-9CDC-FDBF7C34657C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0" name="フリーフォーム: 図形 1039">
                  <a:extLst>
                    <a:ext uri="{FF2B5EF4-FFF2-40B4-BE49-F238E27FC236}">
                      <a16:creationId xmlns:a16="http://schemas.microsoft.com/office/drawing/2014/main" id="{BFC096AA-A5A2-46CB-9471-7AB7D8EC5250}"/>
                    </a:ext>
                  </a:extLst>
                </p:cNvPr>
                <p:cNvSpPr/>
                <p:nvPr/>
              </p:nvSpPr>
              <p:spPr>
                <a:xfrm>
                  <a:off x="43165280" y="23426740"/>
                  <a:ext cx="922768" cy="654804"/>
                </a:xfrm>
                <a:custGeom>
                  <a:avLst/>
                  <a:gdLst>
                    <a:gd name="connsiteX0" fmla="*/ 521132 w 922768"/>
                    <a:gd name="connsiteY0" fmla="*/ 0 h 654804"/>
                    <a:gd name="connsiteX1" fmla="*/ 573520 w 922768"/>
                    <a:gd name="connsiteY1" fmla="*/ 57148 h 654804"/>
                    <a:gd name="connsiteX2" fmla="*/ 497320 w 922768"/>
                    <a:gd name="connsiteY2" fmla="*/ 138112 h 654804"/>
                    <a:gd name="connsiteX3" fmla="*/ 630672 w 922768"/>
                    <a:gd name="connsiteY3" fmla="*/ 204786 h 654804"/>
                    <a:gd name="connsiteX4" fmla="*/ 852920 w 922768"/>
                    <a:gd name="connsiteY4" fmla="*/ 289086 h 654804"/>
                    <a:gd name="connsiteX5" fmla="*/ 852920 w 922768"/>
                    <a:gd name="connsiteY5" fmla="*/ 373060 h 654804"/>
                    <a:gd name="connsiteX6" fmla="*/ 922768 w 922768"/>
                    <a:gd name="connsiteY6" fmla="*/ 506410 h 654804"/>
                    <a:gd name="connsiteX7" fmla="*/ 757672 w 922768"/>
                    <a:gd name="connsiteY7" fmla="*/ 601660 h 654804"/>
                    <a:gd name="connsiteX8" fmla="*/ 732272 w 922768"/>
                    <a:gd name="connsiteY8" fmla="*/ 620710 h 654804"/>
                    <a:gd name="connsiteX9" fmla="*/ 709540 w 922768"/>
                    <a:gd name="connsiteY9" fmla="*/ 654804 h 654804"/>
                    <a:gd name="connsiteX10" fmla="*/ 659244 w 922768"/>
                    <a:gd name="connsiteY10" fmla="*/ 571498 h 654804"/>
                    <a:gd name="connsiteX11" fmla="*/ 492560 w 922768"/>
                    <a:gd name="connsiteY11" fmla="*/ 476248 h 654804"/>
                    <a:gd name="connsiteX12" fmla="*/ 473508 w 922768"/>
                    <a:gd name="connsiteY12" fmla="*/ 347660 h 654804"/>
                    <a:gd name="connsiteX13" fmla="*/ 402072 w 922768"/>
                    <a:gd name="connsiteY13" fmla="*/ 338136 h 654804"/>
                    <a:gd name="connsiteX14" fmla="*/ 383020 w 922768"/>
                    <a:gd name="connsiteY14" fmla="*/ 481010 h 654804"/>
                    <a:gd name="connsiteX15" fmla="*/ 321108 w 922768"/>
                    <a:gd name="connsiteY15" fmla="*/ 490536 h 654804"/>
                    <a:gd name="connsiteX16" fmla="*/ 259196 w 922768"/>
                    <a:gd name="connsiteY16" fmla="*/ 438148 h 654804"/>
                    <a:gd name="connsiteX17" fmla="*/ 168708 w 922768"/>
                    <a:gd name="connsiteY17" fmla="*/ 414336 h 654804"/>
                    <a:gd name="connsiteX18" fmla="*/ 168708 w 922768"/>
                    <a:gd name="connsiteY18" fmla="*/ 352424 h 654804"/>
                    <a:gd name="connsiteX19" fmla="*/ 59168 w 922768"/>
                    <a:gd name="connsiteY19" fmla="*/ 300036 h 654804"/>
                    <a:gd name="connsiteX20" fmla="*/ 2020 w 922768"/>
                    <a:gd name="connsiteY20" fmla="*/ 328610 h 654804"/>
                    <a:gd name="connsiteX21" fmla="*/ 2020 w 922768"/>
                    <a:gd name="connsiteY21" fmla="*/ 338136 h 654804"/>
                    <a:gd name="connsiteX22" fmla="*/ 0 w 922768"/>
                    <a:gd name="connsiteY22" fmla="*/ 337632 h 654804"/>
                    <a:gd name="connsiteX23" fmla="*/ 2020 w 922768"/>
                    <a:gd name="connsiteY23" fmla="*/ 228600 h 654804"/>
                    <a:gd name="connsiteX24" fmla="*/ 68696 w 922768"/>
                    <a:gd name="connsiteY24" fmla="*/ 238124 h 654804"/>
                    <a:gd name="connsiteX25" fmla="*/ 116320 w 922768"/>
                    <a:gd name="connsiteY25" fmla="*/ 276224 h 654804"/>
                    <a:gd name="connsiteX26" fmla="*/ 216332 w 922768"/>
                    <a:gd name="connsiteY26" fmla="*/ 200024 h 654804"/>
                    <a:gd name="connsiteX27" fmla="*/ 249672 w 922768"/>
                    <a:gd name="connsiteY27" fmla="*/ 152400 h 654804"/>
                    <a:gd name="connsiteX28" fmla="*/ 330632 w 922768"/>
                    <a:gd name="connsiteY28" fmla="*/ 200024 h 654804"/>
                    <a:gd name="connsiteX29" fmla="*/ 373496 w 922768"/>
                    <a:gd name="connsiteY29" fmla="*/ 166686 h 654804"/>
                    <a:gd name="connsiteX30" fmla="*/ 349684 w 922768"/>
                    <a:gd name="connsiteY30" fmla="*/ 76200 h 654804"/>
                    <a:gd name="connsiteX31" fmla="*/ 521132 w 922768"/>
                    <a:gd name="connsiteY31" fmla="*/ 0 h 654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22768" h="654804">
                      <a:moveTo>
                        <a:pt x="521132" y="0"/>
                      </a:moveTo>
                      <a:lnTo>
                        <a:pt x="573520" y="57148"/>
                      </a:lnTo>
                      <a:lnTo>
                        <a:pt x="497320" y="138112"/>
                      </a:lnTo>
                      <a:lnTo>
                        <a:pt x="630672" y="204786"/>
                      </a:lnTo>
                      <a:lnTo>
                        <a:pt x="852920" y="289086"/>
                      </a:lnTo>
                      <a:lnTo>
                        <a:pt x="852920" y="373060"/>
                      </a:lnTo>
                      <a:lnTo>
                        <a:pt x="922768" y="506410"/>
                      </a:lnTo>
                      <a:lnTo>
                        <a:pt x="757672" y="601660"/>
                      </a:lnTo>
                      <a:lnTo>
                        <a:pt x="732272" y="620710"/>
                      </a:lnTo>
                      <a:lnTo>
                        <a:pt x="709540" y="654804"/>
                      </a:lnTo>
                      <a:lnTo>
                        <a:pt x="659244" y="571498"/>
                      </a:lnTo>
                      <a:lnTo>
                        <a:pt x="492560" y="476248"/>
                      </a:lnTo>
                      <a:lnTo>
                        <a:pt x="473508" y="347660"/>
                      </a:lnTo>
                      <a:lnTo>
                        <a:pt x="402072" y="338136"/>
                      </a:lnTo>
                      <a:lnTo>
                        <a:pt x="383020" y="481010"/>
                      </a:lnTo>
                      <a:lnTo>
                        <a:pt x="321108" y="490536"/>
                      </a:lnTo>
                      <a:lnTo>
                        <a:pt x="259196" y="438148"/>
                      </a:lnTo>
                      <a:lnTo>
                        <a:pt x="168708" y="414336"/>
                      </a:lnTo>
                      <a:lnTo>
                        <a:pt x="168708" y="352424"/>
                      </a:lnTo>
                      <a:lnTo>
                        <a:pt x="59168" y="300036"/>
                      </a:lnTo>
                      <a:lnTo>
                        <a:pt x="2020" y="328610"/>
                      </a:lnTo>
                      <a:lnTo>
                        <a:pt x="2020" y="338136"/>
                      </a:lnTo>
                      <a:lnTo>
                        <a:pt x="0" y="337632"/>
                      </a:lnTo>
                      <a:lnTo>
                        <a:pt x="2020" y="228600"/>
                      </a:lnTo>
                      <a:lnTo>
                        <a:pt x="68696" y="238124"/>
                      </a:lnTo>
                      <a:lnTo>
                        <a:pt x="116320" y="276224"/>
                      </a:lnTo>
                      <a:lnTo>
                        <a:pt x="216332" y="200024"/>
                      </a:lnTo>
                      <a:lnTo>
                        <a:pt x="249672" y="152400"/>
                      </a:lnTo>
                      <a:lnTo>
                        <a:pt x="330632" y="200024"/>
                      </a:lnTo>
                      <a:lnTo>
                        <a:pt x="373496" y="166686"/>
                      </a:lnTo>
                      <a:lnTo>
                        <a:pt x="349684" y="76200"/>
                      </a:lnTo>
                      <a:lnTo>
                        <a:pt x="5211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1" name="フリーフォーム: 図形 1040">
                  <a:extLst>
                    <a:ext uri="{FF2B5EF4-FFF2-40B4-BE49-F238E27FC236}">
                      <a16:creationId xmlns:a16="http://schemas.microsoft.com/office/drawing/2014/main" id="{C67FB8F1-B060-4EAD-B798-A4AD3443BAA8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2" name="フリーフォーム: 図形 1041">
                  <a:extLst>
                    <a:ext uri="{FF2B5EF4-FFF2-40B4-BE49-F238E27FC236}">
                      <a16:creationId xmlns:a16="http://schemas.microsoft.com/office/drawing/2014/main" id="{11D1198C-F760-4A57-921F-37D297339B48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3" name="フリーフォーム: 図形 1042">
                  <a:extLst>
                    <a:ext uri="{FF2B5EF4-FFF2-40B4-BE49-F238E27FC236}">
                      <a16:creationId xmlns:a16="http://schemas.microsoft.com/office/drawing/2014/main" id="{17AB15F0-41C8-4C8C-BDBA-9AA27C9700D2}"/>
                    </a:ext>
                  </a:extLst>
                </p:cNvPr>
                <p:cNvSpPr/>
                <p:nvPr/>
              </p:nvSpPr>
              <p:spPr>
                <a:xfrm>
                  <a:off x="44415076" y="21936076"/>
                  <a:ext cx="691364" cy="581024"/>
                </a:xfrm>
                <a:custGeom>
                  <a:avLst/>
                  <a:gdLst>
                    <a:gd name="connsiteX0" fmla="*/ 100012 w 691364"/>
                    <a:gd name="connsiteY0" fmla="*/ 0 h 581024"/>
                    <a:gd name="connsiteX1" fmla="*/ 266700 w 691364"/>
                    <a:gd name="connsiteY1" fmla="*/ 80962 h 581024"/>
                    <a:gd name="connsiteX2" fmla="*/ 376236 w 691364"/>
                    <a:gd name="connsiteY2" fmla="*/ 80962 h 581024"/>
                    <a:gd name="connsiteX3" fmla="*/ 476248 w 691364"/>
                    <a:gd name="connsiteY3" fmla="*/ 95248 h 581024"/>
                    <a:gd name="connsiteX4" fmla="*/ 488372 w 691364"/>
                    <a:gd name="connsiteY4" fmla="*/ 54840 h 581024"/>
                    <a:gd name="connsiteX5" fmla="*/ 623888 w 691364"/>
                    <a:gd name="connsiteY5" fmla="*/ 100012 h 581024"/>
                    <a:gd name="connsiteX6" fmla="*/ 633412 w 691364"/>
                    <a:gd name="connsiteY6" fmla="*/ 228600 h 581024"/>
                    <a:gd name="connsiteX7" fmla="*/ 691364 w 691364"/>
                    <a:gd name="connsiteY7" fmla="*/ 256316 h 581024"/>
                    <a:gd name="connsiteX8" fmla="*/ 619124 w 691364"/>
                    <a:gd name="connsiteY8" fmla="*/ 333374 h 581024"/>
                    <a:gd name="connsiteX9" fmla="*/ 625476 w 691364"/>
                    <a:gd name="connsiteY9" fmla="*/ 403224 h 581024"/>
                    <a:gd name="connsiteX10" fmla="*/ 549276 w 691364"/>
                    <a:gd name="connsiteY10" fmla="*/ 479424 h 581024"/>
                    <a:gd name="connsiteX11" fmla="*/ 504824 w 691364"/>
                    <a:gd name="connsiteY11" fmla="*/ 498474 h 581024"/>
                    <a:gd name="connsiteX12" fmla="*/ 504824 w 691364"/>
                    <a:gd name="connsiteY12" fmla="*/ 542924 h 581024"/>
                    <a:gd name="connsiteX13" fmla="*/ 509852 w 691364"/>
                    <a:gd name="connsiteY13" fmla="*/ 548230 h 581024"/>
                    <a:gd name="connsiteX14" fmla="*/ 438148 w 691364"/>
                    <a:gd name="connsiteY14" fmla="*/ 552448 h 581024"/>
                    <a:gd name="connsiteX15" fmla="*/ 309564 w 691364"/>
                    <a:gd name="connsiteY15" fmla="*/ 581024 h 581024"/>
                    <a:gd name="connsiteX16" fmla="*/ 276224 w 691364"/>
                    <a:gd name="connsiteY16" fmla="*/ 528636 h 581024"/>
                    <a:gd name="connsiteX17" fmla="*/ 295276 w 691364"/>
                    <a:gd name="connsiteY17" fmla="*/ 476248 h 581024"/>
                    <a:gd name="connsiteX18" fmla="*/ 214312 w 691364"/>
                    <a:gd name="connsiteY18" fmla="*/ 404812 h 581024"/>
                    <a:gd name="connsiteX19" fmla="*/ 71436 w 691364"/>
                    <a:gd name="connsiteY19" fmla="*/ 385762 h 581024"/>
                    <a:gd name="connsiteX20" fmla="*/ 57832 w 691364"/>
                    <a:gd name="connsiteY20" fmla="*/ 342234 h 581024"/>
                    <a:gd name="connsiteX21" fmla="*/ 52388 w 691364"/>
                    <a:gd name="connsiteY21" fmla="*/ 314324 h 581024"/>
                    <a:gd name="connsiteX22" fmla="*/ 38100 w 691364"/>
                    <a:gd name="connsiteY22" fmla="*/ 233362 h 581024"/>
                    <a:gd name="connsiteX23" fmla="*/ 23812 w 691364"/>
                    <a:gd name="connsiteY23" fmla="*/ 180974 h 581024"/>
                    <a:gd name="connsiteX24" fmla="*/ 0 w 691364"/>
                    <a:gd name="connsiteY24" fmla="*/ 114300 h 581024"/>
                    <a:gd name="connsiteX25" fmla="*/ 33336 w 691364"/>
                    <a:gd name="connsiteY25" fmla="*/ 95248 h 581024"/>
                    <a:gd name="connsiteX26" fmla="*/ 66676 w 691364"/>
                    <a:gd name="connsiteY26" fmla="*/ 9524 h 581024"/>
                    <a:gd name="connsiteX27" fmla="*/ 100012 w 691364"/>
                    <a:gd name="connsiteY27" fmla="*/ 0 h 581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91364" h="581024">
                      <a:moveTo>
                        <a:pt x="100012" y="0"/>
                      </a:moveTo>
                      <a:lnTo>
                        <a:pt x="266700" y="80962"/>
                      </a:lnTo>
                      <a:lnTo>
                        <a:pt x="376236" y="80962"/>
                      </a:lnTo>
                      <a:lnTo>
                        <a:pt x="476248" y="95248"/>
                      </a:lnTo>
                      <a:lnTo>
                        <a:pt x="488372" y="54840"/>
                      </a:lnTo>
                      <a:lnTo>
                        <a:pt x="623888" y="100012"/>
                      </a:lnTo>
                      <a:lnTo>
                        <a:pt x="633412" y="228600"/>
                      </a:lnTo>
                      <a:lnTo>
                        <a:pt x="691364" y="256316"/>
                      </a:lnTo>
                      <a:lnTo>
                        <a:pt x="619124" y="333374"/>
                      </a:lnTo>
                      <a:lnTo>
                        <a:pt x="625476" y="403224"/>
                      </a:lnTo>
                      <a:lnTo>
                        <a:pt x="549276" y="479424"/>
                      </a:lnTo>
                      <a:lnTo>
                        <a:pt x="504824" y="498474"/>
                      </a:lnTo>
                      <a:lnTo>
                        <a:pt x="504824" y="542924"/>
                      </a:lnTo>
                      <a:lnTo>
                        <a:pt x="509852" y="548230"/>
                      </a:lnTo>
                      <a:lnTo>
                        <a:pt x="438148" y="552448"/>
                      </a:lnTo>
                      <a:lnTo>
                        <a:pt x="309564" y="581024"/>
                      </a:lnTo>
                      <a:lnTo>
                        <a:pt x="276224" y="528636"/>
                      </a:lnTo>
                      <a:lnTo>
                        <a:pt x="295276" y="476248"/>
                      </a:lnTo>
                      <a:lnTo>
                        <a:pt x="214312" y="404812"/>
                      </a:lnTo>
                      <a:lnTo>
                        <a:pt x="71436" y="385762"/>
                      </a:lnTo>
                      <a:lnTo>
                        <a:pt x="57832" y="342234"/>
                      </a:lnTo>
                      <a:lnTo>
                        <a:pt x="52388" y="314324"/>
                      </a:lnTo>
                      <a:lnTo>
                        <a:pt x="38100" y="233362"/>
                      </a:lnTo>
                      <a:lnTo>
                        <a:pt x="23812" y="180974"/>
                      </a:lnTo>
                      <a:lnTo>
                        <a:pt x="0" y="114300"/>
                      </a:lnTo>
                      <a:lnTo>
                        <a:pt x="33336" y="95248"/>
                      </a:lnTo>
                      <a:lnTo>
                        <a:pt x="66676" y="9524"/>
                      </a:lnTo>
                      <a:lnTo>
                        <a:pt x="1000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4" name="フリーフォーム: 図形 1043">
                  <a:extLst>
                    <a:ext uri="{FF2B5EF4-FFF2-40B4-BE49-F238E27FC236}">
                      <a16:creationId xmlns:a16="http://schemas.microsoft.com/office/drawing/2014/main" id="{630CF6B2-FA06-4FA3-8D01-9E64FFF7E89C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5" name="フリーフォーム: 図形 1044">
                  <a:extLst>
                    <a:ext uri="{FF2B5EF4-FFF2-40B4-BE49-F238E27FC236}">
                      <a16:creationId xmlns:a16="http://schemas.microsoft.com/office/drawing/2014/main" id="{EB2D422B-BFC7-417E-961D-3BE65D8DAE38}"/>
                    </a:ext>
                  </a:extLst>
                </p:cNvPr>
                <p:cNvSpPr/>
                <p:nvPr/>
              </p:nvSpPr>
              <p:spPr>
                <a:xfrm>
                  <a:off x="43014900" y="23212424"/>
                  <a:ext cx="571500" cy="551948"/>
                </a:xfrm>
                <a:custGeom>
                  <a:avLst/>
                  <a:gdLst>
                    <a:gd name="connsiteX0" fmla="*/ 481012 w 571500"/>
                    <a:gd name="connsiteY0" fmla="*/ 0 h 551948"/>
                    <a:gd name="connsiteX1" fmla="*/ 495300 w 571500"/>
                    <a:gd name="connsiteY1" fmla="*/ 66676 h 551948"/>
                    <a:gd name="connsiteX2" fmla="*/ 571500 w 571500"/>
                    <a:gd name="connsiteY2" fmla="*/ 123826 h 551948"/>
                    <a:gd name="connsiteX3" fmla="*/ 528636 w 571500"/>
                    <a:gd name="connsiteY3" fmla="*/ 252414 h 551948"/>
                    <a:gd name="connsiteX4" fmla="*/ 514568 w 571500"/>
                    <a:gd name="connsiteY4" fmla="*/ 284070 h 551948"/>
                    <a:gd name="connsiteX5" fmla="*/ 500064 w 571500"/>
                    <a:gd name="connsiteY5" fmla="*/ 290516 h 551948"/>
                    <a:gd name="connsiteX6" fmla="*/ 523876 w 571500"/>
                    <a:gd name="connsiteY6" fmla="*/ 381002 h 551948"/>
                    <a:gd name="connsiteX7" fmla="*/ 481012 w 571500"/>
                    <a:gd name="connsiteY7" fmla="*/ 414340 h 551948"/>
                    <a:gd name="connsiteX8" fmla="*/ 400052 w 571500"/>
                    <a:gd name="connsiteY8" fmla="*/ 366716 h 551948"/>
                    <a:gd name="connsiteX9" fmla="*/ 366712 w 571500"/>
                    <a:gd name="connsiteY9" fmla="*/ 414340 h 551948"/>
                    <a:gd name="connsiteX10" fmla="*/ 266700 w 571500"/>
                    <a:gd name="connsiteY10" fmla="*/ 490540 h 551948"/>
                    <a:gd name="connsiteX11" fmla="*/ 219076 w 571500"/>
                    <a:gd name="connsiteY11" fmla="*/ 452440 h 551948"/>
                    <a:gd name="connsiteX12" fmla="*/ 152400 w 571500"/>
                    <a:gd name="connsiteY12" fmla="*/ 442916 h 551948"/>
                    <a:gd name="connsiteX13" fmla="*/ 150380 w 571500"/>
                    <a:gd name="connsiteY13" fmla="*/ 551948 h 551948"/>
                    <a:gd name="connsiteX14" fmla="*/ 114300 w 571500"/>
                    <a:gd name="connsiteY14" fmla="*/ 542926 h 551948"/>
                    <a:gd name="connsiteX15" fmla="*/ 57148 w 571500"/>
                    <a:gd name="connsiteY15" fmla="*/ 530226 h 551948"/>
                    <a:gd name="connsiteX16" fmla="*/ 12700 w 571500"/>
                    <a:gd name="connsiteY16" fmla="*/ 473076 h 551948"/>
                    <a:gd name="connsiteX17" fmla="*/ 25400 w 571500"/>
                    <a:gd name="connsiteY17" fmla="*/ 428626 h 551948"/>
                    <a:gd name="connsiteX18" fmla="*/ 12700 w 571500"/>
                    <a:gd name="connsiteY18" fmla="*/ 333376 h 551948"/>
                    <a:gd name="connsiteX19" fmla="*/ 0 w 571500"/>
                    <a:gd name="connsiteY19" fmla="*/ 276226 h 551948"/>
                    <a:gd name="connsiteX20" fmla="*/ 25424 w 571500"/>
                    <a:gd name="connsiteY20" fmla="*/ 230458 h 551948"/>
                    <a:gd name="connsiteX21" fmla="*/ 100012 w 571500"/>
                    <a:gd name="connsiteY21" fmla="*/ 242888 h 551948"/>
                    <a:gd name="connsiteX22" fmla="*/ 180976 w 571500"/>
                    <a:gd name="connsiteY22" fmla="*/ 219076 h 551948"/>
                    <a:gd name="connsiteX23" fmla="*/ 252412 w 571500"/>
                    <a:gd name="connsiteY23" fmla="*/ 66676 h 551948"/>
                    <a:gd name="connsiteX24" fmla="*/ 290512 w 571500"/>
                    <a:gd name="connsiteY24" fmla="*/ 57152 h 551948"/>
                    <a:gd name="connsiteX25" fmla="*/ 361948 w 571500"/>
                    <a:gd name="connsiteY25" fmla="*/ 9526 h 551948"/>
                    <a:gd name="connsiteX26" fmla="*/ 481012 w 571500"/>
                    <a:gd name="connsiteY26" fmla="*/ 0 h 551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71500" h="551948">
                      <a:moveTo>
                        <a:pt x="481012" y="0"/>
                      </a:moveTo>
                      <a:lnTo>
                        <a:pt x="495300" y="66676"/>
                      </a:lnTo>
                      <a:lnTo>
                        <a:pt x="571500" y="123826"/>
                      </a:lnTo>
                      <a:lnTo>
                        <a:pt x="528636" y="252414"/>
                      </a:lnTo>
                      <a:lnTo>
                        <a:pt x="514568" y="284070"/>
                      </a:lnTo>
                      <a:lnTo>
                        <a:pt x="500064" y="290516"/>
                      </a:lnTo>
                      <a:lnTo>
                        <a:pt x="523876" y="381002"/>
                      </a:lnTo>
                      <a:lnTo>
                        <a:pt x="481012" y="414340"/>
                      </a:lnTo>
                      <a:lnTo>
                        <a:pt x="400052" y="366716"/>
                      </a:lnTo>
                      <a:lnTo>
                        <a:pt x="366712" y="414340"/>
                      </a:lnTo>
                      <a:lnTo>
                        <a:pt x="266700" y="490540"/>
                      </a:lnTo>
                      <a:lnTo>
                        <a:pt x="219076" y="452440"/>
                      </a:lnTo>
                      <a:lnTo>
                        <a:pt x="152400" y="442916"/>
                      </a:lnTo>
                      <a:lnTo>
                        <a:pt x="150380" y="551948"/>
                      </a:lnTo>
                      <a:lnTo>
                        <a:pt x="114300" y="542926"/>
                      </a:lnTo>
                      <a:lnTo>
                        <a:pt x="57148" y="530226"/>
                      </a:lnTo>
                      <a:lnTo>
                        <a:pt x="12700" y="473076"/>
                      </a:lnTo>
                      <a:lnTo>
                        <a:pt x="25400" y="428626"/>
                      </a:lnTo>
                      <a:lnTo>
                        <a:pt x="12700" y="333376"/>
                      </a:lnTo>
                      <a:lnTo>
                        <a:pt x="0" y="276226"/>
                      </a:lnTo>
                      <a:lnTo>
                        <a:pt x="25424" y="230458"/>
                      </a:lnTo>
                      <a:lnTo>
                        <a:pt x="100012" y="242888"/>
                      </a:lnTo>
                      <a:lnTo>
                        <a:pt x="180976" y="219076"/>
                      </a:lnTo>
                      <a:lnTo>
                        <a:pt x="252412" y="66676"/>
                      </a:lnTo>
                      <a:lnTo>
                        <a:pt x="290512" y="57152"/>
                      </a:lnTo>
                      <a:lnTo>
                        <a:pt x="361948" y="9526"/>
                      </a:lnTo>
                      <a:lnTo>
                        <a:pt x="4810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6" name="フリーフォーム: 図形 1045">
                  <a:extLst>
                    <a:ext uri="{FF2B5EF4-FFF2-40B4-BE49-F238E27FC236}">
                      <a16:creationId xmlns:a16="http://schemas.microsoft.com/office/drawing/2014/main" id="{0329FDA4-4C94-4916-B042-B2D14543ACBC}"/>
                    </a:ext>
                  </a:extLst>
                </p:cNvPr>
                <p:cNvSpPr/>
                <p:nvPr/>
              </p:nvSpPr>
              <p:spPr>
                <a:xfrm>
                  <a:off x="40911780" y="20314610"/>
                  <a:ext cx="558396" cy="1273802"/>
                </a:xfrm>
                <a:custGeom>
                  <a:avLst/>
                  <a:gdLst>
                    <a:gd name="connsiteX0" fmla="*/ 558396 w 558396"/>
                    <a:gd name="connsiteY0" fmla="*/ 0 h 1273802"/>
                    <a:gd name="connsiteX1" fmla="*/ 555308 w 558396"/>
                    <a:gd name="connsiteY1" fmla="*/ 11740 h 1273802"/>
                    <a:gd name="connsiteX2" fmla="*/ 555308 w 558396"/>
                    <a:gd name="connsiteY2" fmla="*/ 297490 h 1273802"/>
                    <a:gd name="connsiteX3" fmla="*/ 517208 w 558396"/>
                    <a:gd name="connsiteY3" fmla="*/ 383214 h 1273802"/>
                    <a:gd name="connsiteX4" fmla="*/ 483868 w 558396"/>
                    <a:gd name="connsiteY4" fmla="*/ 526090 h 1273802"/>
                    <a:gd name="connsiteX5" fmla="*/ 469584 w 558396"/>
                    <a:gd name="connsiteY5" fmla="*/ 578478 h 1273802"/>
                    <a:gd name="connsiteX6" fmla="*/ 469584 w 558396"/>
                    <a:gd name="connsiteY6" fmla="*/ 640390 h 1273802"/>
                    <a:gd name="connsiteX7" fmla="*/ 407668 w 558396"/>
                    <a:gd name="connsiteY7" fmla="*/ 740402 h 1273802"/>
                    <a:gd name="connsiteX8" fmla="*/ 393384 w 558396"/>
                    <a:gd name="connsiteY8" fmla="*/ 835654 h 1273802"/>
                    <a:gd name="connsiteX9" fmla="*/ 460060 w 558396"/>
                    <a:gd name="connsiteY9" fmla="*/ 835654 h 1273802"/>
                    <a:gd name="connsiteX10" fmla="*/ 502920 w 558396"/>
                    <a:gd name="connsiteY10" fmla="*/ 911854 h 1273802"/>
                    <a:gd name="connsiteX11" fmla="*/ 536364 w 558396"/>
                    <a:gd name="connsiteY11" fmla="*/ 895132 h 1273802"/>
                    <a:gd name="connsiteX12" fmla="*/ 530840 w 558396"/>
                    <a:gd name="connsiteY12" fmla="*/ 971354 h 1273802"/>
                    <a:gd name="connsiteX13" fmla="*/ 517208 w 558396"/>
                    <a:gd name="connsiteY13" fmla="*/ 964240 h 1273802"/>
                    <a:gd name="connsiteX14" fmla="*/ 493396 w 558396"/>
                    <a:gd name="connsiteY14" fmla="*/ 978528 h 1273802"/>
                    <a:gd name="connsiteX15" fmla="*/ 450532 w 558396"/>
                    <a:gd name="connsiteY15" fmla="*/ 1011866 h 1273802"/>
                    <a:gd name="connsiteX16" fmla="*/ 431484 w 558396"/>
                    <a:gd name="connsiteY16" fmla="*/ 1169028 h 1273802"/>
                    <a:gd name="connsiteX17" fmla="*/ 350520 w 558396"/>
                    <a:gd name="connsiteY17" fmla="*/ 1216654 h 1273802"/>
                    <a:gd name="connsiteX18" fmla="*/ 350520 w 558396"/>
                    <a:gd name="connsiteY18" fmla="*/ 1230940 h 1273802"/>
                    <a:gd name="connsiteX19" fmla="*/ 145732 w 558396"/>
                    <a:gd name="connsiteY19" fmla="*/ 1273802 h 1273802"/>
                    <a:gd name="connsiteX20" fmla="*/ 82556 w 558396"/>
                    <a:gd name="connsiteY20" fmla="*/ 1206796 h 1273802"/>
                    <a:gd name="connsiteX21" fmla="*/ 106680 w 558396"/>
                    <a:gd name="connsiteY21" fmla="*/ 1158550 h 1273802"/>
                    <a:gd name="connsiteX22" fmla="*/ 76200 w 558396"/>
                    <a:gd name="connsiteY22" fmla="*/ 1097590 h 1273802"/>
                    <a:gd name="connsiteX23" fmla="*/ 53340 w 558396"/>
                    <a:gd name="connsiteY23" fmla="*/ 1021390 h 1273802"/>
                    <a:gd name="connsiteX24" fmla="*/ 15240 w 558396"/>
                    <a:gd name="connsiteY24" fmla="*/ 876610 h 1273802"/>
                    <a:gd name="connsiteX25" fmla="*/ 0 w 558396"/>
                    <a:gd name="connsiteY25" fmla="*/ 830890 h 1273802"/>
                    <a:gd name="connsiteX26" fmla="*/ 15240 w 558396"/>
                    <a:gd name="connsiteY26" fmla="*/ 670870 h 1273802"/>
                    <a:gd name="connsiteX27" fmla="*/ 91440 w 558396"/>
                    <a:gd name="connsiteY27" fmla="*/ 648010 h 1273802"/>
                    <a:gd name="connsiteX28" fmla="*/ 198120 w 558396"/>
                    <a:gd name="connsiteY28" fmla="*/ 503230 h 1273802"/>
                    <a:gd name="connsiteX29" fmla="*/ 198120 w 558396"/>
                    <a:gd name="connsiteY29" fmla="*/ 442270 h 1273802"/>
                    <a:gd name="connsiteX30" fmla="*/ 327660 w 558396"/>
                    <a:gd name="connsiteY30" fmla="*/ 327970 h 1273802"/>
                    <a:gd name="connsiteX31" fmla="*/ 320040 w 558396"/>
                    <a:gd name="connsiteY31" fmla="*/ 244150 h 1273802"/>
                    <a:gd name="connsiteX32" fmla="*/ 449580 w 558396"/>
                    <a:gd name="connsiteY32" fmla="*/ 145090 h 1273802"/>
                    <a:gd name="connsiteX33" fmla="*/ 558396 w 558396"/>
                    <a:gd name="connsiteY33" fmla="*/ 0 h 1273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558396" h="1273802">
                      <a:moveTo>
                        <a:pt x="558396" y="0"/>
                      </a:moveTo>
                      <a:lnTo>
                        <a:pt x="555308" y="11740"/>
                      </a:lnTo>
                      <a:lnTo>
                        <a:pt x="555308" y="297490"/>
                      </a:lnTo>
                      <a:lnTo>
                        <a:pt x="517208" y="383214"/>
                      </a:lnTo>
                      <a:lnTo>
                        <a:pt x="483868" y="526090"/>
                      </a:lnTo>
                      <a:cubicBezTo>
                        <a:pt x="468580" y="571966"/>
                        <a:pt x="469584" y="553894"/>
                        <a:pt x="469584" y="578478"/>
                      </a:cubicBezTo>
                      <a:lnTo>
                        <a:pt x="469584" y="640390"/>
                      </a:lnTo>
                      <a:lnTo>
                        <a:pt x="407668" y="740402"/>
                      </a:lnTo>
                      <a:lnTo>
                        <a:pt x="393384" y="835654"/>
                      </a:lnTo>
                      <a:lnTo>
                        <a:pt x="460060" y="835654"/>
                      </a:lnTo>
                      <a:lnTo>
                        <a:pt x="502920" y="911854"/>
                      </a:lnTo>
                      <a:lnTo>
                        <a:pt x="536364" y="895132"/>
                      </a:lnTo>
                      <a:lnTo>
                        <a:pt x="530840" y="971354"/>
                      </a:lnTo>
                      <a:lnTo>
                        <a:pt x="517208" y="964240"/>
                      </a:lnTo>
                      <a:lnTo>
                        <a:pt x="493396" y="978528"/>
                      </a:lnTo>
                      <a:cubicBezTo>
                        <a:pt x="449164" y="995114"/>
                        <a:pt x="458584" y="979656"/>
                        <a:pt x="450532" y="1011866"/>
                      </a:cubicBezTo>
                      <a:lnTo>
                        <a:pt x="431484" y="1169028"/>
                      </a:lnTo>
                      <a:lnTo>
                        <a:pt x="350520" y="1216654"/>
                      </a:lnTo>
                      <a:lnTo>
                        <a:pt x="350520" y="1230940"/>
                      </a:lnTo>
                      <a:lnTo>
                        <a:pt x="145732" y="1273802"/>
                      </a:lnTo>
                      <a:lnTo>
                        <a:pt x="82556" y="1206796"/>
                      </a:lnTo>
                      <a:lnTo>
                        <a:pt x="106680" y="1158550"/>
                      </a:lnTo>
                      <a:lnTo>
                        <a:pt x="76200" y="1097590"/>
                      </a:lnTo>
                      <a:lnTo>
                        <a:pt x="53340" y="1021390"/>
                      </a:lnTo>
                      <a:lnTo>
                        <a:pt x="15240" y="876610"/>
                      </a:lnTo>
                      <a:lnTo>
                        <a:pt x="0" y="830890"/>
                      </a:lnTo>
                      <a:lnTo>
                        <a:pt x="15240" y="670870"/>
                      </a:lnTo>
                      <a:lnTo>
                        <a:pt x="91440" y="648010"/>
                      </a:lnTo>
                      <a:lnTo>
                        <a:pt x="198120" y="503230"/>
                      </a:lnTo>
                      <a:lnTo>
                        <a:pt x="198120" y="442270"/>
                      </a:lnTo>
                      <a:lnTo>
                        <a:pt x="327660" y="327970"/>
                      </a:lnTo>
                      <a:lnTo>
                        <a:pt x="320040" y="244150"/>
                      </a:lnTo>
                      <a:lnTo>
                        <a:pt x="449580" y="145090"/>
                      </a:lnTo>
                      <a:lnTo>
                        <a:pt x="5583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フリーフォーム: 図形 1046">
                  <a:extLst>
                    <a:ext uri="{FF2B5EF4-FFF2-40B4-BE49-F238E27FC236}">
                      <a16:creationId xmlns:a16="http://schemas.microsoft.com/office/drawing/2014/main" id="{63D14182-16AC-4FA1-85F1-7B189EC00EDD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8" name="フリーフォーム: 図形 1047">
                  <a:extLst>
                    <a:ext uri="{FF2B5EF4-FFF2-40B4-BE49-F238E27FC236}">
                      <a16:creationId xmlns:a16="http://schemas.microsoft.com/office/drawing/2014/main" id="{EE4279D7-2B6D-4E3E-A5AD-C493AEB11A83}"/>
                    </a:ext>
                  </a:extLst>
                </p:cNvPr>
                <p:cNvSpPr/>
                <p:nvPr/>
              </p:nvSpPr>
              <p:spPr>
                <a:xfrm>
                  <a:off x="42069468" y="21113750"/>
                  <a:ext cx="435844" cy="307974"/>
                </a:xfrm>
                <a:custGeom>
                  <a:avLst/>
                  <a:gdLst>
                    <a:gd name="connsiteX0" fmla="*/ 348532 w 435844"/>
                    <a:gd name="connsiteY0" fmla="*/ 0 h 307974"/>
                    <a:gd name="connsiteX1" fmla="*/ 424732 w 435844"/>
                    <a:gd name="connsiteY1" fmla="*/ 19050 h 307974"/>
                    <a:gd name="connsiteX2" fmla="*/ 429128 w 435844"/>
                    <a:gd name="connsiteY2" fmla="*/ 9634 h 307974"/>
                    <a:gd name="connsiteX3" fmla="*/ 435844 w 435844"/>
                    <a:gd name="connsiteY3" fmla="*/ 26988 h 307974"/>
                    <a:gd name="connsiteX4" fmla="*/ 345356 w 435844"/>
                    <a:gd name="connsiteY4" fmla="*/ 165100 h 307974"/>
                    <a:gd name="connsiteX5" fmla="*/ 326308 w 435844"/>
                    <a:gd name="connsiteY5" fmla="*/ 212726 h 307974"/>
                    <a:gd name="connsiteX6" fmla="*/ 354884 w 435844"/>
                    <a:gd name="connsiteY6" fmla="*/ 279400 h 307974"/>
                    <a:gd name="connsiteX7" fmla="*/ 307256 w 435844"/>
                    <a:gd name="connsiteY7" fmla="*/ 307974 h 307974"/>
                    <a:gd name="connsiteX8" fmla="*/ 254868 w 435844"/>
                    <a:gd name="connsiteY8" fmla="*/ 284162 h 307974"/>
                    <a:gd name="connsiteX9" fmla="*/ 121520 w 435844"/>
                    <a:gd name="connsiteY9" fmla="*/ 236538 h 307974"/>
                    <a:gd name="connsiteX10" fmla="*/ 2456 w 435844"/>
                    <a:gd name="connsiteY10" fmla="*/ 169862 h 307974"/>
                    <a:gd name="connsiteX11" fmla="*/ 0 w 435844"/>
                    <a:gd name="connsiteY11" fmla="*/ 163718 h 307974"/>
                    <a:gd name="connsiteX12" fmla="*/ 2456 w 435844"/>
                    <a:gd name="connsiteY12" fmla="*/ 165100 h 307974"/>
                    <a:gd name="connsiteX13" fmla="*/ 111996 w 435844"/>
                    <a:gd name="connsiteY13" fmla="*/ 55562 h 307974"/>
                    <a:gd name="connsiteX14" fmla="*/ 183432 w 435844"/>
                    <a:gd name="connsiteY14" fmla="*/ 55562 h 307974"/>
                    <a:gd name="connsiteX15" fmla="*/ 189584 w 435844"/>
                    <a:gd name="connsiteY15" fmla="*/ 37108 h 307974"/>
                    <a:gd name="connsiteX16" fmla="*/ 285032 w 435844"/>
                    <a:gd name="connsiteY16" fmla="*/ 44450 h 307974"/>
                    <a:gd name="connsiteX17" fmla="*/ 348532 w 435844"/>
                    <a:gd name="connsiteY17" fmla="*/ 0 h 307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35844" h="307974">
                      <a:moveTo>
                        <a:pt x="348532" y="0"/>
                      </a:moveTo>
                      <a:lnTo>
                        <a:pt x="424732" y="19050"/>
                      </a:lnTo>
                      <a:lnTo>
                        <a:pt x="429128" y="9634"/>
                      </a:lnTo>
                      <a:lnTo>
                        <a:pt x="435844" y="26988"/>
                      </a:lnTo>
                      <a:lnTo>
                        <a:pt x="345356" y="165100"/>
                      </a:lnTo>
                      <a:lnTo>
                        <a:pt x="326308" y="212726"/>
                      </a:lnTo>
                      <a:lnTo>
                        <a:pt x="354884" y="279400"/>
                      </a:lnTo>
                      <a:lnTo>
                        <a:pt x="307256" y="307974"/>
                      </a:lnTo>
                      <a:lnTo>
                        <a:pt x="254868" y="284162"/>
                      </a:lnTo>
                      <a:lnTo>
                        <a:pt x="121520" y="236538"/>
                      </a:lnTo>
                      <a:lnTo>
                        <a:pt x="2456" y="169862"/>
                      </a:lnTo>
                      <a:lnTo>
                        <a:pt x="0" y="163718"/>
                      </a:lnTo>
                      <a:lnTo>
                        <a:pt x="2456" y="165100"/>
                      </a:lnTo>
                      <a:lnTo>
                        <a:pt x="111996" y="55562"/>
                      </a:lnTo>
                      <a:lnTo>
                        <a:pt x="183432" y="55562"/>
                      </a:lnTo>
                      <a:lnTo>
                        <a:pt x="189584" y="37108"/>
                      </a:lnTo>
                      <a:lnTo>
                        <a:pt x="285032" y="44450"/>
                      </a:lnTo>
                      <a:lnTo>
                        <a:pt x="3485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9" name="フリーフォーム: 図形 1048">
                  <a:extLst>
                    <a:ext uri="{FF2B5EF4-FFF2-40B4-BE49-F238E27FC236}">
                      <a16:creationId xmlns:a16="http://schemas.microsoft.com/office/drawing/2014/main" id="{8C15B6F5-7306-4824-9D94-94438D31B32F}"/>
                    </a:ext>
                  </a:extLst>
                </p:cNvPr>
                <p:cNvSpPr/>
                <p:nvPr/>
              </p:nvSpPr>
              <p:spPr>
                <a:xfrm>
                  <a:off x="41843324" y="21193124"/>
                  <a:ext cx="150676" cy="185740"/>
                </a:xfrm>
                <a:custGeom>
                  <a:avLst/>
                  <a:gdLst>
                    <a:gd name="connsiteX0" fmla="*/ 76200 w 150676"/>
                    <a:gd name="connsiteY0" fmla="*/ 0 h 185740"/>
                    <a:gd name="connsiteX1" fmla="*/ 150676 w 150676"/>
                    <a:gd name="connsiteY1" fmla="*/ 41894 h 185740"/>
                    <a:gd name="connsiteX2" fmla="*/ 128588 w 150676"/>
                    <a:gd name="connsiteY2" fmla="*/ 90488 h 185740"/>
                    <a:gd name="connsiteX3" fmla="*/ 128588 w 150676"/>
                    <a:gd name="connsiteY3" fmla="*/ 185740 h 185740"/>
                    <a:gd name="connsiteX4" fmla="*/ 47628 w 150676"/>
                    <a:gd name="connsiteY4" fmla="*/ 185740 h 185740"/>
                    <a:gd name="connsiteX5" fmla="*/ 0 w 150676"/>
                    <a:gd name="connsiteY5" fmla="*/ 138114 h 185740"/>
                    <a:gd name="connsiteX6" fmla="*/ 9092 w 150676"/>
                    <a:gd name="connsiteY6" fmla="*/ 38100 h 185740"/>
                    <a:gd name="connsiteX7" fmla="*/ 23812 w 150676"/>
                    <a:gd name="connsiteY7" fmla="*/ 38100 h 185740"/>
                    <a:gd name="connsiteX8" fmla="*/ 76200 w 150676"/>
                    <a:gd name="connsiteY8" fmla="*/ 0 h 185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0676" h="185740">
                      <a:moveTo>
                        <a:pt x="76200" y="0"/>
                      </a:moveTo>
                      <a:lnTo>
                        <a:pt x="150676" y="41894"/>
                      </a:lnTo>
                      <a:lnTo>
                        <a:pt x="128588" y="90488"/>
                      </a:lnTo>
                      <a:lnTo>
                        <a:pt x="128588" y="185740"/>
                      </a:lnTo>
                      <a:lnTo>
                        <a:pt x="47628" y="185740"/>
                      </a:lnTo>
                      <a:lnTo>
                        <a:pt x="0" y="138114"/>
                      </a:lnTo>
                      <a:lnTo>
                        <a:pt x="9092" y="38100"/>
                      </a:lnTo>
                      <a:lnTo>
                        <a:pt x="23812" y="38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0" name="フリーフォーム: 図形 1049">
                  <a:extLst>
                    <a:ext uri="{FF2B5EF4-FFF2-40B4-BE49-F238E27FC236}">
                      <a16:creationId xmlns:a16="http://schemas.microsoft.com/office/drawing/2014/main" id="{C74E9D53-EA0E-4571-B1EB-E10DE6C4507B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1" name="フリーフォーム: 図形 1050">
                  <a:extLst>
                    <a:ext uri="{FF2B5EF4-FFF2-40B4-BE49-F238E27FC236}">
                      <a16:creationId xmlns:a16="http://schemas.microsoft.com/office/drawing/2014/main" id="{6310B944-4D22-43E2-BDA8-F9BEDBADD35E}"/>
                    </a:ext>
                  </a:extLst>
                </p:cNvPr>
                <p:cNvSpPr/>
                <p:nvPr/>
              </p:nvSpPr>
              <p:spPr>
                <a:xfrm>
                  <a:off x="43795952" y="19972020"/>
                  <a:ext cx="300036" cy="223094"/>
                </a:xfrm>
                <a:custGeom>
                  <a:avLst/>
                  <a:gdLst>
                    <a:gd name="connsiteX0" fmla="*/ 240028 w 300036"/>
                    <a:gd name="connsiteY0" fmla="*/ 0 h 223094"/>
                    <a:gd name="connsiteX1" fmla="*/ 300036 w 300036"/>
                    <a:gd name="connsiteY1" fmla="*/ 14350 h 223094"/>
                    <a:gd name="connsiteX2" fmla="*/ 300036 w 300036"/>
                    <a:gd name="connsiteY2" fmla="*/ 101918 h 223094"/>
                    <a:gd name="connsiteX3" fmla="*/ 261936 w 300036"/>
                    <a:gd name="connsiteY3" fmla="*/ 192404 h 223094"/>
                    <a:gd name="connsiteX4" fmla="*/ 208228 w 300036"/>
                    <a:gd name="connsiteY4" fmla="*/ 223094 h 223094"/>
                    <a:gd name="connsiteX5" fmla="*/ 209548 w 300036"/>
                    <a:gd name="connsiteY5" fmla="*/ 220980 h 223094"/>
                    <a:gd name="connsiteX6" fmla="*/ 114296 w 300036"/>
                    <a:gd name="connsiteY6" fmla="*/ 132080 h 223094"/>
                    <a:gd name="connsiteX7" fmla="*/ 0 w 300036"/>
                    <a:gd name="connsiteY7" fmla="*/ 81280 h 223094"/>
                    <a:gd name="connsiteX8" fmla="*/ 19540 w 300036"/>
                    <a:gd name="connsiteY8" fmla="*/ 32428 h 223094"/>
                    <a:gd name="connsiteX9" fmla="*/ 34288 w 300036"/>
                    <a:gd name="connsiteY9" fmla="*/ 38100 h 223094"/>
                    <a:gd name="connsiteX10" fmla="*/ 240028 w 300036"/>
                    <a:gd name="connsiteY10" fmla="*/ 0 h 22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0036" h="223094">
                      <a:moveTo>
                        <a:pt x="240028" y="0"/>
                      </a:moveTo>
                      <a:lnTo>
                        <a:pt x="300036" y="14350"/>
                      </a:lnTo>
                      <a:lnTo>
                        <a:pt x="300036" y="101918"/>
                      </a:lnTo>
                      <a:lnTo>
                        <a:pt x="261936" y="192404"/>
                      </a:lnTo>
                      <a:lnTo>
                        <a:pt x="208228" y="223094"/>
                      </a:lnTo>
                      <a:lnTo>
                        <a:pt x="209548" y="220980"/>
                      </a:lnTo>
                      <a:lnTo>
                        <a:pt x="114296" y="132080"/>
                      </a:lnTo>
                      <a:lnTo>
                        <a:pt x="0" y="81280"/>
                      </a:lnTo>
                      <a:lnTo>
                        <a:pt x="19540" y="32428"/>
                      </a:lnTo>
                      <a:lnTo>
                        <a:pt x="34288" y="38100"/>
                      </a:lnTo>
                      <a:lnTo>
                        <a:pt x="2400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2" name="フリーフォーム: 図形 1051">
                  <a:extLst>
                    <a:ext uri="{FF2B5EF4-FFF2-40B4-BE49-F238E27FC236}">
                      <a16:creationId xmlns:a16="http://schemas.microsoft.com/office/drawing/2014/main" id="{190CD858-7149-423A-BB58-B7F39CEE4ADE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3" name="フリーフォーム: 図形 1052">
                  <a:extLst>
                    <a:ext uri="{FF2B5EF4-FFF2-40B4-BE49-F238E27FC236}">
                      <a16:creationId xmlns:a16="http://schemas.microsoft.com/office/drawing/2014/main" id="{FCD1FE58-270D-45E4-AD7D-57C111954A12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4" name="フリーフォーム: 図形 1053">
                  <a:extLst>
                    <a:ext uri="{FF2B5EF4-FFF2-40B4-BE49-F238E27FC236}">
                      <a16:creationId xmlns:a16="http://schemas.microsoft.com/office/drawing/2014/main" id="{2663C1A2-BBE3-49E0-8913-BA47BDD8977B}"/>
                    </a:ext>
                  </a:extLst>
                </p:cNvPr>
                <p:cNvSpPr/>
                <p:nvPr/>
              </p:nvSpPr>
              <p:spPr>
                <a:xfrm>
                  <a:off x="42329100" y="20574000"/>
                  <a:ext cx="833436" cy="1181100"/>
                </a:xfrm>
                <a:custGeom>
                  <a:avLst/>
                  <a:gdLst>
                    <a:gd name="connsiteX0" fmla="*/ 467784 w 833436"/>
                    <a:gd name="connsiteY0" fmla="*/ 0 h 1181100"/>
                    <a:gd name="connsiteX1" fmla="*/ 502920 w 833436"/>
                    <a:gd name="connsiteY1" fmla="*/ 0 h 1181100"/>
                    <a:gd name="connsiteX2" fmla="*/ 632460 w 833436"/>
                    <a:gd name="connsiteY2" fmla="*/ 38100 h 1181100"/>
                    <a:gd name="connsiteX3" fmla="*/ 654196 w 833436"/>
                    <a:gd name="connsiteY3" fmla="*/ 15640 h 1181100"/>
                    <a:gd name="connsiteX4" fmla="*/ 661988 w 833436"/>
                    <a:gd name="connsiteY4" fmla="*/ 38100 h 1181100"/>
                    <a:gd name="connsiteX5" fmla="*/ 671512 w 833436"/>
                    <a:gd name="connsiteY5" fmla="*/ 219076 h 1181100"/>
                    <a:gd name="connsiteX6" fmla="*/ 657224 w 833436"/>
                    <a:gd name="connsiteY6" fmla="*/ 285750 h 1181100"/>
                    <a:gd name="connsiteX7" fmla="*/ 762000 w 833436"/>
                    <a:gd name="connsiteY7" fmla="*/ 381000 h 1181100"/>
                    <a:gd name="connsiteX8" fmla="*/ 819148 w 833436"/>
                    <a:gd name="connsiteY8" fmla="*/ 409576 h 1181100"/>
                    <a:gd name="connsiteX9" fmla="*/ 825784 w 833436"/>
                    <a:gd name="connsiteY9" fmla="*/ 409744 h 1181100"/>
                    <a:gd name="connsiteX10" fmla="*/ 814388 w 833436"/>
                    <a:gd name="connsiteY10" fmla="*/ 466724 h 1181100"/>
                    <a:gd name="connsiteX11" fmla="*/ 833436 w 833436"/>
                    <a:gd name="connsiteY11" fmla="*/ 533400 h 1181100"/>
                    <a:gd name="connsiteX12" fmla="*/ 827468 w 833436"/>
                    <a:gd name="connsiteY12" fmla="*/ 538826 h 1181100"/>
                    <a:gd name="connsiteX13" fmla="*/ 814388 w 833436"/>
                    <a:gd name="connsiteY13" fmla="*/ 523876 h 1181100"/>
                    <a:gd name="connsiteX14" fmla="*/ 676276 w 833436"/>
                    <a:gd name="connsiteY14" fmla="*/ 638176 h 1181100"/>
                    <a:gd name="connsiteX15" fmla="*/ 676276 w 833436"/>
                    <a:gd name="connsiteY15" fmla="*/ 752476 h 1181100"/>
                    <a:gd name="connsiteX16" fmla="*/ 652464 w 833436"/>
                    <a:gd name="connsiteY16" fmla="*/ 790576 h 1181100"/>
                    <a:gd name="connsiteX17" fmla="*/ 571500 w 833436"/>
                    <a:gd name="connsiteY17" fmla="*/ 757238 h 1181100"/>
                    <a:gd name="connsiteX18" fmla="*/ 490540 w 833436"/>
                    <a:gd name="connsiteY18" fmla="*/ 876300 h 1181100"/>
                    <a:gd name="connsiteX19" fmla="*/ 547688 w 833436"/>
                    <a:gd name="connsiteY19" fmla="*/ 1071564 h 1181100"/>
                    <a:gd name="connsiteX20" fmla="*/ 566740 w 833436"/>
                    <a:gd name="connsiteY20" fmla="*/ 1181100 h 1181100"/>
                    <a:gd name="connsiteX21" fmla="*/ 523876 w 833436"/>
                    <a:gd name="connsiteY21" fmla="*/ 1181100 h 1181100"/>
                    <a:gd name="connsiteX22" fmla="*/ 404812 w 833436"/>
                    <a:gd name="connsiteY22" fmla="*/ 1123950 h 1181100"/>
                    <a:gd name="connsiteX23" fmla="*/ 314324 w 833436"/>
                    <a:gd name="connsiteY23" fmla="*/ 1123950 h 1181100"/>
                    <a:gd name="connsiteX24" fmla="*/ 310252 w 833436"/>
                    <a:gd name="connsiteY24" fmla="*/ 1129294 h 1181100"/>
                    <a:gd name="connsiteX25" fmla="*/ 276224 w 833436"/>
                    <a:gd name="connsiteY25" fmla="*/ 1081088 h 1181100"/>
                    <a:gd name="connsiteX26" fmla="*/ 171452 w 833436"/>
                    <a:gd name="connsiteY26" fmla="*/ 1071564 h 1181100"/>
                    <a:gd name="connsiteX27" fmla="*/ 14288 w 833436"/>
                    <a:gd name="connsiteY27" fmla="*/ 947738 h 1181100"/>
                    <a:gd name="connsiteX28" fmla="*/ 0 w 833436"/>
                    <a:gd name="connsiteY28" fmla="*/ 838200 h 1181100"/>
                    <a:gd name="connsiteX29" fmla="*/ 1880 w 833436"/>
                    <a:gd name="connsiteY29" fmla="*/ 826932 h 1181100"/>
                    <a:gd name="connsiteX30" fmla="*/ 47624 w 833436"/>
                    <a:gd name="connsiteY30" fmla="*/ 847724 h 1181100"/>
                    <a:gd name="connsiteX31" fmla="*/ 95252 w 833436"/>
                    <a:gd name="connsiteY31" fmla="*/ 819150 h 1181100"/>
                    <a:gd name="connsiteX32" fmla="*/ 66676 w 833436"/>
                    <a:gd name="connsiteY32" fmla="*/ 752476 h 1181100"/>
                    <a:gd name="connsiteX33" fmla="*/ 85724 w 833436"/>
                    <a:gd name="connsiteY33" fmla="*/ 704850 h 1181100"/>
                    <a:gd name="connsiteX34" fmla="*/ 176212 w 833436"/>
                    <a:gd name="connsiteY34" fmla="*/ 566738 h 1181100"/>
                    <a:gd name="connsiteX35" fmla="*/ 169496 w 833436"/>
                    <a:gd name="connsiteY35" fmla="*/ 549384 h 1181100"/>
                    <a:gd name="connsiteX36" fmla="*/ 209548 w 833436"/>
                    <a:gd name="connsiteY36" fmla="*/ 463550 h 1181100"/>
                    <a:gd name="connsiteX37" fmla="*/ 260348 w 833436"/>
                    <a:gd name="connsiteY37" fmla="*/ 412750 h 1181100"/>
                    <a:gd name="connsiteX38" fmla="*/ 387348 w 833436"/>
                    <a:gd name="connsiteY38" fmla="*/ 317500 h 1181100"/>
                    <a:gd name="connsiteX39" fmla="*/ 387348 w 833436"/>
                    <a:gd name="connsiteY39" fmla="*/ 254000 h 1181100"/>
                    <a:gd name="connsiteX40" fmla="*/ 438148 w 833436"/>
                    <a:gd name="connsiteY40" fmla="*/ 190500 h 1181100"/>
                    <a:gd name="connsiteX41" fmla="*/ 438148 w 833436"/>
                    <a:gd name="connsiteY41" fmla="*/ 165100 h 1181100"/>
                    <a:gd name="connsiteX42" fmla="*/ 476252 w 833436"/>
                    <a:gd name="connsiteY42" fmla="*/ 82550 h 1181100"/>
                    <a:gd name="connsiteX43" fmla="*/ 467784 w 833436"/>
                    <a:gd name="connsiteY43" fmla="*/ 0 h 1181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833436" h="1181100">
                      <a:moveTo>
                        <a:pt x="467784" y="0"/>
                      </a:moveTo>
                      <a:lnTo>
                        <a:pt x="502920" y="0"/>
                      </a:lnTo>
                      <a:lnTo>
                        <a:pt x="632460" y="38100"/>
                      </a:lnTo>
                      <a:lnTo>
                        <a:pt x="654196" y="15640"/>
                      </a:lnTo>
                      <a:lnTo>
                        <a:pt x="661988" y="38100"/>
                      </a:lnTo>
                      <a:lnTo>
                        <a:pt x="671512" y="219076"/>
                      </a:lnTo>
                      <a:lnTo>
                        <a:pt x="657224" y="285750"/>
                      </a:lnTo>
                      <a:lnTo>
                        <a:pt x="762000" y="381000"/>
                      </a:lnTo>
                      <a:lnTo>
                        <a:pt x="819148" y="409576"/>
                      </a:lnTo>
                      <a:lnTo>
                        <a:pt x="825784" y="409744"/>
                      </a:lnTo>
                      <a:lnTo>
                        <a:pt x="814388" y="466724"/>
                      </a:lnTo>
                      <a:lnTo>
                        <a:pt x="833436" y="533400"/>
                      </a:lnTo>
                      <a:lnTo>
                        <a:pt x="827468" y="538826"/>
                      </a:lnTo>
                      <a:lnTo>
                        <a:pt x="814388" y="523876"/>
                      </a:lnTo>
                      <a:lnTo>
                        <a:pt x="676276" y="638176"/>
                      </a:lnTo>
                      <a:lnTo>
                        <a:pt x="676276" y="752476"/>
                      </a:lnTo>
                      <a:lnTo>
                        <a:pt x="652464" y="790576"/>
                      </a:lnTo>
                      <a:lnTo>
                        <a:pt x="571500" y="757238"/>
                      </a:lnTo>
                      <a:lnTo>
                        <a:pt x="490540" y="876300"/>
                      </a:lnTo>
                      <a:lnTo>
                        <a:pt x="547688" y="1071564"/>
                      </a:lnTo>
                      <a:lnTo>
                        <a:pt x="566740" y="1181100"/>
                      </a:lnTo>
                      <a:lnTo>
                        <a:pt x="523876" y="1181100"/>
                      </a:lnTo>
                      <a:lnTo>
                        <a:pt x="404812" y="1123950"/>
                      </a:lnTo>
                      <a:lnTo>
                        <a:pt x="314324" y="1123950"/>
                      </a:lnTo>
                      <a:lnTo>
                        <a:pt x="310252" y="1129294"/>
                      </a:lnTo>
                      <a:lnTo>
                        <a:pt x="276224" y="1081088"/>
                      </a:lnTo>
                      <a:lnTo>
                        <a:pt x="171452" y="1071564"/>
                      </a:lnTo>
                      <a:lnTo>
                        <a:pt x="14288" y="947738"/>
                      </a:lnTo>
                      <a:lnTo>
                        <a:pt x="0" y="838200"/>
                      </a:lnTo>
                      <a:lnTo>
                        <a:pt x="1880" y="826932"/>
                      </a:lnTo>
                      <a:lnTo>
                        <a:pt x="47624" y="847724"/>
                      </a:lnTo>
                      <a:lnTo>
                        <a:pt x="95252" y="819150"/>
                      </a:lnTo>
                      <a:lnTo>
                        <a:pt x="66676" y="752476"/>
                      </a:lnTo>
                      <a:lnTo>
                        <a:pt x="85724" y="704850"/>
                      </a:lnTo>
                      <a:lnTo>
                        <a:pt x="176212" y="566738"/>
                      </a:lnTo>
                      <a:lnTo>
                        <a:pt x="169496" y="549384"/>
                      </a:lnTo>
                      <a:lnTo>
                        <a:pt x="209548" y="463550"/>
                      </a:lnTo>
                      <a:lnTo>
                        <a:pt x="260348" y="412750"/>
                      </a:lnTo>
                      <a:lnTo>
                        <a:pt x="387348" y="317500"/>
                      </a:lnTo>
                      <a:lnTo>
                        <a:pt x="387348" y="254000"/>
                      </a:lnTo>
                      <a:lnTo>
                        <a:pt x="438148" y="190500"/>
                      </a:lnTo>
                      <a:lnTo>
                        <a:pt x="438148" y="165100"/>
                      </a:lnTo>
                      <a:lnTo>
                        <a:pt x="476252" y="82550"/>
                      </a:lnTo>
                      <a:lnTo>
                        <a:pt x="46778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5" name="フリーフォーム: 図形 1054">
                  <a:extLst>
                    <a:ext uri="{FF2B5EF4-FFF2-40B4-BE49-F238E27FC236}">
                      <a16:creationId xmlns:a16="http://schemas.microsoft.com/office/drawing/2014/main" id="{60966F4E-6D74-4673-B39A-C303F39CE48B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6" name="フリーフォーム: 図形 1055">
                  <a:extLst>
                    <a:ext uri="{FF2B5EF4-FFF2-40B4-BE49-F238E27FC236}">
                      <a16:creationId xmlns:a16="http://schemas.microsoft.com/office/drawing/2014/main" id="{4EAD133E-CD87-4187-87DE-FE874A69FAA7}"/>
                    </a:ext>
                  </a:extLst>
                </p:cNvPr>
                <p:cNvSpPr/>
                <p:nvPr/>
              </p:nvSpPr>
              <p:spPr>
                <a:xfrm>
                  <a:off x="40352664" y="21496020"/>
                  <a:ext cx="757632" cy="697230"/>
                </a:xfrm>
                <a:custGeom>
                  <a:avLst/>
                  <a:gdLst>
                    <a:gd name="connsiteX0" fmla="*/ 261936 w 757632"/>
                    <a:gd name="connsiteY0" fmla="*/ 0 h 697230"/>
                    <a:gd name="connsiteX1" fmla="*/ 330516 w 757632"/>
                    <a:gd name="connsiteY1" fmla="*/ 68580 h 697230"/>
                    <a:gd name="connsiteX2" fmla="*/ 391476 w 757632"/>
                    <a:gd name="connsiteY2" fmla="*/ 15240 h 697230"/>
                    <a:gd name="connsiteX3" fmla="*/ 536256 w 757632"/>
                    <a:gd name="connsiteY3" fmla="*/ 7620 h 697230"/>
                    <a:gd name="connsiteX4" fmla="*/ 620076 w 757632"/>
                    <a:gd name="connsiteY4" fmla="*/ 68580 h 697230"/>
                    <a:gd name="connsiteX5" fmla="*/ 641672 w 757632"/>
                    <a:gd name="connsiteY5" fmla="*/ 25386 h 697230"/>
                    <a:gd name="connsiteX6" fmla="*/ 704848 w 757632"/>
                    <a:gd name="connsiteY6" fmla="*/ 92392 h 697230"/>
                    <a:gd name="connsiteX7" fmla="*/ 757632 w 757632"/>
                    <a:gd name="connsiteY7" fmla="*/ 81344 h 697230"/>
                    <a:gd name="connsiteX8" fmla="*/ 704848 w 757632"/>
                    <a:gd name="connsiteY8" fmla="*/ 106680 h 697230"/>
                    <a:gd name="connsiteX9" fmla="*/ 671512 w 757632"/>
                    <a:gd name="connsiteY9" fmla="*/ 206692 h 697230"/>
                    <a:gd name="connsiteX10" fmla="*/ 742948 w 757632"/>
                    <a:gd name="connsiteY10" fmla="*/ 268604 h 697230"/>
                    <a:gd name="connsiteX11" fmla="*/ 742948 w 757632"/>
                    <a:gd name="connsiteY11" fmla="*/ 316230 h 697230"/>
                    <a:gd name="connsiteX12" fmla="*/ 666748 w 757632"/>
                    <a:gd name="connsiteY12" fmla="*/ 373380 h 697230"/>
                    <a:gd name="connsiteX13" fmla="*/ 704848 w 757632"/>
                    <a:gd name="connsiteY13" fmla="*/ 506730 h 697230"/>
                    <a:gd name="connsiteX14" fmla="*/ 609600 w 757632"/>
                    <a:gd name="connsiteY14" fmla="*/ 511492 h 697230"/>
                    <a:gd name="connsiteX15" fmla="*/ 528636 w 757632"/>
                    <a:gd name="connsiteY15" fmla="*/ 454344 h 697230"/>
                    <a:gd name="connsiteX16" fmla="*/ 404812 w 757632"/>
                    <a:gd name="connsiteY16" fmla="*/ 544830 h 697230"/>
                    <a:gd name="connsiteX17" fmla="*/ 405288 w 757632"/>
                    <a:gd name="connsiteY17" fmla="*/ 554140 h 697230"/>
                    <a:gd name="connsiteX18" fmla="*/ 328612 w 757632"/>
                    <a:gd name="connsiteY18" fmla="*/ 673418 h 697230"/>
                    <a:gd name="connsiteX19" fmla="*/ 261936 w 757632"/>
                    <a:gd name="connsiteY19" fmla="*/ 654368 h 697230"/>
                    <a:gd name="connsiteX20" fmla="*/ 161924 w 757632"/>
                    <a:gd name="connsiteY20" fmla="*/ 697230 h 697230"/>
                    <a:gd name="connsiteX21" fmla="*/ 90488 w 757632"/>
                    <a:gd name="connsiteY21" fmla="*/ 616268 h 697230"/>
                    <a:gd name="connsiteX22" fmla="*/ 19048 w 757632"/>
                    <a:gd name="connsiteY22" fmla="*/ 611504 h 697230"/>
                    <a:gd name="connsiteX23" fmla="*/ 0 w 757632"/>
                    <a:gd name="connsiteY23" fmla="*/ 516256 h 697230"/>
                    <a:gd name="connsiteX24" fmla="*/ 19048 w 757632"/>
                    <a:gd name="connsiteY24" fmla="*/ 449580 h 697230"/>
                    <a:gd name="connsiteX25" fmla="*/ 9524 w 757632"/>
                    <a:gd name="connsiteY25" fmla="*/ 397192 h 697230"/>
                    <a:gd name="connsiteX26" fmla="*/ 57148 w 757632"/>
                    <a:gd name="connsiteY26" fmla="*/ 363856 h 697230"/>
                    <a:gd name="connsiteX27" fmla="*/ 90488 w 757632"/>
                    <a:gd name="connsiteY27" fmla="*/ 292418 h 697230"/>
                    <a:gd name="connsiteX28" fmla="*/ 69124 w 757632"/>
                    <a:gd name="connsiteY28" fmla="*/ 212898 h 697230"/>
                    <a:gd name="connsiteX29" fmla="*/ 71436 w 757632"/>
                    <a:gd name="connsiteY29" fmla="*/ 213360 h 697230"/>
                    <a:gd name="connsiteX30" fmla="*/ 117156 w 757632"/>
                    <a:gd name="connsiteY30" fmla="*/ 175260 h 697230"/>
                    <a:gd name="connsiteX31" fmla="*/ 132396 w 757632"/>
                    <a:gd name="connsiteY31" fmla="*/ 22860 h 697230"/>
                    <a:gd name="connsiteX32" fmla="*/ 261936 w 757632"/>
                    <a:gd name="connsiteY32" fmla="*/ 0 h 697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57632" h="697230">
                      <a:moveTo>
                        <a:pt x="261936" y="0"/>
                      </a:moveTo>
                      <a:lnTo>
                        <a:pt x="330516" y="68580"/>
                      </a:lnTo>
                      <a:lnTo>
                        <a:pt x="391476" y="15240"/>
                      </a:lnTo>
                      <a:lnTo>
                        <a:pt x="536256" y="7620"/>
                      </a:lnTo>
                      <a:lnTo>
                        <a:pt x="620076" y="68580"/>
                      </a:lnTo>
                      <a:lnTo>
                        <a:pt x="641672" y="25386"/>
                      </a:lnTo>
                      <a:lnTo>
                        <a:pt x="704848" y="92392"/>
                      </a:lnTo>
                      <a:lnTo>
                        <a:pt x="757632" y="81344"/>
                      </a:lnTo>
                      <a:lnTo>
                        <a:pt x="704848" y="106680"/>
                      </a:lnTo>
                      <a:lnTo>
                        <a:pt x="671512" y="206692"/>
                      </a:lnTo>
                      <a:lnTo>
                        <a:pt x="742948" y="268604"/>
                      </a:lnTo>
                      <a:lnTo>
                        <a:pt x="742948" y="316230"/>
                      </a:lnTo>
                      <a:lnTo>
                        <a:pt x="666748" y="373380"/>
                      </a:lnTo>
                      <a:lnTo>
                        <a:pt x="704848" y="506730"/>
                      </a:lnTo>
                      <a:lnTo>
                        <a:pt x="609600" y="511492"/>
                      </a:lnTo>
                      <a:lnTo>
                        <a:pt x="528636" y="454344"/>
                      </a:lnTo>
                      <a:lnTo>
                        <a:pt x="404812" y="544830"/>
                      </a:lnTo>
                      <a:lnTo>
                        <a:pt x="405288" y="554140"/>
                      </a:lnTo>
                      <a:lnTo>
                        <a:pt x="328612" y="673418"/>
                      </a:lnTo>
                      <a:lnTo>
                        <a:pt x="261936" y="654368"/>
                      </a:lnTo>
                      <a:lnTo>
                        <a:pt x="161924" y="697230"/>
                      </a:lnTo>
                      <a:lnTo>
                        <a:pt x="90488" y="616268"/>
                      </a:lnTo>
                      <a:lnTo>
                        <a:pt x="19048" y="611504"/>
                      </a:lnTo>
                      <a:lnTo>
                        <a:pt x="0" y="516256"/>
                      </a:lnTo>
                      <a:lnTo>
                        <a:pt x="19048" y="449580"/>
                      </a:lnTo>
                      <a:lnTo>
                        <a:pt x="9524" y="397192"/>
                      </a:lnTo>
                      <a:lnTo>
                        <a:pt x="57148" y="363856"/>
                      </a:lnTo>
                      <a:lnTo>
                        <a:pt x="90488" y="292418"/>
                      </a:lnTo>
                      <a:lnTo>
                        <a:pt x="69124" y="212898"/>
                      </a:lnTo>
                      <a:lnTo>
                        <a:pt x="71436" y="213360"/>
                      </a:lnTo>
                      <a:lnTo>
                        <a:pt x="117156" y="175260"/>
                      </a:lnTo>
                      <a:lnTo>
                        <a:pt x="132396" y="22860"/>
                      </a:lnTo>
                      <a:lnTo>
                        <a:pt x="2619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7" name="フリーフォーム: 図形 1056">
                  <a:extLst>
                    <a:ext uri="{FF2B5EF4-FFF2-40B4-BE49-F238E27FC236}">
                      <a16:creationId xmlns:a16="http://schemas.microsoft.com/office/drawing/2014/main" id="{148878D1-34F1-4BB7-9111-0B7A0CEBA238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8" name="フリーフォーム: 図形 1057">
                  <a:extLst>
                    <a:ext uri="{FF2B5EF4-FFF2-40B4-BE49-F238E27FC236}">
                      <a16:creationId xmlns:a16="http://schemas.microsoft.com/office/drawing/2014/main" id="{ADA299F8-E1A0-410D-A145-F5C31D7F4F5B}"/>
                    </a:ext>
                  </a:extLst>
                </p:cNvPr>
                <p:cNvSpPr/>
                <p:nvPr/>
              </p:nvSpPr>
              <p:spPr>
                <a:xfrm>
                  <a:off x="39883080" y="22707600"/>
                  <a:ext cx="771700" cy="1111250"/>
                </a:xfrm>
                <a:custGeom>
                  <a:avLst/>
                  <a:gdLst>
                    <a:gd name="connsiteX0" fmla="*/ 0 w 771700"/>
                    <a:gd name="connsiteY0" fmla="*/ 0 h 1111250"/>
                    <a:gd name="connsiteX1" fmla="*/ 117160 w 771700"/>
                    <a:gd name="connsiteY1" fmla="*/ 0 h 1111250"/>
                    <a:gd name="connsiteX2" fmla="*/ 136208 w 771700"/>
                    <a:gd name="connsiteY2" fmla="*/ 80964 h 1111250"/>
                    <a:gd name="connsiteX3" fmla="*/ 231456 w 771700"/>
                    <a:gd name="connsiteY3" fmla="*/ 147638 h 1111250"/>
                    <a:gd name="connsiteX4" fmla="*/ 374332 w 771700"/>
                    <a:gd name="connsiteY4" fmla="*/ 128588 h 1111250"/>
                    <a:gd name="connsiteX5" fmla="*/ 350520 w 771700"/>
                    <a:gd name="connsiteY5" fmla="*/ 219076 h 1111250"/>
                    <a:gd name="connsiteX6" fmla="*/ 412432 w 771700"/>
                    <a:gd name="connsiteY6" fmla="*/ 328612 h 1111250"/>
                    <a:gd name="connsiteX7" fmla="*/ 483872 w 771700"/>
                    <a:gd name="connsiteY7" fmla="*/ 328612 h 1111250"/>
                    <a:gd name="connsiteX8" fmla="*/ 501884 w 771700"/>
                    <a:gd name="connsiteY8" fmla="*/ 314604 h 1111250"/>
                    <a:gd name="connsiteX9" fmla="*/ 515620 w 771700"/>
                    <a:gd name="connsiteY9" fmla="*/ 381000 h 1111250"/>
                    <a:gd name="connsiteX10" fmla="*/ 528320 w 771700"/>
                    <a:gd name="connsiteY10" fmla="*/ 488950 h 1111250"/>
                    <a:gd name="connsiteX11" fmla="*/ 585472 w 771700"/>
                    <a:gd name="connsiteY11" fmla="*/ 514350 h 1111250"/>
                    <a:gd name="connsiteX12" fmla="*/ 585472 w 771700"/>
                    <a:gd name="connsiteY12" fmla="*/ 596900 h 1111250"/>
                    <a:gd name="connsiteX13" fmla="*/ 693420 w 771700"/>
                    <a:gd name="connsiteY13" fmla="*/ 673100 h 1111250"/>
                    <a:gd name="connsiteX14" fmla="*/ 699768 w 771700"/>
                    <a:gd name="connsiteY14" fmla="*/ 800100 h 1111250"/>
                    <a:gd name="connsiteX15" fmla="*/ 712472 w 771700"/>
                    <a:gd name="connsiteY15" fmla="*/ 857250 h 1111250"/>
                    <a:gd name="connsiteX16" fmla="*/ 771700 w 771700"/>
                    <a:gd name="connsiteY16" fmla="*/ 910244 h 1111250"/>
                    <a:gd name="connsiteX17" fmla="*/ 744220 w 771700"/>
                    <a:gd name="connsiteY17" fmla="*/ 965200 h 1111250"/>
                    <a:gd name="connsiteX18" fmla="*/ 610872 w 771700"/>
                    <a:gd name="connsiteY18" fmla="*/ 1028700 h 1111250"/>
                    <a:gd name="connsiteX19" fmla="*/ 598168 w 771700"/>
                    <a:gd name="connsiteY19" fmla="*/ 1073150 h 1111250"/>
                    <a:gd name="connsiteX20" fmla="*/ 534672 w 771700"/>
                    <a:gd name="connsiteY20" fmla="*/ 1098550 h 1111250"/>
                    <a:gd name="connsiteX21" fmla="*/ 509272 w 771700"/>
                    <a:gd name="connsiteY21" fmla="*/ 1111250 h 1111250"/>
                    <a:gd name="connsiteX22" fmla="*/ 477520 w 771700"/>
                    <a:gd name="connsiteY22" fmla="*/ 1085850 h 1111250"/>
                    <a:gd name="connsiteX23" fmla="*/ 375920 w 771700"/>
                    <a:gd name="connsiteY23" fmla="*/ 1054100 h 1111250"/>
                    <a:gd name="connsiteX24" fmla="*/ 172720 w 771700"/>
                    <a:gd name="connsiteY24" fmla="*/ 1016000 h 1111250"/>
                    <a:gd name="connsiteX25" fmla="*/ 77472 w 771700"/>
                    <a:gd name="connsiteY25" fmla="*/ 1041400 h 1111250"/>
                    <a:gd name="connsiteX26" fmla="*/ 49016 w 771700"/>
                    <a:gd name="connsiteY26" fmla="*/ 1017688 h 1111250"/>
                    <a:gd name="connsiteX27" fmla="*/ 45720 w 771700"/>
                    <a:gd name="connsiteY27" fmla="*/ 998220 h 1111250"/>
                    <a:gd name="connsiteX28" fmla="*/ 99060 w 771700"/>
                    <a:gd name="connsiteY28" fmla="*/ 922020 h 1111250"/>
                    <a:gd name="connsiteX29" fmla="*/ 106680 w 771700"/>
                    <a:gd name="connsiteY29" fmla="*/ 822960 h 1111250"/>
                    <a:gd name="connsiteX30" fmla="*/ 99060 w 771700"/>
                    <a:gd name="connsiteY30" fmla="*/ 723900 h 1111250"/>
                    <a:gd name="connsiteX31" fmla="*/ 114300 w 771700"/>
                    <a:gd name="connsiteY31" fmla="*/ 655320 h 1111250"/>
                    <a:gd name="connsiteX32" fmla="*/ 114300 w 771700"/>
                    <a:gd name="connsiteY32" fmla="*/ 586740 h 1111250"/>
                    <a:gd name="connsiteX33" fmla="*/ 60960 w 771700"/>
                    <a:gd name="connsiteY33" fmla="*/ 388620 h 1111250"/>
                    <a:gd name="connsiteX34" fmla="*/ 83820 w 771700"/>
                    <a:gd name="connsiteY34" fmla="*/ 114300 h 1111250"/>
                    <a:gd name="connsiteX35" fmla="*/ 0 w 771700"/>
                    <a:gd name="connsiteY35" fmla="*/ 0 h 1111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71700" h="1111250">
                      <a:moveTo>
                        <a:pt x="0" y="0"/>
                      </a:moveTo>
                      <a:lnTo>
                        <a:pt x="117160" y="0"/>
                      </a:lnTo>
                      <a:lnTo>
                        <a:pt x="136208" y="80964"/>
                      </a:lnTo>
                      <a:lnTo>
                        <a:pt x="231456" y="147638"/>
                      </a:lnTo>
                      <a:lnTo>
                        <a:pt x="374332" y="128588"/>
                      </a:lnTo>
                      <a:lnTo>
                        <a:pt x="350520" y="219076"/>
                      </a:lnTo>
                      <a:lnTo>
                        <a:pt x="412432" y="328612"/>
                      </a:lnTo>
                      <a:lnTo>
                        <a:pt x="483872" y="328612"/>
                      </a:lnTo>
                      <a:lnTo>
                        <a:pt x="501884" y="314604"/>
                      </a:lnTo>
                      <a:lnTo>
                        <a:pt x="515620" y="381000"/>
                      </a:lnTo>
                      <a:lnTo>
                        <a:pt x="528320" y="488950"/>
                      </a:lnTo>
                      <a:lnTo>
                        <a:pt x="585472" y="514350"/>
                      </a:lnTo>
                      <a:lnTo>
                        <a:pt x="585472" y="596900"/>
                      </a:lnTo>
                      <a:lnTo>
                        <a:pt x="693420" y="673100"/>
                      </a:lnTo>
                      <a:lnTo>
                        <a:pt x="699768" y="800100"/>
                      </a:lnTo>
                      <a:lnTo>
                        <a:pt x="712472" y="857250"/>
                      </a:lnTo>
                      <a:lnTo>
                        <a:pt x="771700" y="910244"/>
                      </a:lnTo>
                      <a:lnTo>
                        <a:pt x="744220" y="965200"/>
                      </a:lnTo>
                      <a:lnTo>
                        <a:pt x="610872" y="1028700"/>
                      </a:lnTo>
                      <a:lnTo>
                        <a:pt x="598168" y="1073150"/>
                      </a:lnTo>
                      <a:lnTo>
                        <a:pt x="534672" y="1098550"/>
                      </a:lnTo>
                      <a:lnTo>
                        <a:pt x="509272" y="1111250"/>
                      </a:lnTo>
                      <a:lnTo>
                        <a:pt x="477520" y="1085850"/>
                      </a:lnTo>
                      <a:lnTo>
                        <a:pt x="375920" y="1054100"/>
                      </a:lnTo>
                      <a:lnTo>
                        <a:pt x="172720" y="1016000"/>
                      </a:lnTo>
                      <a:lnTo>
                        <a:pt x="77472" y="1041400"/>
                      </a:lnTo>
                      <a:lnTo>
                        <a:pt x="49016" y="1017688"/>
                      </a:lnTo>
                      <a:lnTo>
                        <a:pt x="45720" y="998220"/>
                      </a:lnTo>
                      <a:lnTo>
                        <a:pt x="99060" y="922020"/>
                      </a:lnTo>
                      <a:lnTo>
                        <a:pt x="106680" y="822960"/>
                      </a:lnTo>
                      <a:lnTo>
                        <a:pt x="99060" y="723900"/>
                      </a:lnTo>
                      <a:lnTo>
                        <a:pt x="114300" y="655320"/>
                      </a:lnTo>
                      <a:lnTo>
                        <a:pt x="114300" y="586740"/>
                      </a:lnTo>
                      <a:lnTo>
                        <a:pt x="60960" y="388620"/>
                      </a:lnTo>
                      <a:lnTo>
                        <a:pt x="83820" y="1143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9" name="フリーフォーム: 図形 1058">
                  <a:extLst>
                    <a:ext uri="{FF2B5EF4-FFF2-40B4-BE49-F238E27FC236}">
                      <a16:creationId xmlns:a16="http://schemas.microsoft.com/office/drawing/2014/main" id="{1E933300-3A57-471A-84F1-48E0CCAB0798}"/>
                    </a:ext>
                  </a:extLst>
                </p:cNvPr>
                <p:cNvSpPr/>
                <p:nvPr/>
              </p:nvSpPr>
              <p:spPr>
                <a:xfrm>
                  <a:off x="40757476" y="21950364"/>
                  <a:ext cx="733424" cy="752474"/>
                </a:xfrm>
                <a:custGeom>
                  <a:avLst/>
                  <a:gdLst>
                    <a:gd name="connsiteX0" fmla="*/ 123824 w 733424"/>
                    <a:gd name="connsiteY0" fmla="*/ 0 h 752474"/>
                    <a:gd name="connsiteX1" fmla="*/ 204788 w 733424"/>
                    <a:gd name="connsiteY1" fmla="*/ 57148 h 752474"/>
                    <a:gd name="connsiteX2" fmla="*/ 295488 w 733424"/>
                    <a:gd name="connsiteY2" fmla="*/ 52614 h 752474"/>
                    <a:gd name="connsiteX3" fmla="*/ 357188 w 733424"/>
                    <a:gd name="connsiteY3" fmla="*/ 119060 h 752474"/>
                    <a:gd name="connsiteX4" fmla="*/ 447676 w 733424"/>
                    <a:gd name="connsiteY4" fmla="*/ 100012 h 752474"/>
                    <a:gd name="connsiteX5" fmla="*/ 450404 w 733424"/>
                    <a:gd name="connsiteY5" fmla="*/ 100316 h 752474"/>
                    <a:gd name="connsiteX6" fmla="*/ 514348 w 733424"/>
                    <a:gd name="connsiteY6" fmla="*/ 219074 h 752474"/>
                    <a:gd name="connsiteX7" fmla="*/ 633412 w 733424"/>
                    <a:gd name="connsiteY7" fmla="*/ 152400 h 752474"/>
                    <a:gd name="connsiteX8" fmla="*/ 637468 w 733424"/>
                    <a:gd name="connsiteY8" fmla="*/ 151164 h 752474"/>
                    <a:gd name="connsiteX9" fmla="*/ 733424 w 733424"/>
                    <a:gd name="connsiteY9" fmla="*/ 319086 h 752474"/>
                    <a:gd name="connsiteX10" fmla="*/ 723900 w 733424"/>
                    <a:gd name="connsiteY10" fmla="*/ 433386 h 752474"/>
                    <a:gd name="connsiteX11" fmla="*/ 723760 w 733424"/>
                    <a:gd name="connsiteY11" fmla="*/ 433848 h 752474"/>
                    <a:gd name="connsiteX12" fmla="*/ 719136 w 733424"/>
                    <a:gd name="connsiteY12" fmla="*/ 433386 h 752474"/>
                    <a:gd name="connsiteX13" fmla="*/ 619124 w 733424"/>
                    <a:gd name="connsiteY13" fmla="*/ 504824 h 752474"/>
                    <a:gd name="connsiteX14" fmla="*/ 609600 w 733424"/>
                    <a:gd name="connsiteY14" fmla="*/ 557212 h 752474"/>
                    <a:gd name="connsiteX15" fmla="*/ 634268 w 733424"/>
                    <a:gd name="connsiteY15" fmla="*/ 561066 h 752474"/>
                    <a:gd name="connsiteX16" fmla="*/ 633412 w 733424"/>
                    <a:gd name="connsiteY16" fmla="*/ 561974 h 752474"/>
                    <a:gd name="connsiteX17" fmla="*/ 509588 w 733424"/>
                    <a:gd name="connsiteY17" fmla="*/ 595312 h 752474"/>
                    <a:gd name="connsiteX18" fmla="*/ 452436 w 733424"/>
                    <a:gd name="connsiteY18" fmla="*/ 647700 h 752474"/>
                    <a:gd name="connsiteX19" fmla="*/ 404812 w 733424"/>
                    <a:gd name="connsiteY19" fmla="*/ 638174 h 752474"/>
                    <a:gd name="connsiteX20" fmla="*/ 323848 w 733424"/>
                    <a:gd name="connsiteY20" fmla="*/ 752474 h 752474"/>
                    <a:gd name="connsiteX21" fmla="*/ 271460 w 733424"/>
                    <a:gd name="connsiteY21" fmla="*/ 704848 h 752474"/>
                    <a:gd name="connsiteX22" fmla="*/ 252412 w 733424"/>
                    <a:gd name="connsiteY22" fmla="*/ 600074 h 752474"/>
                    <a:gd name="connsiteX23" fmla="*/ 285748 w 733424"/>
                    <a:gd name="connsiteY23" fmla="*/ 542924 h 752474"/>
                    <a:gd name="connsiteX24" fmla="*/ 290512 w 733424"/>
                    <a:gd name="connsiteY24" fmla="*/ 490536 h 752474"/>
                    <a:gd name="connsiteX25" fmla="*/ 252412 w 733424"/>
                    <a:gd name="connsiteY25" fmla="*/ 457200 h 752474"/>
                    <a:gd name="connsiteX26" fmla="*/ 200024 w 733424"/>
                    <a:gd name="connsiteY26" fmla="*/ 352424 h 752474"/>
                    <a:gd name="connsiteX27" fmla="*/ 163716 w 733424"/>
                    <a:gd name="connsiteY27" fmla="*/ 345768 h 752474"/>
                    <a:gd name="connsiteX28" fmla="*/ 195260 w 733424"/>
                    <a:gd name="connsiteY28" fmla="*/ 342900 h 752474"/>
                    <a:gd name="connsiteX29" fmla="*/ 209548 w 733424"/>
                    <a:gd name="connsiteY29" fmla="*/ 295274 h 752474"/>
                    <a:gd name="connsiteX30" fmla="*/ 133348 w 733424"/>
                    <a:gd name="connsiteY30" fmla="*/ 228600 h 752474"/>
                    <a:gd name="connsiteX31" fmla="*/ 152400 w 733424"/>
                    <a:gd name="connsiteY31" fmla="*/ 214312 h 752474"/>
                    <a:gd name="connsiteX32" fmla="*/ 109536 w 733424"/>
                    <a:gd name="connsiteY32" fmla="*/ 152400 h 752474"/>
                    <a:gd name="connsiteX33" fmla="*/ 76200 w 733424"/>
                    <a:gd name="connsiteY33" fmla="*/ 152400 h 752474"/>
                    <a:gd name="connsiteX34" fmla="*/ 9524 w 733424"/>
                    <a:gd name="connsiteY34" fmla="*/ 85724 h 752474"/>
                    <a:gd name="connsiteX35" fmla="*/ 476 w 733424"/>
                    <a:gd name="connsiteY35" fmla="*/ 99796 h 752474"/>
                    <a:gd name="connsiteX36" fmla="*/ 0 w 733424"/>
                    <a:gd name="connsiteY36" fmla="*/ 90486 h 752474"/>
                    <a:gd name="connsiteX37" fmla="*/ 123824 w 733424"/>
                    <a:gd name="connsiteY37" fmla="*/ 0 h 752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733424" h="752474">
                      <a:moveTo>
                        <a:pt x="123824" y="0"/>
                      </a:moveTo>
                      <a:lnTo>
                        <a:pt x="204788" y="57148"/>
                      </a:lnTo>
                      <a:lnTo>
                        <a:pt x="295488" y="52614"/>
                      </a:lnTo>
                      <a:lnTo>
                        <a:pt x="357188" y="119060"/>
                      </a:lnTo>
                      <a:lnTo>
                        <a:pt x="447676" y="100012"/>
                      </a:lnTo>
                      <a:lnTo>
                        <a:pt x="450404" y="100316"/>
                      </a:lnTo>
                      <a:lnTo>
                        <a:pt x="514348" y="219074"/>
                      </a:lnTo>
                      <a:lnTo>
                        <a:pt x="633412" y="152400"/>
                      </a:lnTo>
                      <a:lnTo>
                        <a:pt x="637468" y="151164"/>
                      </a:lnTo>
                      <a:lnTo>
                        <a:pt x="733424" y="319086"/>
                      </a:lnTo>
                      <a:lnTo>
                        <a:pt x="723900" y="433386"/>
                      </a:lnTo>
                      <a:lnTo>
                        <a:pt x="723760" y="433848"/>
                      </a:lnTo>
                      <a:lnTo>
                        <a:pt x="719136" y="433386"/>
                      </a:lnTo>
                      <a:lnTo>
                        <a:pt x="619124" y="504824"/>
                      </a:lnTo>
                      <a:lnTo>
                        <a:pt x="609600" y="557212"/>
                      </a:lnTo>
                      <a:lnTo>
                        <a:pt x="634268" y="561066"/>
                      </a:lnTo>
                      <a:lnTo>
                        <a:pt x="633412" y="561974"/>
                      </a:lnTo>
                      <a:lnTo>
                        <a:pt x="509588" y="595312"/>
                      </a:lnTo>
                      <a:lnTo>
                        <a:pt x="452436" y="647700"/>
                      </a:lnTo>
                      <a:lnTo>
                        <a:pt x="404812" y="638174"/>
                      </a:lnTo>
                      <a:lnTo>
                        <a:pt x="323848" y="752474"/>
                      </a:lnTo>
                      <a:lnTo>
                        <a:pt x="271460" y="704848"/>
                      </a:lnTo>
                      <a:lnTo>
                        <a:pt x="252412" y="600074"/>
                      </a:lnTo>
                      <a:lnTo>
                        <a:pt x="285748" y="542924"/>
                      </a:lnTo>
                      <a:lnTo>
                        <a:pt x="290512" y="490536"/>
                      </a:lnTo>
                      <a:lnTo>
                        <a:pt x="252412" y="457200"/>
                      </a:lnTo>
                      <a:lnTo>
                        <a:pt x="200024" y="352424"/>
                      </a:lnTo>
                      <a:lnTo>
                        <a:pt x="163716" y="345768"/>
                      </a:lnTo>
                      <a:lnTo>
                        <a:pt x="195260" y="342900"/>
                      </a:lnTo>
                      <a:lnTo>
                        <a:pt x="209548" y="295274"/>
                      </a:lnTo>
                      <a:lnTo>
                        <a:pt x="133348" y="228600"/>
                      </a:lnTo>
                      <a:lnTo>
                        <a:pt x="152400" y="214312"/>
                      </a:lnTo>
                      <a:lnTo>
                        <a:pt x="109536" y="152400"/>
                      </a:lnTo>
                      <a:lnTo>
                        <a:pt x="76200" y="152400"/>
                      </a:lnTo>
                      <a:lnTo>
                        <a:pt x="9524" y="85724"/>
                      </a:lnTo>
                      <a:lnTo>
                        <a:pt x="476" y="99796"/>
                      </a:lnTo>
                      <a:lnTo>
                        <a:pt x="0" y="90486"/>
                      </a:lnTo>
                      <a:lnTo>
                        <a:pt x="1238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0" name="フリーフォーム: 図形 1059">
                  <a:extLst>
                    <a:ext uri="{FF2B5EF4-FFF2-40B4-BE49-F238E27FC236}">
                      <a16:creationId xmlns:a16="http://schemas.microsoft.com/office/drawing/2014/main" id="{28BB2839-7F37-4C6B-A8D0-6C323F42FCEE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1" name="フリーフォーム: 図形 1060">
                  <a:extLst>
                    <a:ext uri="{FF2B5EF4-FFF2-40B4-BE49-F238E27FC236}">
                      <a16:creationId xmlns:a16="http://schemas.microsoft.com/office/drawing/2014/main" id="{9EE8FE7B-94D2-4394-9086-3224ED545FAD}"/>
                    </a:ext>
                  </a:extLst>
                </p:cNvPr>
                <p:cNvSpPr/>
                <p:nvPr/>
              </p:nvSpPr>
              <p:spPr>
                <a:xfrm>
                  <a:off x="41442620" y="21035964"/>
                  <a:ext cx="467380" cy="475054"/>
                </a:xfrm>
                <a:custGeom>
                  <a:avLst/>
                  <a:gdLst>
                    <a:gd name="connsiteX0" fmla="*/ 224492 w 467380"/>
                    <a:gd name="connsiteY0" fmla="*/ 0 h 475054"/>
                    <a:gd name="connsiteX1" fmla="*/ 253068 w 467380"/>
                    <a:gd name="connsiteY1" fmla="*/ 4760 h 475054"/>
                    <a:gd name="connsiteX2" fmla="*/ 234020 w 467380"/>
                    <a:gd name="connsiteY2" fmla="*/ 104774 h 475054"/>
                    <a:gd name="connsiteX3" fmla="*/ 334028 w 467380"/>
                    <a:gd name="connsiteY3" fmla="*/ 147636 h 475054"/>
                    <a:gd name="connsiteX4" fmla="*/ 395944 w 467380"/>
                    <a:gd name="connsiteY4" fmla="*/ 195260 h 475054"/>
                    <a:gd name="connsiteX5" fmla="*/ 409796 w 467380"/>
                    <a:gd name="connsiteY5" fmla="*/ 195260 h 475054"/>
                    <a:gd name="connsiteX6" fmla="*/ 400704 w 467380"/>
                    <a:gd name="connsiteY6" fmla="*/ 295274 h 475054"/>
                    <a:gd name="connsiteX7" fmla="*/ 448332 w 467380"/>
                    <a:gd name="connsiteY7" fmla="*/ 342900 h 475054"/>
                    <a:gd name="connsiteX8" fmla="*/ 465968 w 467380"/>
                    <a:gd name="connsiteY8" fmla="*/ 342900 h 475054"/>
                    <a:gd name="connsiteX9" fmla="*/ 467380 w 467380"/>
                    <a:gd name="connsiteY9" fmla="*/ 352424 h 475054"/>
                    <a:gd name="connsiteX10" fmla="*/ 457856 w 467380"/>
                    <a:gd name="connsiteY10" fmla="*/ 404812 h 475054"/>
                    <a:gd name="connsiteX11" fmla="*/ 229256 w 467380"/>
                    <a:gd name="connsiteY11" fmla="*/ 409574 h 475054"/>
                    <a:gd name="connsiteX12" fmla="*/ 127764 w 467380"/>
                    <a:gd name="connsiteY12" fmla="*/ 475054 h 475054"/>
                    <a:gd name="connsiteX13" fmla="*/ 129244 w 467380"/>
                    <a:gd name="connsiteY13" fmla="*/ 414336 h 475054"/>
                    <a:gd name="connsiteX14" fmla="*/ 95904 w 467380"/>
                    <a:gd name="connsiteY14" fmla="*/ 357186 h 475054"/>
                    <a:gd name="connsiteX15" fmla="*/ 95904 w 467380"/>
                    <a:gd name="connsiteY15" fmla="*/ 300036 h 475054"/>
                    <a:gd name="connsiteX16" fmla="*/ 0 w 467380"/>
                    <a:gd name="connsiteY16" fmla="*/ 250000 h 475054"/>
                    <a:gd name="connsiteX17" fmla="*/ 5524 w 467380"/>
                    <a:gd name="connsiteY17" fmla="*/ 173778 h 475054"/>
                    <a:gd name="connsiteX18" fmla="*/ 48280 w 467380"/>
                    <a:gd name="connsiteY18" fmla="*/ 152400 h 475054"/>
                    <a:gd name="connsiteX19" fmla="*/ 134004 w 467380"/>
                    <a:gd name="connsiteY19" fmla="*/ 161924 h 475054"/>
                    <a:gd name="connsiteX20" fmla="*/ 148292 w 467380"/>
                    <a:gd name="connsiteY20" fmla="*/ 100012 h 475054"/>
                    <a:gd name="connsiteX21" fmla="*/ 224492 w 467380"/>
                    <a:gd name="connsiteY21" fmla="*/ 0 h 475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67380" h="475054">
                      <a:moveTo>
                        <a:pt x="224492" y="0"/>
                      </a:moveTo>
                      <a:lnTo>
                        <a:pt x="253068" y="4760"/>
                      </a:lnTo>
                      <a:lnTo>
                        <a:pt x="234020" y="104774"/>
                      </a:lnTo>
                      <a:lnTo>
                        <a:pt x="334028" y="147636"/>
                      </a:lnTo>
                      <a:lnTo>
                        <a:pt x="395944" y="195260"/>
                      </a:lnTo>
                      <a:lnTo>
                        <a:pt x="409796" y="195260"/>
                      </a:lnTo>
                      <a:lnTo>
                        <a:pt x="400704" y="295274"/>
                      </a:lnTo>
                      <a:lnTo>
                        <a:pt x="448332" y="342900"/>
                      </a:lnTo>
                      <a:lnTo>
                        <a:pt x="465968" y="342900"/>
                      </a:lnTo>
                      <a:lnTo>
                        <a:pt x="467380" y="352424"/>
                      </a:lnTo>
                      <a:lnTo>
                        <a:pt x="457856" y="404812"/>
                      </a:lnTo>
                      <a:lnTo>
                        <a:pt x="229256" y="409574"/>
                      </a:lnTo>
                      <a:lnTo>
                        <a:pt x="127764" y="475054"/>
                      </a:lnTo>
                      <a:lnTo>
                        <a:pt x="129244" y="414336"/>
                      </a:lnTo>
                      <a:lnTo>
                        <a:pt x="95904" y="357186"/>
                      </a:lnTo>
                      <a:lnTo>
                        <a:pt x="95904" y="300036"/>
                      </a:lnTo>
                      <a:lnTo>
                        <a:pt x="0" y="250000"/>
                      </a:lnTo>
                      <a:lnTo>
                        <a:pt x="5524" y="173778"/>
                      </a:lnTo>
                      <a:lnTo>
                        <a:pt x="48280" y="152400"/>
                      </a:lnTo>
                      <a:lnTo>
                        <a:pt x="134004" y="161924"/>
                      </a:lnTo>
                      <a:lnTo>
                        <a:pt x="148292" y="100012"/>
                      </a:lnTo>
                      <a:lnTo>
                        <a:pt x="22449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2" name="フリーフォーム: 図形 1061">
                  <a:extLst>
                    <a:ext uri="{FF2B5EF4-FFF2-40B4-BE49-F238E27FC236}">
                      <a16:creationId xmlns:a16="http://schemas.microsoft.com/office/drawing/2014/main" id="{9D647E2D-A7C5-4633-AFE2-C8DB05C4F651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3" name="フリーフォーム: 図形 1062">
                  <a:extLst>
                    <a:ext uri="{FF2B5EF4-FFF2-40B4-BE49-F238E27FC236}">
                      <a16:creationId xmlns:a16="http://schemas.microsoft.com/office/drawing/2014/main" id="{D76872F0-0805-415E-9C2B-319E0244BE58}"/>
                    </a:ext>
                  </a:extLst>
                </p:cNvPr>
                <p:cNvSpPr/>
                <p:nvPr/>
              </p:nvSpPr>
              <p:spPr>
                <a:xfrm>
                  <a:off x="41394944" y="21442074"/>
                  <a:ext cx="657932" cy="955964"/>
                </a:xfrm>
                <a:custGeom>
                  <a:avLst/>
                  <a:gdLst>
                    <a:gd name="connsiteX0" fmla="*/ 443252 w 657932"/>
                    <a:gd name="connsiteY0" fmla="*/ 0 h 955964"/>
                    <a:gd name="connsiteX1" fmla="*/ 391232 w 657932"/>
                    <a:gd name="connsiteY1" fmla="*/ 132050 h 955964"/>
                    <a:gd name="connsiteX2" fmla="*/ 453144 w 657932"/>
                    <a:gd name="connsiteY2" fmla="*/ 265402 h 955964"/>
                    <a:gd name="connsiteX3" fmla="*/ 619832 w 657932"/>
                    <a:gd name="connsiteY3" fmla="*/ 274926 h 955964"/>
                    <a:gd name="connsiteX4" fmla="*/ 624592 w 657932"/>
                    <a:gd name="connsiteY4" fmla="*/ 451138 h 955964"/>
                    <a:gd name="connsiteX5" fmla="*/ 657932 w 657932"/>
                    <a:gd name="connsiteY5" fmla="*/ 494002 h 955964"/>
                    <a:gd name="connsiteX6" fmla="*/ 510296 w 657932"/>
                    <a:gd name="connsiteY6" fmla="*/ 608302 h 955964"/>
                    <a:gd name="connsiteX7" fmla="*/ 492560 w 657932"/>
                    <a:gd name="connsiteY7" fmla="*/ 669106 h 955964"/>
                    <a:gd name="connsiteX8" fmla="*/ 434096 w 657932"/>
                    <a:gd name="connsiteY8" fmla="*/ 665450 h 955964"/>
                    <a:gd name="connsiteX9" fmla="*/ 362656 w 657932"/>
                    <a:gd name="connsiteY9" fmla="*/ 717838 h 955964"/>
                    <a:gd name="connsiteX10" fmla="*/ 381704 w 657932"/>
                    <a:gd name="connsiteY10" fmla="*/ 813090 h 955964"/>
                    <a:gd name="connsiteX11" fmla="*/ 243592 w 657932"/>
                    <a:gd name="connsiteY11" fmla="*/ 851190 h 955964"/>
                    <a:gd name="connsiteX12" fmla="*/ 248356 w 657932"/>
                    <a:gd name="connsiteY12" fmla="*/ 922626 h 955964"/>
                    <a:gd name="connsiteX13" fmla="*/ 224544 w 657932"/>
                    <a:gd name="connsiteY13" fmla="*/ 955964 h 955964"/>
                    <a:gd name="connsiteX14" fmla="*/ 86292 w 657932"/>
                    <a:gd name="connsiteY14" fmla="*/ 942138 h 955964"/>
                    <a:gd name="connsiteX15" fmla="*/ 86432 w 657932"/>
                    <a:gd name="connsiteY15" fmla="*/ 941676 h 955964"/>
                    <a:gd name="connsiteX16" fmla="*/ 95956 w 657932"/>
                    <a:gd name="connsiteY16" fmla="*/ 827376 h 955964"/>
                    <a:gd name="connsiteX17" fmla="*/ 0 w 657932"/>
                    <a:gd name="connsiteY17" fmla="*/ 659454 h 955964"/>
                    <a:gd name="connsiteX18" fmla="*/ 105480 w 657932"/>
                    <a:gd name="connsiteY18" fmla="*/ 627350 h 955964"/>
                    <a:gd name="connsiteX19" fmla="*/ 138820 w 657932"/>
                    <a:gd name="connsiteY19" fmla="*/ 474950 h 955964"/>
                    <a:gd name="connsiteX20" fmla="*/ 95956 w 657932"/>
                    <a:gd name="connsiteY20" fmla="*/ 360650 h 955964"/>
                    <a:gd name="connsiteX21" fmla="*/ 105480 w 657932"/>
                    <a:gd name="connsiteY21" fmla="*/ 270164 h 955964"/>
                    <a:gd name="connsiteX22" fmla="*/ 172156 w 657932"/>
                    <a:gd name="connsiteY22" fmla="*/ 203490 h 955964"/>
                    <a:gd name="connsiteX23" fmla="*/ 175440 w 657932"/>
                    <a:gd name="connsiteY23" fmla="*/ 68944 h 955964"/>
                    <a:gd name="connsiteX24" fmla="*/ 276932 w 657932"/>
                    <a:gd name="connsiteY24" fmla="*/ 3464 h 955964"/>
                    <a:gd name="connsiteX25" fmla="*/ 443252 w 657932"/>
                    <a:gd name="connsiteY25" fmla="*/ 0 h 955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57932" h="955964">
                      <a:moveTo>
                        <a:pt x="443252" y="0"/>
                      </a:moveTo>
                      <a:lnTo>
                        <a:pt x="391232" y="132050"/>
                      </a:lnTo>
                      <a:lnTo>
                        <a:pt x="453144" y="265402"/>
                      </a:lnTo>
                      <a:lnTo>
                        <a:pt x="619832" y="274926"/>
                      </a:lnTo>
                      <a:lnTo>
                        <a:pt x="624592" y="451138"/>
                      </a:lnTo>
                      <a:lnTo>
                        <a:pt x="657932" y="494002"/>
                      </a:lnTo>
                      <a:lnTo>
                        <a:pt x="510296" y="608302"/>
                      </a:lnTo>
                      <a:lnTo>
                        <a:pt x="492560" y="669106"/>
                      </a:lnTo>
                      <a:lnTo>
                        <a:pt x="434096" y="665450"/>
                      </a:lnTo>
                      <a:lnTo>
                        <a:pt x="362656" y="717838"/>
                      </a:lnTo>
                      <a:lnTo>
                        <a:pt x="381704" y="813090"/>
                      </a:lnTo>
                      <a:lnTo>
                        <a:pt x="243592" y="851190"/>
                      </a:lnTo>
                      <a:lnTo>
                        <a:pt x="248356" y="922626"/>
                      </a:lnTo>
                      <a:lnTo>
                        <a:pt x="224544" y="955964"/>
                      </a:lnTo>
                      <a:lnTo>
                        <a:pt x="86292" y="942138"/>
                      </a:lnTo>
                      <a:lnTo>
                        <a:pt x="86432" y="941676"/>
                      </a:lnTo>
                      <a:lnTo>
                        <a:pt x="95956" y="827376"/>
                      </a:lnTo>
                      <a:lnTo>
                        <a:pt x="0" y="659454"/>
                      </a:lnTo>
                      <a:lnTo>
                        <a:pt x="105480" y="627350"/>
                      </a:lnTo>
                      <a:lnTo>
                        <a:pt x="138820" y="474950"/>
                      </a:lnTo>
                      <a:lnTo>
                        <a:pt x="95956" y="360650"/>
                      </a:lnTo>
                      <a:lnTo>
                        <a:pt x="105480" y="270164"/>
                      </a:lnTo>
                      <a:lnTo>
                        <a:pt x="172156" y="203490"/>
                      </a:lnTo>
                      <a:lnTo>
                        <a:pt x="175440" y="68944"/>
                      </a:lnTo>
                      <a:lnTo>
                        <a:pt x="276932" y="3464"/>
                      </a:lnTo>
                      <a:lnTo>
                        <a:pt x="4432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4" name="フリーフォーム: 図形 1063">
                  <a:extLst>
                    <a:ext uri="{FF2B5EF4-FFF2-40B4-BE49-F238E27FC236}">
                      <a16:creationId xmlns:a16="http://schemas.microsoft.com/office/drawing/2014/main" id="{400F467A-E838-486F-8866-9252F4B43CD9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5" name="フリーフォーム: 図形 1064">
                  <a:extLst>
                    <a:ext uri="{FF2B5EF4-FFF2-40B4-BE49-F238E27FC236}">
                      <a16:creationId xmlns:a16="http://schemas.microsoft.com/office/drawing/2014/main" id="{F7BF8F5A-F661-4485-BFFD-EA51FFB8A03E}"/>
                    </a:ext>
                  </a:extLst>
                </p:cNvPr>
                <p:cNvSpPr/>
                <p:nvPr/>
              </p:nvSpPr>
              <p:spPr>
                <a:xfrm>
                  <a:off x="41786176" y="21235018"/>
                  <a:ext cx="853176" cy="1010620"/>
                </a:xfrm>
                <a:custGeom>
                  <a:avLst/>
                  <a:gdLst>
                    <a:gd name="connsiteX0" fmla="*/ 207824 w 853176"/>
                    <a:gd name="connsiteY0" fmla="*/ 0 h 1010620"/>
                    <a:gd name="connsiteX1" fmla="*/ 283292 w 853176"/>
                    <a:gd name="connsiteY1" fmla="*/ 42450 h 1010620"/>
                    <a:gd name="connsiteX2" fmla="*/ 285748 w 853176"/>
                    <a:gd name="connsiteY2" fmla="*/ 48594 h 1010620"/>
                    <a:gd name="connsiteX3" fmla="*/ 404812 w 853176"/>
                    <a:gd name="connsiteY3" fmla="*/ 115270 h 1010620"/>
                    <a:gd name="connsiteX4" fmla="*/ 538160 w 853176"/>
                    <a:gd name="connsiteY4" fmla="*/ 162894 h 1010620"/>
                    <a:gd name="connsiteX5" fmla="*/ 544804 w 853176"/>
                    <a:gd name="connsiteY5" fmla="*/ 165914 h 1010620"/>
                    <a:gd name="connsiteX6" fmla="*/ 542924 w 853176"/>
                    <a:gd name="connsiteY6" fmla="*/ 177182 h 1010620"/>
                    <a:gd name="connsiteX7" fmla="*/ 557212 w 853176"/>
                    <a:gd name="connsiteY7" fmla="*/ 286720 h 1010620"/>
                    <a:gd name="connsiteX8" fmla="*/ 714376 w 853176"/>
                    <a:gd name="connsiteY8" fmla="*/ 410546 h 1010620"/>
                    <a:gd name="connsiteX9" fmla="*/ 819148 w 853176"/>
                    <a:gd name="connsiteY9" fmla="*/ 420070 h 1010620"/>
                    <a:gd name="connsiteX10" fmla="*/ 853176 w 853176"/>
                    <a:gd name="connsiteY10" fmla="*/ 468276 h 1010620"/>
                    <a:gd name="connsiteX11" fmla="*/ 781048 w 853176"/>
                    <a:gd name="connsiteY11" fmla="*/ 562946 h 1010620"/>
                    <a:gd name="connsiteX12" fmla="*/ 657224 w 853176"/>
                    <a:gd name="connsiteY12" fmla="*/ 615332 h 1010620"/>
                    <a:gd name="connsiteX13" fmla="*/ 661988 w 853176"/>
                    <a:gd name="connsiteY13" fmla="*/ 824882 h 1010620"/>
                    <a:gd name="connsiteX14" fmla="*/ 604836 w 853176"/>
                    <a:gd name="connsiteY14" fmla="*/ 924894 h 1010620"/>
                    <a:gd name="connsiteX15" fmla="*/ 612692 w 853176"/>
                    <a:gd name="connsiteY15" fmla="*/ 932392 h 1010620"/>
                    <a:gd name="connsiteX16" fmla="*/ 604836 w 853176"/>
                    <a:gd name="connsiteY16" fmla="*/ 939182 h 1010620"/>
                    <a:gd name="connsiteX17" fmla="*/ 519112 w 853176"/>
                    <a:gd name="connsiteY17" fmla="*/ 991570 h 1010620"/>
                    <a:gd name="connsiteX18" fmla="*/ 513360 w 853176"/>
                    <a:gd name="connsiteY18" fmla="*/ 993458 h 1010620"/>
                    <a:gd name="connsiteX19" fmla="*/ 514348 w 853176"/>
                    <a:gd name="connsiteY19" fmla="*/ 991570 h 1010620"/>
                    <a:gd name="connsiteX20" fmla="*/ 419100 w 853176"/>
                    <a:gd name="connsiteY20" fmla="*/ 991570 h 1010620"/>
                    <a:gd name="connsiteX21" fmla="*/ 361948 w 853176"/>
                    <a:gd name="connsiteY21" fmla="*/ 962994 h 1010620"/>
                    <a:gd name="connsiteX22" fmla="*/ 271464 w 853176"/>
                    <a:gd name="connsiteY22" fmla="*/ 1010620 h 1010620"/>
                    <a:gd name="connsiteX23" fmla="*/ 223836 w 853176"/>
                    <a:gd name="connsiteY23" fmla="*/ 972520 h 1010620"/>
                    <a:gd name="connsiteX24" fmla="*/ 219072 w 853176"/>
                    <a:gd name="connsiteY24" fmla="*/ 915370 h 1010620"/>
                    <a:gd name="connsiteX25" fmla="*/ 147636 w 853176"/>
                    <a:gd name="connsiteY25" fmla="*/ 920132 h 1010620"/>
                    <a:gd name="connsiteX26" fmla="*/ 119064 w 853176"/>
                    <a:gd name="connsiteY26" fmla="*/ 877270 h 1010620"/>
                    <a:gd name="connsiteX27" fmla="*/ 101328 w 853176"/>
                    <a:gd name="connsiteY27" fmla="*/ 876162 h 1010620"/>
                    <a:gd name="connsiteX28" fmla="*/ 119064 w 853176"/>
                    <a:gd name="connsiteY28" fmla="*/ 815358 h 1010620"/>
                    <a:gd name="connsiteX29" fmla="*/ 266700 w 853176"/>
                    <a:gd name="connsiteY29" fmla="*/ 701058 h 1010620"/>
                    <a:gd name="connsiteX30" fmla="*/ 233360 w 853176"/>
                    <a:gd name="connsiteY30" fmla="*/ 658194 h 1010620"/>
                    <a:gd name="connsiteX31" fmla="*/ 228600 w 853176"/>
                    <a:gd name="connsiteY31" fmla="*/ 481982 h 1010620"/>
                    <a:gd name="connsiteX32" fmla="*/ 61912 w 853176"/>
                    <a:gd name="connsiteY32" fmla="*/ 472458 h 1010620"/>
                    <a:gd name="connsiteX33" fmla="*/ 0 w 853176"/>
                    <a:gd name="connsiteY33" fmla="*/ 339106 h 1010620"/>
                    <a:gd name="connsiteX34" fmla="*/ 52020 w 853176"/>
                    <a:gd name="connsiteY34" fmla="*/ 207056 h 1010620"/>
                    <a:gd name="connsiteX35" fmla="*/ 114300 w 853176"/>
                    <a:gd name="connsiteY35" fmla="*/ 205758 h 1010620"/>
                    <a:gd name="connsiteX36" fmla="*/ 123824 w 853176"/>
                    <a:gd name="connsiteY36" fmla="*/ 153370 h 1010620"/>
                    <a:gd name="connsiteX37" fmla="*/ 122412 w 853176"/>
                    <a:gd name="connsiteY37" fmla="*/ 143846 h 1010620"/>
                    <a:gd name="connsiteX38" fmla="*/ 185736 w 853176"/>
                    <a:gd name="connsiteY38" fmla="*/ 143846 h 1010620"/>
                    <a:gd name="connsiteX39" fmla="*/ 185736 w 853176"/>
                    <a:gd name="connsiteY39" fmla="*/ 48594 h 1010620"/>
                    <a:gd name="connsiteX40" fmla="*/ 207824 w 853176"/>
                    <a:gd name="connsiteY40" fmla="*/ 0 h 1010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853176" h="1010620">
                      <a:moveTo>
                        <a:pt x="207824" y="0"/>
                      </a:moveTo>
                      <a:lnTo>
                        <a:pt x="283292" y="42450"/>
                      </a:lnTo>
                      <a:lnTo>
                        <a:pt x="285748" y="48594"/>
                      </a:lnTo>
                      <a:lnTo>
                        <a:pt x="404812" y="115270"/>
                      </a:lnTo>
                      <a:lnTo>
                        <a:pt x="538160" y="162894"/>
                      </a:lnTo>
                      <a:lnTo>
                        <a:pt x="544804" y="165914"/>
                      </a:lnTo>
                      <a:lnTo>
                        <a:pt x="542924" y="177182"/>
                      </a:lnTo>
                      <a:lnTo>
                        <a:pt x="557212" y="286720"/>
                      </a:lnTo>
                      <a:lnTo>
                        <a:pt x="714376" y="410546"/>
                      </a:lnTo>
                      <a:lnTo>
                        <a:pt x="819148" y="420070"/>
                      </a:lnTo>
                      <a:lnTo>
                        <a:pt x="853176" y="468276"/>
                      </a:lnTo>
                      <a:lnTo>
                        <a:pt x="781048" y="562946"/>
                      </a:lnTo>
                      <a:lnTo>
                        <a:pt x="657224" y="615332"/>
                      </a:lnTo>
                      <a:lnTo>
                        <a:pt x="661988" y="824882"/>
                      </a:lnTo>
                      <a:lnTo>
                        <a:pt x="604836" y="924894"/>
                      </a:lnTo>
                      <a:lnTo>
                        <a:pt x="612692" y="932392"/>
                      </a:lnTo>
                      <a:lnTo>
                        <a:pt x="604836" y="939182"/>
                      </a:lnTo>
                      <a:lnTo>
                        <a:pt x="519112" y="991570"/>
                      </a:lnTo>
                      <a:lnTo>
                        <a:pt x="513360" y="993458"/>
                      </a:lnTo>
                      <a:lnTo>
                        <a:pt x="514348" y="991570"/>
                      </a:lnTo>
                      <a:lnTo>
                        <a:pt x="419100" y="991570"/>
                      </a:lnTo>
                      <a:lnTo>
                        <a:pt x="361948" y="962994"/>
                      </a:lnTo>
                      <a:lnTo>
                        <a:pt x="271464" y="1010620"/>
                      </a:lnTo>
                      <a:lnTo>
                        <a:pt x="223836" y="972520"/>
                      </a:lnTo>
                      <a:lnTo>
                        <a:pt x="219072" y="915370"/>
                      </a:lnTo>
                      <a:lnTo>
                        <a:pt x="147636" y="920132"/>
                      </a:lnTo>
                      <a:lnTo>
                        <a:pt x="119064" y="877270"/>
                      </a:lnTo>
                      <a:lnTo>
                        <a:pt x="101328" y="876162"/>
                      </a:lnTo>
                      <a:lnTo>
                        <a:pt x="119064" y="815358"/>
                      </a:lnTo>
                      <a:lnTo>
                        <a:pt x="266700" y="701058"/>
                      </a:lnTo>
                      <a:lnTo>
                        <a:pt x="233360" y="658194"/>
                      </a:lnTo>
                      <a:lnTo>
                        <a:pt x="228600" y="481982"/>
                      </a:lnTo>
                      <a:lnTo>
                        <a:pt x="61912" y="472458"/>
                      </a:lnTo>
                      <a:lnTo>
                        <a:pt x="0" y="339106"/>
                      </a:lnTo>
                      <a:lnTo>
                        <a:pt x="52020" y="207056"/>
                      </a:lnTo>
                      <a:lnTo>
                        <a:pt x="114300" y="205758"/>
                      </a:lnTo>
                      <a:lnTo>
                        <a:pt x="123824" y="153370"/>
                      </a:lnTo>
                      <a:lnTo>
                        <a:pt x="122412" y="143846"/>
                      </a:lnTo>
                      <a:lnTo>
                        <a:pt x="185736" y="143846"/>
                      </a:lnTo>
                      <a:lnTo>
                        <a:pt x="185736" y="48594"/>
                      </a:lnTo>
                      <a:lnTo>
                        <a:pt x="2078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6" name="フリーフォーム: 図形 1065">
                  <a:extLst>
                    <a:ext uri="{FF2B5EF4-FFF2-40B4-BE49-F238E27FC236}">
                      <a16:creationId xmlns:a16="http://schemas.microsoft.com/office/drawing/2014/main" id="{94D44FB1-6168-4305-8F7C-987EFBCE4210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フリーフォーム: 図形 1066">
                  <a:extLst>
                    <a:ext uri="{FF2B5EF4-FFF2-40B4-BE49-F238E27FC236}">
                      <a16:creationId xmlns:a16="http://schemas.microsoft.com/office/drawing/2014/main" id="{699F2FEA-B7D5-4E2A-9A53-A9F597EC92AE}"/>
                    </a:ext>
                  </a:extLst>
                </p:cNvPr>
                <p:cNvSpPr/>
                <p:nvPr/>
              </p:nvSpPr>
              <p:spPr>
                <a:xfrm>
                  <a:off x="43629264" y="23160038"/>
                  <a:ext cx="451328" cy="555788"/>
                </a:xfrm>
                <a:custGeom>
                  <a:avLst/>
                  <a:gdLst>
                    <a:gd name="connsiteX0" fmla="*/ 61912 w 451328"/>
                    <a:gd name="connsiteY0" fmla="*/ 0 h 555788"/>
                    <a:gd name="connsiteX1" fmla="*/ 128584 w 451328"/>
                    <a:gd name="connsiteY1" fmla="*/ 23812 h 555788"/>
                    <a:gd name="connsiteX2" fmla="*/ 184412 w 451328"/>
                    <a:gd name="connsiteY2" fmla="*/ 11850 h 555788"/>
                    <a:gd name="connsiteX3" fmla="*/ 342900 w 451328"/>
                    <a:gd name="connsiteY3" fmla="*/ 119062 h 555788"/>
                    <a:gd name="connsiteX4" fmla="*/ 342900 w 451328"/>
                    <a:gd name="connsiteY4" fmla="*/ 261938 h 555788"/>
                    <a:gd name="connsiteX5" fmla="*/ 376236 w 451328"/>
                    <a:gd name="connsiteY5" fmla="*/ 347662 h 555788"/>
                    <a:gd name="connsiteX6" fmla="*/ 379424 w 451328"/>
                    <a:gd name="connsiteY6" fmla="*/ 348618 h 555788"/>
                    <a:gd name="connsiteX7" fmla="*/ 371472 w 451328"/>
                    <a:gd name="connsiteY7" fmla="*/ 409574 h 555788"/>
                    <a:gd name="connsiteX8" fmla="*/ 447672 w 451328"/>
                    <a:gd name="connsiteY8" fmla="*/ 509586 h 555788"/>
                    <a:gd name="connsiteX9" fmla="*/ 451328 w 451328"/>
                    <a:gd name="connsiteY9" fmla="*/ 538840 h 555788"/>
                    <a:gd name="connsiteX10" fmla="*/ 388936 w 451328"/>
                    <a:gd name="connsiteY10" fmla="*/ 544512 h 555788"/>
                    <a:gd name="connsiteX11" fmla="*/ 388936 w 451328"/>
                    <a:gd name="connsiteY11" fmla="*/ 555788 h 555788"/>
                    <a:gd name="connsiteX12" fmla="*/ 166688 w 451328"/>
                    <a:gd name="connsiteY12" fmla="*/ 471488 h 555788"/>
                    <a:gd name="connsiteX13" fmla="*/ 33336 w 451328"/>
                    <a:gd name="connsiteY13" fmla="*/ 404814 h 555788"/>
                    <a:gd name="connsiteX14" fmla="*/ 109536 w 451328"/>
                    <a:gd name="connsiteY14" fmla="*/ 323850 h 555788"/>
                    <a:gd name="connsiteX15" fmla="*/ 58788 w 451328"/>
                    <a:gd name="connsiteY15" fmla="*/ 268490 h 555788"/>
                    <a:gd name="connsiteX16" fmla="*/ 42860 w 451328"/>
                    <a:gd name="connsiteY16" fmla="*/ 204786 h 555788"/>
                    <a:gd name="connsiteX17" fmla="*/ 0 w 451328"/>
                    <a:gd name="connsiteY17" fmla="*/ 161926 h 555788"/>
                    <a:gd name="connsiteX18" fmla="*/ 0 w 451328"/>
                    <a:gd name="connsiteY18" fmla="*/ 28574 h 555788"/>
                    <a:gd name="connsiteX19" fmla="*/ 61912 w 451328"/>
                    <a:gd name="connsiteY19" fmla="*/ 0 h 55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51328" h="555788">
                      <a:moveTo>
                        <a:pt x="61912" y="0"/>
                      </a:moveTo>
                      <a:lnTo>
                        <a:pt x="128584" y="23812"/>
                      </a:lnTo>
                      <a:lnTo>
                        <a:pt x="184412" y="11850"/>
                      </a:lnTo>
                      <a:lnTo>
                        <a:pt x="342900" y="119062"/>
                      </a:lnTo>
                      <a:lnTo>
                        <a:pt x="342900" y="261938"/>
                      </a:lnTo>
                      <a:lnTo>
                        <a:pt x="376236" y="347662"/>
                      </a:lnTo>
                      <a:lnTo>
                        <a:pt x="379424" y="348618"/>
                      </a:lnTo>
                      <a:lnTo>
                        <a:pt x="371472" y="409574"/>
                      </a:lnTo>
                      <a:lnTo>
                        <a:pt x="447672" y="509586"/>
                      </a:lnTo>
                      <a:lnTo>
                        <a:pt x="451328" y="538840"/>
                      </a:lnTo>
                      <a:lnTo>
                        <a:pt x="388936" y="544512"/>
                      </a:lnTo>
                      <a:lnTo>
                        <a:pt x="388936" y="555788"/>
                      </a:lnTo>
                      <a:lnTo>
                        <a:pt x="166688" y="471488"/>
                      </a:lnTo>
                      <a:lnTo>
                        <a:pt x="33336" y="404814"/>
                      </a:lnTo>
                      <a:lnTo>
                        <a:pt x="109536" y="323850"/>
                      </a:lnTo>
                      <a:lnTo>
                        <a:pt x="58788" y="268490"/>
                      </a:lnTo>
                      <a:lnTo>
                        <a:pt x="42860" y="204786"/>
                      </a:lnTo>
                      <a:lnTo>
                        <a:pt x="0" y="161926"/>
                      </a:lnTo>
                      <a:lnTo>
                        <a:pt x="0" y="28574"/>
                      </a:lnTo>
                      <a:lnTo>
                        <a:pt x="619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8" name="フリーフォーム: 図形 1067">
                  <a:extLst>
                    <a:ext uri="{FF2B5EF4-FFF2-40B4-BE49-F238E27FC236}">
                      <a16:creationId xmlns:a16="http://schemas.microsoft.com/office/drawing/2014/main" id="{7A5C8012-922B-47F7-BE53-71ADBA687B54}"/>
                    </a:ext>
                  </a:extLst>
                </p:cNvPr>
                <p:cNvSpPr/>
                <p:nvPr/>
              </p:nvSpPr>
              <p:spPr>
                <a:xfrm>
                  <a:off x="42124312" y="22167410"/>
                  <a:ext cx="1104900" cy="549714"/>
                </a:xfrm>
                <a:custGeom>
                  <a:avLst/>
                  <a:gdLst>
                    <a:gd name="connsiteX0" fmla="*/ 274556 w 1104900"/>
                    <a:gd name="connsiteY0" fmla="*/ 0 h 549714"/>
                    <a:gd name="connsiteX1" fmla="*/ 371476 w 1104900"/>
                    <a:gd name="connsiteY1" fmla="*/ 92514 h 549714"/>
                    <a:gd name="connsiteX2" fmla="*/ 442912 w 1104900"/>
                    <a:gd name="connsiteY2" fmla="*/ 87754 h 549714"/>
                    <a:gd name="connsiteX3" fmla="*/ 456760 w 1104900"/>
                    <a:gd name="connsiteY3" fmla="*/ 84212 h 549714"/>
                    <a:gd name="connsiteX4" fmla="*/ 514352 w 1104900"/>
                    <a:gd name="connsiteY4" fmla="*/ 163954 h 549714"/>
                    <a:gd name="connsiteX5" fmla="*/ 571500 w 1104900"/>
                    <a:gd name="connsiteY5" fmla="*/ 173478 h 549714"/>
                    <a:gd name="connsiteX6" fmla="*/ 628652 w 1104900"/>
                    <a:gd name="connsiteY6" fmla="*/ 244914 h 549714"/>
                    <a:gd name="connsiteX7" fmla="*/ 747712 w 1104900"/>
                    <a:gd name="connsiteY7" fmla="*/ 268728 h 549714"/>
                    <a:gd name="connsiteX8" fmla="*/ 990600 w 1104900"/>
                    <a:gd name="connsiteY8" fmla="*/ 335402 h 549714"/>
                    <a:gd name="connsiteX9" fmla="*/ 1104900 w 1104900"/>
                    <a:gd name="connsiteY9" fmla="*/ 368740 h 549714"/>
                    <a:gd name="connsiteX10" fmla="*/ 1095572 w 1104900"/>
                    <a:gd name="connsiteY10" fmla="*/ 440264 h 549714"/>
                    <a:gd name="connsiteX11" fmla="*/ 1095376 w 1104900"/>
                    <a:gd name="connsiteY11" fmla="*/ 440178 h 549714"/>
                    <a:gd name="connsiteX12" fmla="*/ 1028700 w 1104900"/>
                    <a:gd name="connsiteY12" fmla="*/ 483040 h 549714"/>
                    <a:gd name="connsiteX13" fmla="*/ 1037076 w 1104900"/>
                    <a:gd name="connsiteY13" fmla="*/ 495606 h 549714"/>
                    <a:gd name="connsiteX14" fmla="*/ 900112 w 1104900"/>
                    <a:gd name="connsiteY14" fmla="*/ 473514 h 549714"/>
                    <a:gd name="connsiteX15" fmla="*/ 800100 w 1104900"/>
                    <a:gd name="connsiteY15" fmla="*/ 454466 h 549714"/>
                    <a:gd name="connsiteX16" fmla="*/ 719136 w 1104900"/>
                    <a:gd name="connsiteY16" fmla="*/ 392554 h 549714"/>
                    <a:gd name="connsiteX17" fmla="*/ 633412 w 1104900"/>
                    <a:gd name="connsiteY17" fmla="*/ 392554 h 549714"/>
                    <a:gd name="connsiteX18" fmla="*/ 561976 w 1104900"/>
                    <a:gd name="connsiteY18" fmla="*/ 340166 h 549714"/>
                    <a:gd name="connsiteX19" fmla="*/ 504824 w 1104900"/>
                    <a:gd name="connsiteY19" fmla="*/ 340166 h 549714"/>
                    <a:gd name="connsiteX20" fmla="*/ 442912 w 1104900"/>
                    <a:gd name="connsiteY20" fmla="*/ 392554 h 549714"/>
                    <a:gd name="connsiteX21" fmla="*/ 442700 w 1104900"/>
                    <a:gd name="connsiteY21" fmla="*/ 402588 h 549714"/>
                    <a:gd name="connsiteX22" fmla="*/ 438152 w 1104900"/>
                    <a:gd name="connsiteY22" fmla="*/ 397314 h 549714"/>
                    <a:gd name="connsiteX23" fmla="*/ 361952 w 1104900"/>
                    <a:gd name="connsiteY23" fmla="*/ 516378 h 549714"/>
                    <a:gd name="connsiteX24" fmla="*/ 252412 w 1104900"/>
                    <a:gd name="connsiteY24" fmla="*/ 549714 h 549714"/>
                    <a:gd name="connsiteX25" fmla="*/ 98468 w 1104900"/>
                    <a:gd name="connsiteY25" fmla="*/ 545052 h 549714"/>
                    <a:gd name="connsiteX26" fmla="*/ 90488 w 1104900"/>
                    <a:gd name="connsiteY26" fmla="*/ 525902 h 549714"/>
                    <a:gd name="connsiteX27" fmla="*/ 0 w 1104900"/>
                    <a:gd name="connsiteY27" fmla="*/ 487802 h 549714"/>
                    <a:gd name="connsiteX28" fmla="*/ 0 w 1104900"/>
                    <a:gd name="connsiteY28" fmla="*/ 430654 h 549714"/>
                    <a:gd name="connsiteX29" fmla="*/ 57152 w 1104900"/>
                    <a:gd name="connsiteY29" fmla="*/ 397314 h 549714"/>
                    <a:gd name="connsiteX30" fmla="*/ 57152 w 1104900"/>
                    <a:gd name="connsiteY30" fmla="*/ 354454 h 549714"/>
                    <a:gd name="connsiteX31" fmla="*/ 33336 w 1104900"/>
                    <a:gd name="connsiteY31" fmla="*/ 283014 h 549714"/>
                    <a:gd name="connsiteX32" fmla="*/ 100012 w 1104900"/>
                    <a:gd name="connsiteY32" fmla="*/ 216340 h 549714"/>
                    <a:gd name="connsiteX33" fmla="*/ 123824 w 1104900"/>
                    <a:gd name="connsiteY33" fmla="*/ 159190 h 549714"/>
                    <a:gd name="connsiteX34" fmla="*/ 175224 w 1104900"/>
                    <a:gd name="connsiteY34" fmla="*/ 61066 h 549714"/>
                    <a:gd name="connsiteX35" fmla="*/ 180976 w 1104900"/>
                    <a:gd name="connsiteY35" fmla="*/ 59178 h 549714"/>
                    <a:gd name="connsiteX36" fmla="*/ 266700 w 1104900"/>
                    <a:gd name="connsiteY36" fmla="*/ 6790 h 549714"/>
                    <a:gd name="connsiteX37" fmla="*/ 274556 w 1104900"/>
                    <a:gd name="connsiteY37" fmla="*/ 0 h 549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104900" h="549714">
                      <a:moveTo>
                        <a:pt x="274556" y="0"/>
                      </a:moveTo>
                      <a:lnTo>
                        <a:pt x="371476" y="92514"/>
                      </a:lnTo>
                      <a:lnTo>
                        <a:pt x="442912" y="87754"/>
                      </a:lnTo>
                      <a:lnTo>
                        <a:pt x="456760" y="84212"/>
                      </a:lnTo>
                      <a:lnTo>
                        <a:pt x="514352" y="163954"/>
                      </a:lnTo>
                      <a:lnTo>
                        <a:pt x="571500" y="173478"/>
                      </a:lnTo>
                      <a:lnTo>
                        <a:pt x="628652" y="244914"/>
                      </a:lnTo>
                      <a:lnTo>
                        <a:pt x="747712" y="268728"/>
                      </a:lnTo>
                      <a:lnTo>
                        <a:pt x="990600" y="335402"/>
                      </a:lnTo>
                      <a:lnTo>
                        <a:pt x="1104900" y="368740"/>
                      </a:lnTo>
                      <a:lnTo>
                        <a:pt x="1095572" y="440264"/>
                      </a:lnTo>
                      <a:lnTo>
                        <a:pt x="1095376" y="440178"/>
                      </a:lnTo>
                      <a:lnTo>
                        <a:pt x="1028700" y="483040"/>
                      </a:lnTo>
                      <a:lnTo>
                        <a:pt x="1037076" y="495606"/>
                      </a:lnTo>
                      <a:lnTo>
                        <a:pt x="900112" y="473514"/>
                      </a:lnTo>
                      <a:lnTo>
                        <a:pt x="800100" y="454466"/>
                      </a:lnTo>
                      <a:lnTo>
                        <a:pt x="719136" y="392554"/>
                      </a:lnTo>
                      <a:lnTo>
                        <a:pt x="633412" y="392554"/>
                      </a:lnTo>
                      <a:lnTo>
                        <a:pt x="561976" y="340166"/>
                      </a:lnTo>
                      <a:lnTo>
                        <a:pt x="504824" y="340166"/>
                      </a:lnTo>
                      <a:lnTo>
                        <a:pt x="442912" y="392554"/>
                      </a:lnTo>
                      <a:lnTo>
                        <a:pt x="442700" y="402588"/>
                      </a:lnTo>
                      <a:lnTo>
                        <a:pt x="438152" y="397314"/>
                      </a:lnTo>
                      <a:lnTo>
                        <a:pt x="361952" y="516378"/>
                      </a:lnTo>
                      <a:lnTo>
                        <a:pt x="252412" y="549714"/>
                      </a:lnTo>
                      <a:lnTo>
                        <a:pt x="98468" y="545052"/>
                      </a:lnTo>
                      <a:lnTo>
                        <a:pt x="90488" y="525902"/>
                      </a:lnTo>
                      <a:lnTo>
                        <a:pt x="0" y="487802"/>
                      </a:lnTo>
                      <a:lnTo>
                        <a:pt x="0" y="430654"/>
                      </a:lnTo>
                      <a:lnTo>
                        <a:pt x="57152" y="397314"/>
                      </a:lnTo>
                      <a:lnTo>
                        <a:pt x="57152" y="354454"/>
                      </a:lnTo>
                      <a:lnTo>
                        <a:pt x="33336" y="283014"/>
                      </a:lnTo>
                      <a:lnTo>
                        <a:pt x="100012" y="216340"/>
                      </a:lnTo>
                      <a:lnTo>
                        <a:pt x="123824" y="159190"/>
                      </a:lnTo>
                      <a:lnTo>
                        <a:pt x="175224" y="61066"/>
                      </a:lnTo>
                      <a:lnTo>
                        <a:pt x="180976" y="59178"/>
                      </a:lnTo>
                      <a:lnTo>
                        <a:pt x="266700" y="6790"/>
                      </a:lnTo>
                      <a:lnTo>
                        <a:pt x="27455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9" name="フリーフォーム: 図形 1068">
                  <a:extLst>
                    <a:ext uri="{FF2B5EF4-FFF2-40B4-BE49-F238E27FC236}">
                      <a16:creationId xmlns:a16="http://schemas.microsoft.com/office/drawing/2014/main" id="{C558A959-72F5-4099-827C-ED11DF4EE088}"/>
                    </a:ext>
                  </a:extLst>
                </p:cNvPr>
                <p:cNvSpPr/>
                <p:nvPr/>
              </p:nvSpPr>
              <p:spPr>
                <a:xfrm>
                  <a:off x="43219884" y="22388512"/>
                  <a:ext cx="314128" cy="257176"/>
                </a:xfrm>
                <a:custGeom>
                  <a:avLst/>
                  <a:gdLst>
                    <a:gd name="connsiteX0" fmla="*/ 109340 w 314128"/>
                    <a:gd name="connsiteY0" fmla="*/ 0 h 257176"/>
                    <a:gd name="connsiteX1" fmla="*/ 209356 w 314128"/>
                    <a:gd name="connsiteY1" fmla="*/ 80964 h 257176"/>
                    <a:gd name="connsiteX2" fmla="*/ 190304 w 314128"/>
                    <a:gd name="connsiteY2" fmla="*/ 147638 h 257176"/>
                    <a:gd name="connsiteX3" fmla="*/ 314128 w 314128"/>
                    <a:gd name="connsiteY3" fmla="*/ 171452 h 257176"/>
                    <a:gd name="connsiteX4" fmla="*/ 266504 w 314128"/>
                    <a:gd name="connsiteY4" fmla="*/ 238126 h 257176"/>
                    <a:gd name="connsiteX5" fmla="*/ 264036 w 314128"/>
                    <a:gd name="connsiteY5" fmla="*/ 246152 h 257176"/>
                    <a:gd name="connsiteX6" fmla="*/ 261740 w 314128"/>
                    <a:gd name="connsiteY6" fmla="*/ 238126 h 257176"/>
                    <a:gd name="connsiteX7" fmla="*/ 85528 w 314128"/>
                    <a:gd name="connsiteY7" fmla="*/ 257176 h 257176"/>
                    <a:gd name="connsiteX8" fmla="*/ 0 w 314128"/>
                    <a:gd name="connsiteY8" fmla="*/ 219162 h 257176"/>
                    <a:gd name="connsiteX9" fmla="*/ 8228 w 314128"/>
                    <a:gd name="connsiteY9" fmla="*/ 156062 h 257176"/>
                    <a:gd name="connsiteX10" fmla="*/ 76004 w 314128"/>
                    <a:gd name="connsiteY10" fmla="*/ 47626 h 257176"/>
                    <a:gd name="connsiteX11" fmla="*/ 109340 w 314128"/>
                    <a:gd name="connsiteY11" fmla="*/ 0 h 257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4128" h="257176">
                      <a:moveTo>
                        <a:pt x="109340" y="0"/>
                      </a:moveTo>
                      <a:lnTo>
                        <a:pt x="209356" y="80964"/>
                      </a:lnTo>
                      <a:lnTo>
                        <a:pt x="190304" y="147638"/>
                      </a:lnTo>
                      <a:lnTo>
                        <a:pt x="314128" y="171452"/>
                      </a:lnTo>
                      <a:lnTo>
                        <a:pt x="266504" y="238126"/>
                      </a:lnTo>
                      <a:lnTo>
                        <a:pt x="264036" y="246152"/>
                      </a:lnTo>
                      <a:lnTo>
                        <a:pt x="261740" y="238126"/>
                      </a:lnTo>
                      <a:lnTo>
                        <a:pt x="85528" y="257176"/>
                      </a:lnTo>
                      <a:lnTo>
                        <a:pt x="0" y="219162"/>
                      </a:lnTo>
                      <a:lnTo>
                        <a:pt x="8228" y="156062"/>
                      </a:lnTo>
                      <a:lnTo>
                        <a:pt x="76004" y="47626"/>
                      </a:lnTo>
                      <a:lnTo>
                        <a:pt x="1093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0" name="フリーフォーム: 図形 1069">
                  <a:extLst>
                    <a:ext uri="{FF2B5EF4-FFF2-40B4-BE49-F238E27FC236}">
                      <a16:creationId xmlns:a16="http://schemas.microsoft.com/office/drawing/2014/main" id="{B905E1C1-7BBE-4FC5-B402-3A6A93AB3D19}"/>
                    </a:ext>
                  </a:extLst>
                </p:cNvPr>
                <p:cNvSpPr/>
                <p:nvPr/>
              </p:nvSpPr>
              <p:spPr>
                <a:xfrm>
                  <a:off x="43481624" y="22564724"/>
                  <a:ext cx="361952" cy="261940"/>
                </a:xfrm>
                <a:custGeom>
                  <a:avLst/>
                  <a:gdLst>
                    <a:gd name="connsiteX0" fmla="*/ 61912 w 361952"/>
                    <a:gd name="connsiteY0" fmla="*/ 0 h 261940"/>
                    <a:gd name="connsiteX1" fmla="*/ 114300 w 361952"/>
                    <a:gd name="connsiteY1" fmla="*/ 47626 h 261940"/>
                    <a:gd name="connsiteX2" fmla="*/ 361952 w 361952"/>
                    <a:gd name="connsiteY2" fmla="*/ 66676 h 261940"/>
                    <a:gd name="connsiteX3" fmla="*/ 352424 w 361952"/>
                    <a:gd name="connsiteY3" fmla="*/ 133352 h 261940"/>
                    <a:gd name="connsiteX4" fmla="*/ 323852 w 361952"/>
                    <a:gd name="connsiteY4" fmla="*/ 176214 h 261940"/>
                    <a:gd name="connsiteX5" fmla="*/ 219076 w 361952"/>
                    <a:gd name="connsiteY5" fmla="*/ 152400 h 261940"/>
                    <a:gd name="connsiteX6" fmla="*/ 100016 w 361952"/>
                    <a:gd name="connsiteY6" fmla="*/ 190500 h 261940"/>
                    <a:gd name="connsiteX7" fmla="*/ 38100 w 361952"/>
                    <a:gd name="connsiteY7" fmla="*/ 261940 h 261940"/>
                    <a:gd name="connsiteX8" fmla="*/ 27104 w 361952"/>
                    <a:gd name="connsiteY8" fmla="*/ 256048 h 261940"/>
                    <a:gd name="connsiteX9" fmla="*/ 0 w 361952"/>
                    <a:gd name="connsiteY9" fmla="*/ 147640 h 261940"/>
                    <a:gd name="connsiteX10" fmla="*/ 9528 w 361952"/>
                    <a:gd name="connsiteY10" fmla="*/ 95252 h 261940"/>
                    <a:gd name="connsiteX11" fmla="*/ 2296 w 361952"/>
                    <a:gd name="connsiteY11" fmla="*/ 69940 h 261940"/>
                    <a:gd name="connsiteX12" fmla="*/ 4764 w 361952"/>
                    <a:gd name="connsiteY12" fmla="*/ 61914 h 261940"/>
                    <a:gd name="connsiteX13" fmla="*/ 44340 w 361952"/>
                    <a:gd name="connsiteY13" fmla="*/ 6508 h 261940"/>
                    <a:gd name="connsiteX14" fmla="*/ 61912 w 361952"/>
                    <a:gd name="connsiteY14" fmla="*/ 0 h 261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61952" h="261940">
                      <a:moveTo>
                        <a:pt x="61912" y="0"/>
                      </a:moveTo>
                      <a:lnTo>
                        <a:pt x="114300" y="47626"/>
                      </a:lnTo>
                      <a:lnTo>
                        <a:pt x="361952" y="66676"/>
                      </a:lnTo>
                      <a:lnTo>
                        <a:pt x="352424" y="133352"/>
                      </a:lnTo>
                      <a:lnTo>
                        <a:pt x="323852" y="176214"/>
                      </a:lnTo>
                      <a:lnTo>
                        <a:pt x="219076" y="152400"/>
                      </a:lnTo>
                      <a:lnTo>
                        <a:pt x="100016" y="190500"/>
                      </a:lnTo>
                      <a:lnTo>
                        <a:pt x="38100" y="261940"/>
                      </a:lnTo>
                      <a:lnTo>
                        <a:pt x="27104" y="256048"/>
                      </a:lnTo>
                      <a:lnTo>
                        <a:pt x="0" y="147640"/>
                      </a:lnTo>
                      <a:lnTo>
                        <a:pt x="9528" y="95252"/>
                      </a:lnTo>
                      <a:lnTo>
                        <a:pt x="2296" y="69940"/>
                      </a:lnTo>
                      <a:lnTo>
                        <a:pt x="4764" y="61914"/>
                      </a:lnTo>
                      <a:lnTo>
                        <a:pt x="44340" y="6508"/>
                      </a:lnTo>
                      <a:lnTo>
                        <a:pt x="619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1" name="フリーフォーム: 図形 1070">
                  <a:extLst>
                    <a:ext uri="{FF2B5EF4-FFF2-40B4-BE49-F238E27FC236}">
                      <a16:creationId xmlns:a16="http://schemas.microsoft.com/office/drawing/2014/main" id="{0A6DE5B8-C9DF-4C45-918F-CF7F93898EBE}"/>
                    </a:ext>
                  </a:extLst>
                </p:cNvPr>
                <p:cNvSpPr/>
                <p:nvPr/>
              </p:nvSpPr>
              <p:spPr>
                <a:xfrm>
                  <a:off x="44376976" y="21397912"/>
                  <a:ext cx="504824" cy="308598"/>
                </a:xfrm>
                <a:custGeom>
                  <a:avLst/>
                  <a:gdLst>
                    <a:gd name="connsiteX0" fmla="*/ 209548 w 504824"/>
                    <a:gd name="connsiteY0" fmla="*/ 0 h 308598"/>
                    <a:gd name="connsiteX1" fmla="*/ 328612 w 504824"/>
                    <a:gd name="connsiteY1" fmla="*/ 28576 h 308598"/>
                    <a:gd name="connsiteX2" fmla="*/ 485416 w 504824"/>
                    <a:gd name="connsiteY2" fmla="*/ 7192 h 308598"/>
                    <a:gd name="connsiteX3" fmla="*/ 504824 w 504824"/>
                    <a:gd name="connsiteY3" fmla="*/ 133352 h 308598"/>
                    <a:gd name="connsiteX4" fmla="*/ 476248 w 504824"/>
                    <a:gd name="connsiteY4" fmla="*/ 166688 h 308598"/>
                    <a:gd name="connsiteX5" fmla="*/ 461960 w 504824"/>
                    <a:gd name="connsiteY5" fmla="*/ 300038 h 308598"/>
                    <a:gd name="connsiteX6" fmla="*/ 464880 w 504824"/>
                    <a:gd name="connsiteY6" fmla="*/ 308598 h 308598"/>
                    <a:gd name="connsiteX7" fmla="*/ 357188 w 504824"/>
                    <a:gd name="connsiteY7" fmla="*/ 271464 h 308598"/>
                    <a:gd name="connsiteX8" fmla="*/ 266700 w 504824"/>
                    <a:gd name="connsiteY8" fmla="*/ 266700 h 308598"/>
                    <a:gd name="connsiteX9" fmla="*/ 223836 w 504824"/>
                    <a:gd name="connsiteY9" fmla="*/ 223838 h 308598"/>
                    <a:gd name="connsiteX10" fmla="*/ 14288 w 504824"/>
                    <a:gd name="connsiteY10" fmla="*/ 133352 h 308598"/>
                    <a:gd name="connsiteX11" fmla="*/ 47624 w 504824"/>
                    <a:gd name="connsiteY11" fmla="*/ 66676 h 308598"/>
                    <a:gd name="connsiteX12" fmla="*/ 0 w 504824"/>
                    <a:gd name="connsiteY12" fmla="*/ 19052 h 308598"/>
                    <a:gd name="connsiteX13" fmla="*/ 11892 w 504824"/>
                    <a:gd name="connsiteY13" fmla="*/ 11812 h 308598"/>
                    <a:gd name="connsiteX14" fmla="*/ 100012 w 504824"/>
                    <a:gd name="connsiteY14" fmla="*/ 4764 h 308598"/>
                    <a:gd name="connsiteX15" fmla="*/ 157160 w 504824"/>
                    <a:gd name="connsiteY15" fmla="*/ 33338 h 308598"/>
                    <a:gd name="connsiteX16" fmla="*/ 209548 w 504824"/>
                    <a:gd name="connsiteY16" fmla="*/ 0 h 308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4824" h="308598">
                      <a:moveTo>
                        <a:pt x="209548" y="0"/>
                      </a:moveTo>
                      <a:lnTo>
                        <a:pt x="328612" y="28576"/>
                      </a:lnTo>
                      <a:lnTo>
                        <a:pt x="485416" y="7192"/>
                      </a:lnTo>
                      <a:lnTo>
                        <a:pt x="504824" y="133352"/>
                      </a:lnTo>
                      <a:lnTo>
                        <a:pt x="476248" y="166688"/>
                      </a:lnTo>
                      <a:lnTo>
                        <a:pt x="461960" y="300038"/>
                      </a:lnTo>
                      <a:lnTo>
                        <a:pt x="464880" y="308598"/>
                      </a:lnTo>
                      <a:lnTo>
                        <a:pt x="357188" y="271464"/>
                      </a:lnTo>
                      <a:lnTo>
                        <a:pt x="266700" y="266700"/>
                      </a:lnTo>
                      <a:lnTo>
                        <a:pt x="223836" y="223838"/>
                      </a:lnTo>
                      <a:lnTo>
                        <a:pt x="14288" y="133352"/>
                      </a:lnTo>
                      <a:lnTo>
                        <a:pt x="47624" y="66676"/>
                      </a:lnTo>
                      <a:lnTo>
                        <a:pt x="0" y="19052"/>
                      </a:lnTo>
                      <a:lnTo>
                        <a:pt x="11892" y="11812"/>
                      </a:lnTo>
                      <a:lnTo>
                        <a:pt x="100012" y="4764"/>
                      </a:lnTo>
                      <a:lnTo>
                        <a:pt x="157160" y="33338"/>
                      </a:lnTo>
                      <a:lnTo>
                        <a:pt x="2095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2" name="フリーフォーム: 図形 1071">
                  <a:extLst>
                    <a:ext uri="{FF2B5EF4-FFF2-40B4-BE49-F238E27FC236}">
                      <a16:creationId xmlns:a16="http://schemas.microsoft.com/office/drawing/2014/main" id="{83A64081-6CCA-4405-9506-7F777A53F40D}"/>
                    </a:ext>
                  </a:extLst>
                </p:cNvPr>
                <p:cNvSpPr/>
                <p:nvPr/>
              </p:nvSpPr>
              <p:spPr>
                <a:xfrm>
                  <a:off x="42567012" y="22507576"/>
                  <a:ext cx="952712" cy="947736"/>
                </a:xfrm>
                <a:custGeom>
                  <a:avLst/>
                  <a:gdLst>
                    <a:gd name="connsiteX0" fmla="*/ 62124 w 952712"/>
                    <a:gd name="connsiteY0" fmla="*/ 0 h 947736"/>
                    <a:gd name="connsiteX1" fmla="*/ 119276 w 952712"/>
                    <a:gd name="connsiteY1" fmla="*/ 0 h 947736"/>
                    <a:gd name="connsiteX2" fmla="*/ 190712 w 952712"/>
                    <a:gd name="connsiteY2" fmla="*/ 52388 h 947736"/>
                    <a:gd name="connsiteX3" fmla="*/ 276436 w 952712"/>
                    <a:gd name="connsiteY3" fmla="*/ 52388 h 947736"/>
                    <a:gd name="connsiteX4" fmla="*/ 357400 w 952712"/>
                    <a:gd name="connsiteY4" fmla="*/ 114300 h 947736"/>
                    <a:gd name="connsiteX5" fmla="*/ 457412 w 952712"/>
                    <a:gd name="connsiteY5" fmla="*/ 133348 h 947736"/>
                    <a:gd name="connsiteX6" fmla="*/ 594376 w 952712"/>
                    <a:gd name="connsiteY6" fmla="*/ 155440 h 947736"/>
                    <a:gd name="connsiteX7" fmla="*/ 624100 w 952712"/>
                    <a:gd name="connsiteY7" fmla="*/ 200024 h 947736"/>
                    <a:gd name="connsiteX8" fmla="*/ 620204 w 952712"/>
                    <a:gd name="connsiteY8" fmla="*/ 242888 h 947736"/>
                    <a:gd name="connsiteX9" fmla="*/ 538376 w 952712"/>
                    <a:gd name="connsiteY9" fmla="*/ 242888 h 947736"/>
                    <a:gd name="connsiteX10" fmla="*/ 452652 w 952712"/>
                    <a:gd name="connsiteY10" fmla="*/ 280988 h 947736"/>
                    <a:gd name="connsiteX11" fmla="*/ 547900 w 952712"/>
                    <a:gd name="connsiteY11" fmla="*/ 342900 h 947736"/>
                    <a:gd name="connsiteX12" fmla="*/ 528852 w 952712"/>
                    <a:gd name="connsiteY12" fmla="*/ 419100 h 947736"/>
                    <a:gd name="connsiteX13" fmla="*/ 590764 w 952712"/>
                    <a:gd name="connsiteY13" fmla="*/ 438148 h 947736"/>
                    <a:gd name="connsiteX14" fmla="*/ 633628 w 952712"/>
                    <a:gd name="connsiteY14" fmla="*/ 504824 h 947736"/>
                    <a:gd name="connsiteX15" fmla="*/ 771740 w 952712"/>
                    <a:gd name="connsiteY15" fmla="*/ 504824 h 947736"/>
                    <a:gd name="connsiteX16" fmla="*/ 819364 w 952712"/>
                    <a:gd name="connsiteY16" fmla="*/ 523874 h 947736"/>
                    <a:gd name="connsiteX17" fmla="*/ 824124 w 952712"/>
                    <a:gd name="connsiteY17" fmla="*/ 504824 h 947736"/>
                    <a:gd name="connsiteX18" fmla="*/ 952712 w 952712"/>
                    <a:gd name="connsiteY18" fmla="*/ 509588 h 947736"/>
                    <a:gd name="connsiteX19" fmla="*/ 952712 w 952712"/>
                    <a:gd name="connsiteY19" fmla="*/ 571500 h 947736"/>
                    <a:gd name="connsiteX20" fmla="*/ 886036 w 952712"/>
                    <a:gd name="connsiteY20" fmla="*/ 623888 h 947736"/>
                    <a:gd name="connsiteX21" fmla="*/ 943188 w 952712"/>
                    <a:gd name="connsiteY21" fmla="*/ 676274 h 947736"/>
                    <a:gd name="connsiteX22" fmla="*/ 926764 w 952712"/>
                    <a:gd name="connsiteY22" fmla="*/ 705018 h 947736"/>
                    <a:gd name="connsiteX23" fmla="*/ 809836 w 952712"/>
                    <a:gd name="connsiteY23" fmla="*/ 714374 h 947736"/>
                    <a:gd name="connsiteX24" fmla="*/ 738400 w 952712"/>
                    <a:gd name="connsiteY24" fmla="*/ 762000 h 947736"/>
                    <a:gd name="connsiteX25" fmla="*/ 700300 w 952712"/>
                    <a:gd name="connsiteY25" fmla="*/ 771524 h 947736"/>
                    <a:gd name="connsiteX26" fmla="*/ 628864 w 952712"/>
                    <a:gd name="connsiteY26" fmla="*/ 923924 h 947736"/>
                    <a:gd name="connsiteX27" fmla="*/ 547900 w 952712"/>
                    <a:gd name="connsiteY27" fmla="*/ 947736 h 947736"/>
                    <a:gd name="connsiteX28" fmla="*/ 473312 w 952712"/>
                    <a:gd name="connsiteY28" fmla="*/ 935306 h 947736"/>
                    <a:gd name="connsiteX29" fmla="*/ 479636 w 952712"/>
                    <a:gd name="connsiteY29" fmla="*/ 923924 h 947736"/>
                    <a:gd name="connsiteX30" fmla="*/ 479636 w 952712"/>
                    <a:gd name="connsiteY30" fmla="*/ 885824 h 947736"/>
                    <a:gd name="connsiteX31" fmla="*/ 327236 w 952712"/>
                    <a:gd name="connsiteY31" fmla="*/ 885824 h 947736"/>
                    <a:gd name="connsiteX32" fmla="*/ 301836 w 952712"/>
                    <a:gd name="connsiteY32" fmla="*/ 746124 h 947736"/>
                    <a:gd name="connsiteX33" fmla="*/ 231988 w 952712"/>
                    <a:gd name="connsiteY33" fmla="*/ 688974 h 947736"/>
                    <a:gd name="connsiteX34" fmla="*/ 178016 w 952712"/>
                    <a:gd name="connsiteY34" fmla="*/ 629006 h 947736"/>
                    <a:gd name="connsiteX35" fmla="*/ 262152 w 952712"/>
                    <a:gd name="connsiteY35" fmla="*/ 533400 h 947736"/>
                    <a:gd name="connsiteX36" fmla="*/ 262152 w 952712"/>
                    <a:gd name="connsiteY36" fmla="*/ 481012 h 947736"/>
                    <a:gd name="connsiteX37" fmla="*/ 343112 w 952712"/>
                    <a:gd name="connsiteY37" fmla="*/ 419100 h 947736"/>
                    <a:gd name="connsiteX38" fmla="*/ 352636 w 952712"/>
                    <a:gd name="connsiteY38" fmla="*/ 376236 h 947736"/>
                    <a:gd name="connsiteX39" fmla="*/ 309776 w 952712"/>
                    <a:gd name="connsiteY39" fmla="*/ 309562 h 947736"/>
                    <a:gd name="connsiteX40" fmla="*/ 147852 w 952712"/>
                    <a:gd name="connsiteY40" fmla="*/ 176212 h 947736"/>
                    <a:gd name="connsiteX41" fmla="*/ 114512 w 952712"/>
                    <a:gd name="connsiteY41" fmla="*/ 195262 h 947736"/>
                    <a:gd name="connsiteX42" fmla="*/ 0 w 952712"/>
                    <a:gd name="connsiteY42" fmla="*/ 62422 h 947736"/>
                    <a:gd name="connsiteX43" fmla="*/ 212 w 952712"/>
                    <a:gd name="connsiteY43" fmla="*/ 52388 h 947736"/>
                    <a:gd name="connsiteX44" fmla="*/ 62124 w 952712"/>
                    <a:gd name="connsiteY44" fmla="*/ 0 h 9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52712" h="947736">
                      <a:moveTo>
                        <a:pt x="62124" y="0"/>
                      </a:moveTo>
                      <a:lnTo>
                        <a:pt x="119276" y="0"/>
                      </a:lnTo>
                      <a:lnTo>
                        <a:pt x="190712" y="52388"/>
                      </a:lnTo>
                      <a:lnTo>
                        <a:pt x="276436" y="52388"/>
                      </a:lnTo>
                      <a:lnTo>
                        <a:pt x="357400" y="114300"/>
                      </a:lnTo>
                      <a:lnTo>
                        <a:pt x="457412" y="133348"/>
                      </a:lnTo>
                      <a:lnTo>
                        <a:pt x="594376" y="155440"/>
                      </a:lnTo>
                      <a:lnTo>
                        <a:pt x="624100" y="200024"/>
                      </a:lnTo>
                      <a:lnTo>
                        <a:pt x="620204" y="242888"/>
                      </a:lnTo>
                      <a:lnTo>
                        <a:pt x="538376" y="242888"/>
                      </a:lnTo>
                      <a:lnTo>
                        <a:pt x="452652" y="280988"/>
                      </a:lnTo>
                      <a:lnTo>
                        <a:pt x="547900" y="342900"/>
                      </a:lnTo>
                      <a:lnTo>
                        <a:pt x="528852" y="419100"/>
                      </a:lnTo>
                      <a:lnTo>
                        <a:pt x="590764" y="438148"/>
                      </a:lnTo>
                      <a:lnTo>
                        <a:pt x="633628" y="504824"/>
                      </a:lnTo>
                      <a:lnTo>
                        <a:pt x="771740" y="504824"/>
                      </a:lnTo>
                      <a:lnTo>
                        <a:pt x="819364" y="523874"/>
                      </a:lnTo>
                      <a:lnTo>
                        <a:pt x="824124" y="504824"/>
                      </a:lnTo>
                      <a:lnTo>
                        <a:pt x="952712" y="509588"/>
                      </a:lnTo>
                      <a:lnTo>
                        <a:pt x="952712" y="571500"/>
                      </a:lnTo>
                      <a:lnTo>
                        <a:pt x="886036" y="623888"/>
                      </a:lnTo>
                      <a:lnTo>
                        <a:pt x="943188" y="676274"/>
                      </a:lnTo>
                      <a:lnTo>
                        <a:pt x="926764" y="705018"/>
                      </a:lnTo>
                      <a:lnTo>
                        <a:pt x="809836" y="714374"/>
                      </a:lnTo>
                      <a:lnTo>
                        <a:pt x="738400" y="762000"/>
                      </a:lnTo>
                      <a:lnTo>
                        <a:pt x="700300" y="771524"/>
                      </a:lnTo>
                      <a:lnTo>
                        <a:pt x="628864" y="923924"/>
                      </a:lnTo>
                      <a:lnTo>
                        <a:pt x="547900" y="947736"/>
                      </a:lnTo>
                      <a:lnTo>
                        <a:pt x="473312" y="935306"/>
                      </a:lnTo>
                      <a:lnTo>
                        <a:pt x="479636" y="923924"/>
                      </a:lnTo>
                      <a:lnTo>
                        <a:pt x="479636" y="885824"/>
                      </a:lnTo>
                      <a:lnTo>
                        <a:pt x="327236" y="885824"/>
                      </a:lnTo>
                      <a:lnTo>
                        <a:pt x="301836" y="746124"/>
                      </a:lnTo>
                      <a:lnTo>
                        <a:pt x="231988" y="688974"/>
                      </a:lnTo>
                      <a:lnTo>
                        <a:pt x="178016" y="629006"/>
                      </a:lnTo>
                      <a:lnTo>
                        <a:pt x="262152" y="533400"/>
                      </a:lnTo>
                      <a:lnTo>
                        <a:pt x="262152" y="481012"/>
                      </a:lnTo>
                      <a:lnTo>
                        <a:pt x="343112" y="419100"/>
                      </a:lnTo>
                      <a:lnTo>
                        <a:pt x="352636" y="376236"/>
                      </a:lnTo>
                      <a:lnTo>
                        <a:pt x="309776" y="309562"/>
                      </a:lnTo>
                      <a:lnTo>
                        <a:pt x="147852" y="176212"/>
                      </a:lnTo>
                      <a:lnTo>
                        <a:pt x="114512" y="195262"/>
                      </a:lnTo>
                      <a:lnTo>
                        <a:pt x="0" y="62422"/>
                      </a:lnTo>
                      <a:lnTo>
                        <a:pt x="212" y="52388"/>
                      </a:lnTo>
                      <a:lnTo>
                        <a:pt x="621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3" name="フリーフォーム: 図形 1072">
                  <a:extLst>
                    <a:ext uri="{FF2B5EF4-FFF2-40B4-BE49-F238E27FC236}">
                      <a16:creationId xmlns:a16="http://schemas.microsoft.com/office/drawing/2014/main" id="{76849630-F4F4-4815-B5EC-0DA74BAD3C8C}"/>
                    </a:ext>
                  </a:extLst>
                </p:cNvPr>
                <p:cNvSpPr/>
                <p:nvPr/>
              </p:nvSpPr>
              <p:spPr>
                <a:xfrm>
                  <a:off x="43019664" y="22750464"/>
                  <a:ext cx="299440" cy="261936"/>
                </a:xfrm>
                <a:custGeom>
                  <a:avLst/>
                  <a:gdLst>
                    <a:gd name="connsiteX0" fmla="*/ 85724 w 299440"/>
                    <a:gd name="connsiteY0" fmla="*/ 0 h 261936"/>
                    <a:gd name="connsiteX1" fmla="*/ 167552 w 299440"/>
                    <a:gd name="connsiteY1" fmla="*/ 0 h 261936"/>
                    <a:gd name="connsiteX2" fmla="*/ 166688 w 299440"/>
                    <a:gd name="connsiteY2" fmla="*/ 9524 h 261936"/>
                    <a:gd name="connsiteX3" fmla="*/ 228600 w 299440"/>
                    <a:gd name="connsiteY3" fmla="*/ 71436 h 261936"/>
                    <a:gd name="connsiteX4" fmla="*/ 233360 w 299440"/>
                    <a:gd name="connsiteY4" fmla="*/ 142874 h 261936"/>
                    <a:gd name="connsiteX5" fmla="*/ 280984 w 299440"/>
                    <a:gd name="connsiteY5" fmla="*/ 166686 h 261936"/>
                    <a:gd name="connsiteX6" fmla="*/ 292484 w 299440"/>
                    <a:gd name="connsiteY6" fmla="*/ 158472 h 261936"/>
                    <a:gd name="connsiteX7" fmla="*/ 290512 w 299440"/>
                    <a:gd name="connsiteY7" fmla="*/ 166686 h 261936"/>
                    <a:gd name="connsiteX8" fmla="*/ 299440 w 299440"/>
                    <a:gd name="connsiteY8" fmla="*/ 261936 h 261936"/>
                    <a:gd name="connsiteX9" fmla="*/ 180976 w 299440"/>
                    <a:gd name="connsiteY9" fmla="*/ 261936 h 261936"/>
                    <a:gd name="connsiteX10" fmla="*/ 138112 w 299440"/>
                    <a:gd name="connsiteY10" fmla="*/ 195260 h 261936"/>
                    <a:gd name="connsiteX11" fmla="*/ 76200 w 299440"/>
                    <a:gd name="connsiteY11" fmla="*/ 176212 h 261936"/>
                    <a:gd name="connsiteX12" fmla="*/ 95248 w 299440"/>
                    <a:gd name="connsiteY12" fmla="*/ 100012 h 261936"/>
                    <a:gd name="connsiteX13" fmla="*/ 0 w 299440"/>
                    <a:gd name="connsiteY13" fmla="*/ 38100 h 261936"/>
                    <a:gd name="connsiteX14" fmla="*/ 85724 w 299440"/>
                    <a:gd name="connsiteY14" fmla="*/ 0 h 261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99440" h="261936">
                      <a:moveTo>
                        <a:pt x="85724" y="0"/>
                      </a:moveTo>
                      <a:lnTo>
                        <a:pt x="167552" y="0"/>
                      </a:lnTo>
                      <a:lnTo>
                        <a:pt x="166688" y="9524"/>
                      </a:lnTo>
                      <a:lnTo>
                        <a:pt x="228600" y="71436"/>
                      </a:lnTo>
                      <a:lnTo>
                        <a:pt x="233360" y="142874"/>
                      </a:lnTo>
                      <a:lnTo>
                        <a:pt x="280984" y="166686"/>
                      </a:lnTo>
                      <a:lnTo>
                        <a:pt x="292484" y="158472"/>
                      </a:lnTo>
                      <a:lnTo>
                        <a:pt x="290512" y="166686"/>
                      </a:lnTo>
                      <a:lnTo>
                        <a:pt x="299440" y="261936"/>
                      </a:lnTo>
                      <a:lnTo>
                        <a:pt x="180976" y="261936"/>
                      </a:lnTo>
                      <a:lnTo>
                        <a:pt x="138112" y="195260"/>
                      </a:lnTo>
                      <a:lnTo>
                        <a:pt x="76200" y="176212"/>
                      </a:lnTo>
                      <a:lnTo>
                        <a:pt x="95248" y="100012"/>
                      </a:lnTo>
                      <a:lnTo>
                        <a:pt x="0" y="38100"/>
                      </a:lnTo>
                      <a:lnTo>
                        <a:pt x="857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4" name="フリーフォーム: 図形 1073">
                  <a:extLst>
                    <a:ext uri="{FF2B5EF4-FFF2-40B4-BE49-F238E27FC236}">
                      <a16:creationId xmlns:a16="http://schemas.microsoft.com/office/drawing/2014/main" id="{2ADA3541-88A6-43F3-ACBD-FF23F0CD6ECF}"/>
                    </a:ext>
                  </a:extLst>
                </p:cNvPr>
                <p:cNvSpPr/>
                <p:nvPr/>
              </p:nvSpPr>
              <p:spPr>
                <a:xfrm>
                  <a:off x="43310176" y="22820772"/>
                  <a:ext cx="214312" cy="210678"/>
                </a:xfrm>
                <a:custGeom>
                  <a:avLst/>
                  <a:gdLst>
                    <a:gd name="connsiteX0" fmla="*/ 198552 w 214312"/>
                    <a:gd name="connsiteY0" fmla="*/ 0 h 210678"/>
                    <a:gd name="connsiteX1" fmla="*/ 209548 w 214312"/>
                    <a:gd name="connsiteY1" fmla="*/ 5892 h 210678"/>
                    <a:gd name="connsiteX2" fmla="*/ 211220 w 214312"/>
                    <a:gd name="connsiteY2" fmla="*/ 3960 h 210678"/>
                    <a:gd name="connsiteX3" fmla="*/ 214312 w 214312"/>
                    <a:gd name="connsiteY3" fmla="*/ 5892 h 210678"/>
                    <a:gd name="connsiteX4" fmla="*/ 200024 w 214312"/>
                    <a:gd name="connsiteY4" fmla="*/ 67804 h 210678"/>
                    <a:gd name="connsiteX5" fmla="*/ 147636 w 214312"/>
                    <a:gd name="connsiteY5" fmla="*/ 72566 h 210678"/>
                    <a:gd name="connsiteX6" fmla="*/ 90488 w 214312"/>
                    <a:gd name="connsiteY6" fmla="*/ 139240 h 210678"/>
                    <a:gd name="connsiteX7" fmla="*/ 93596 w 214312"/>
                    <a:gd name="connsiteY7" fmla="*/ 192096 h 210678"/>
                    <a:gd name="connsiteX8" fmla="*/ 80960 w 214312"/>
                    <a:gd name="connsiteY8" fmla="*/ 191628 h 210678"/>
                    <a:gd name="connsiteX9" fmla="*/ 76200 w 214312"/>
                    <a:gd name="connsiteY9" fmla="*/ 210678 h 210678"/>
                    <a:gd name="connsiteX10" fmla="*/ 28576 w 214312"/>
                    <a:gd name="connsiteY10" fmla="*/ 191628 h 210678"/>
                    <a:gd name="connsiteX11" fmla="*/ 8928 w 214312"/>
                    <a:gd name="connsiteY11" fmla="*/ 191628 h 210678"/>
                    <a:gd name="connsiteX12" fmla="*/ 0 w 214312"/>
                    <a:gd name="connsiteY12" fmla="*/ 96378 h 210678"/>
                    <a:gd name="connsiteX13" fmla="*/ 1972 w 214312"/>
                    <a:gd name="connsiteY13" fmla="*/ 88164 h 210678"/>
                    <a:gd name="connsiteX14" fmla="*/ 123824 w 214312"/>
                    <a:gd name="connsiteY14" fmla="*/ 1128 h 210678"/>
                    <a:gd name="connsiteX15" fmla="*/ 200024 w 214312"/>
                    <a:gd name="connsiteY15" fmla="*/ 5892 h 210678"/>
                    <a:gd name="connsiteX16" fmla="*/ 198552 w 214312"/>
                    <a:gd name="connsiteY16" fmla="*/ 0 h 210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14312" h="210678">
                      <a:moveTo>
                        <a:pt x="198552" y="0"/>
                      </a:moveTo>
                      <a:lnTo>
                        <a:pt x="209548" y="5892"/>
                      </a:lnTo>
                      <a:lnTo>
                        <a:pt x="211220" y="3960"/>
                      </a:lnTo>
                      <a:lnTo>
                        <a:pt x="214312" y="5892"/>
                      </a:lnTo>
                      <a:lnTo>
                        <a:pt x="200024" y="67804"/>
                      </a:lnTo>
                      <a:lnTo>
                        <a:pt x="147636" y="72566"/>
                      </a:lnTo>
                      <a:lnTo>
                        <a:pt x="90488" y="139240"/>
                      </a:lnTo>
                      <a:lnTo>
                        <a:pt x="93596" y="192096"/>
                      </a:lnTo>
                      <a:lnTo>
                        <a:pt x="80960" y="191628"/>
                      </a:lnTo>
                      <a:lnTo>
                        <a:pt x="76200" y="210678"/>
                      </a:lnTo>
                      <a:lnTo>
                        <a:pt x="28576" y="191628"/>
                      </a:lnTo>
                      <a:lnTo>
                        <a:pt x="8928" y="191628"/>
                      </a:lnTo>
                      <a:lnTo>
                        <a:pt x="0" y="96378"/>
                      </a:lnTo>
                      <a:lnTo>
                        <a:pt x="1972" y="88164"/>
                      </a:lnTo>
                      <a:lnTo>
                        <a:pt x="123824" y="1128"/>
                      </a:lnTo>
                      <a:lnTo>
                        <a:pt x="200024" y="5892"/>
                      </a:lnTo>
                      <a:lnTo>
                        <a:pt x="1985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5" name="フリーフォーム: 図形 1074">
                  <a:extLst>
                    <a:ext uri="{FF2B5EF4-FFF2-40B4-BE49-F238E27FC236}">
                      <a16:creationId xmlns:a16="http://schemas.microsoft.com/office/drawing/2014/main" id="{6AEB27AF-FCEB-4E05-AE78-FF44135E8F2F}"/>
                    </a:ext>
                  </a:extLst>
                </p:cNvPr>
                <p:cNvSpPr/>
                <p:nvPr/>
              </p:nvSpPr>
              <p:spPr>
                <a:xfrm>
                  <a:off x="42581072" y="22088476"/>
                  <a:ext cx="1272892" cy="542122"/>
                </a:xfrm>
                <a:custGeom>
                  <a:avLst/>
                  <a:gdLst>
                    <a:gd name="connsiteX0" fmla="*/ 267140 w 1272892"/>
                    <a:gd name="connsiteY0" fmla="*/ 0 h 542122"/>
                    <a:gd name="connsiteX1" fmla="*/ 405252 w 1272892"/>
                    <a:gd name="connsiteY1" fmla="*/ 100012 h 542122"/>
                    <a:gd name="connsiteX2" fmla="*/ 795776 w 1272892"/>
                    <a:gd name="connsiteY2" fmla="*/ 76200 h 542122"/>
                    <a:gd name="connsiteX3" fmla="*/ 995804 w 1272892"/>
                    <a:gd name="connsiteY3" fmla="*/ 200024 h 542122"/>
                    <a:gd name="connsiteX4" fmla="*/ 1229168 w 1272892"/>
                    <a:gd name="connsiteY4" fmla="*/ 290512 h 542122"/>
                    <a:gd name="connsiteX5" fmla="*/ 1272892 w 1272892"/>
                    <a:gd name="connsiteY5" fmla="*/ 338840 h 542122"/>
                    <a:gd name="connsiteX6" fmla="*/ 1267264 w 1272892"/>
                    <a:gd name="connsiteY6" fmla="*/ 371474 h 542122"/>
                    <a:gd name="connsiteX7" fmla="*/ 1243452 w 1272892"/>
                    <a:gd name="connsiteY7" fmla="*/ 442912 h 542122"/>
                    <a:gd name="connsiteX8" fmla="*/ 1252080 w 1272892"/>
                    <a:gd name="connsiteY8" fmla="*/ 542122 h 542122"/>
                    <a:gd name="connsiteX9" fmla="*/ 1014852 w 1272892"/>
                    <a:gd name="connsiteY9" fmla="*/ 523874 h 542122"/>
                    <a:gd name="connsiteX10" fmla="*/ 962464 w 1272892"/>
                    <a:gd name="connsiteY10" fmla="*/ 476248 h 542122"/>
                    <a:gd name="connsiteX11" fmla="*/ 944892 w 1272892"/>
                    <a:gd name="connsiteY11" fmla="*/ 482756 h 542122"/>
                    <a:gd name="connsiteX12" fmla="*/ 952940 w 1272892"/>
                    <a:gd name="connsiteY12" fmla="*/ 471488 h 542122"/>
                    <a:gd name="connsiteX13" fmla="*/ 829116 w 1272892"/>
                    <a:gd name="connsiteY13" fmla="*/ 447674 h 542122"/>
                    <a:gd name="connsiteX14" fmla="*/ 848168 w 1272892"/>
                    <a:gd name="connsiteY14" fmla="*/ 381000 h 542122"/>
                    <a:gd name="connsiteX15" fmla="*/ 748152 w 1272892"/>
                    <a:gd name="connsiteY15" fmla="*/ 300036 h 542122"/>
                    <a:gd name="connsiteX16" fmla="*/ 714816 w 1272892"/>
                    <a:gd name="connsiteY16" fmla="*/ 347662 h 542122"/>
                    <a:gd name="connsiteX17" fmla="*/ 647040 w 1272892"/>
                    <a:gd name="connsiteY17" fmla="*/ 456098 h 542122"/>
                    <a:gd name="connsiteX18" fmla="*/ 648140 w 1272892"/>
                    <a:gd name="connsiteY18" fmla="*/ 447674 h 542122"/>
                    <a:gd name="connsiteX19" fmla="*/ 533840 w 1272892"/>
                    <a:gd name="connsiteY19" fmla="*/ 414336 h 542122"/>
                    <a:gd name="connsiteX20" fmla="*/ 290952 w 1272892"/>
                    <a:gd name="connsiteY20" fmla="*/ 347662 h 542122"/>
                    <a:gd name="connsiteX21" fmla="*/ 171892 w 1272892"/>
                    <a:gd name="connsiteY21" fmla="*/ 323848 h 542122"/>
                    <a:gd name="connsiteX22" fmla="*/ 114740 w 1272892"/>
                    <a:gd name="connsiteY22" fmla="*/ 252412 h 542122"/>
                    <a:gd name="connsiteX23" fmla="*/ 57592 w 1272892"/>
                    <a:gd name="connsiteY23" fmla="*/ 242888 h 542122"/>
                    <a:gd name="connsiteX24" fmla="*/ 0 w 1272892"/>
                    <a:gd name="connsiteY24" fmla="*/ 163146 h 542122"/>
                    <a:gd name="connsiteX25" fmla="*/ 190940 w 1272892"/>
                    <a:gd name="connsiteY25" fmla="*/ 114300 h 542122"/>
                    <a:gd name="connsiteX26" fmla="*/ 267140 w 1272892"/>
                    <a:gd name="connsiteY26" fmla="*/ 0 h 542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272892" h="542122">
                      <a:moveTo>
                        <a:pt x="267140" y="0"/>
                      </a:moveTo>
                      <a:lnTo>
                        <a:pt x="405252" y="100012"/>
                      </a:lnTo>
                      <a:lnTo>
                        <a:pt x="795776" y="76200"/>
                      </a:lnTo>
                      <a:lnTo>
                        <a:pt x="995804" y="200024"/>
                      </a:lnTo>
                      <a:lnTo>
                        <a:pt x="1229168" y="290512"/>
                      </a:lnTo>
                      <a:lnTo>
                        <a:pt x="1272892" y="338840"/>
                      </a:lnTo>
                      <a:lnTo>
                        <a:pt x="1267264" y="371474"/>
                      </a:lnTo>
                      <a:lnTo>
                        <a:pt x="1243452" y="442912"/>
                      </a:lnTo>
                      <a:lnTo>
                        <a:pt x="1252080" y="542122"/>
                      </a:lnTo>
                      <a:lnTo>
                        <a:pt x="1014852" y="523874"/>
                      </a:lnTo>
                      <a:lnTo>
                        <a:pt x="962464" y="476248"/>
                      </a:lnTo>
                      <a:lnTo>
                        <a:pt x="944892" y="482756"/>
                      </a:lnTo>
                      <a:lnTo>
                        <a:pt x="952940" y="471488"/>
                      </a:lnTo>
                      <a:lnTo>
                        <a:pt x="829116" y="447674"/>
                      </a:lnTo>
                      <a:lnTo>
                        <a:pt x="848168" y="381000"/>
                      </a:lnTo>
                      <a:lnTo>
                        <a:pt x="748152" y="300036"/>
                      </a:lnTo>
                      <a:lnTo>
                        <a:pt x="714816" y="347662"/>
                      </a:lnTo>
                      <a:lnTo>
                        <a:pt x="647040" y="456098"/>
                      </a:lnTo>
                      <a:lnTo>
                        <a:pt x="648140" y="447674"/>
                      </a:lnTo>
                      <a:lnTo>
                        <a:pt x="533840" y="414336"/>
                      </a:lnTo>
                      <a:lnTo>
                        <a:pt x="290952" y="347662"/>
                      </a:lnTo>
                      <a:lnTo>
                        <a:pt x="171892" y="323848"/>
                      </a:lnTo>
                      <a:lnTo>
                        <a:pt x="114740" y="252412"/>
                      </a:lnTo>
                      <a:lnTo>
                        <a:pt x="57592" y="242888"/>
                      </a:lnTo>
                      <a:lnTo>
                        <a:pt x="0" y="163146"/>
                      </a:lnTo>
                      <a:lnTo>
                        <a:pt x="190940" y="114300"/>
                      </a:lnTo>
                      <a:lnTo>
                        <a:pt x="2671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6" name="フリーフォーム: 図形 1075">
                  <a:extLst>
                    <a:ext uri="{FF2B5EF4-FFF2-40B4-BE49-F238E27FC236}">
                      <a16:creationId xmlns:a16="http://schemas.microsoft.com/office/drawing/2014/main" id="{89B52792-3E4A-4974-A3F5-701EDCB84875}"/>
                    </a:ext>
                  </a:extLst>
                </p:cNvPr>
                <p:cNvSpPr/>
                <p:nvPr/>
              </p:nvSpPr>
              <p:spPr>
                <a:xfrm>
                  <a:off x="43453048" y="23012400"/>
                  <a:ext cx="255640" cy="484094"/>
                </a:xfrm>
                <a:custGeom>
                  <a:avLst/>
                  <a:gdLst>
                    <a:gd name="connsiteX0" fmla="*/ 85728 w 255640"/>
                    <a:gd name="connsiteY0" fmla="*/ 0 h 484094"/>
                    <a:gd name="connsiteX1" fmla="*/ 133352 w 255640"/>
                    <a:gd name="connsiteY1" fmla="*/ 14288 h 484094"/>
                    <a:gd name="connsiteX2" fmla="*/ 233364 w 255640"/>
                    <a:gd name="connsiteY2" fmla="*/ 90488 h 484094"/>
                    <a:gd name="connsiteX3" fmla="*/ 255640 w 255640"/>
                    <a:gd name="connsiteY3" fmla="*/ 153892 h 484094"/>
                    <a:gd name="connsiteX4" fmla="*/ 238128 w 255640"/>
                    <a:gd name="connsiteY4" fmla="*/ 147638 h 484094"/>
                    <a:gd name="connsiteX5" fmla="*/ 176216 w 255640"/>
                    <a:gd name="connsiteY5" fmla="*/ 176212 h 484094"/>
                    <a:gd name="connsiteX6" fmla="*/ 176216 w 255640"/>
                    <a:gd name="connsiteY6" fmla="*/ 309564 h 484094"/>
                    <a:gd name="connsiteX7" fmla="*/ 219076 w 255640"/>
                    <a:gd name="connsiteY7" fmla="*/ 352424 h 484094"/>
                    <a:gd name="connsiteX8" fmla="*/ 235004 w 255640"/>
                    <a:gd name="connsiteY8" fmla="*/ 416128 h 484094"/>
                    <a:gd name="connsiteX9" fmla="*/ 233364 w 255640"/>
                    <a:gd name="connsiteY9" fmla="*/ 414340 h 484094"/>
                    <a:gd name="connsiteX10" fmla="*/ 76420 w 255640"/>
                    <a:gd name="connsiteY10" fmla="*/ 484094 h 484094"/>
                    <a:gd name="connsiteX11" fmla="*/ 90488 w 255640"/>
                    <a:gd name="connsiteY11" fmla="*/ 452438 h 484094"/>
                    <a:gd name="connsiteX12" fmla="*/ 133352 w 255640"/>
                    <a:gd name="connsiteY12" fmla="*/ 323850 h 484094"/>
                    <a:gd name="connsiteX13" fmla="*/ 57152 w 255640"/>
                    <a:gd name="connsiteY13" fmla="*/ 266700 h 484094"/>
                    <a:gd name="connsiteX14" fmla="*/ 42864 w 255640"/>
                    <a:gd name="connsiteY14" fmla="*/ 200024 h 484094"/>
                    <a:gd name="connsiteX15" fmla="*/ 40728 w 255640"/>
                    <a:gd name="connsiteY15" fmla="*/ 200194 h 484094"/>
                    <a:gd name="connsiteX16" fmla="*/ 57152 w 255640"/>
                    <a:gd name="connsiteY16" fmla="*/ 171450 h 484094"/>
                    <a:gd name="connsiteX17" fmla="*/ 0 w 255640"/>
                    <a:gd name="connsiteY17" fmla="*/ 119064 h 484094"/>
                    <a:gd name="connsiteX18" fmla="*/ 66676 w 255640"/>
                    <a:gd name="connsiteY18" fmla="*/ 66676 h 484094"/>
                    <a:gd name="connsiteX19" fmla="*/ 66676 w 255640"/>
                    <a:gd name="connsiteY19" fmla="*/ 9310 h 484094"/>
                    <a:gd name="connsiteX20" fmla="*/ 85728 w 255640"/>
                    <a:gd name="connsiteY20" fmla="*/ 0 h 484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55640" h="484094">
                      <a:moveTo>
                        <a:pt x="85728" y="0"/>
                      </a:moveTo>
                      <a:lnTo>
                        <a:pt x="133352" y="14288"/>
                      </a:lnTo>
                      <a:lnTo>
                        <a:pt x="233364" y="90488"/>
                      </a:lnTo>
                      <a:lnTo>
                        <a:pt x="255640" y="153892"/>
                      </a:lnTo>
                      <a:lnTo>
                        <a:pt x="238128" y="147638"/>
                      </a:lnTo>
                      <a:lnTo>
                        <a:pt x="176216" y="176212"/>
                      </a:lnTo>
                      <a:lnTo>
                        <a:pt x="176216" y="309564"/>
                      </a:lnTo>
                      <a:lnTo>
                        <a:pt x="219076" y="352424"/>
                      </a:lnTo>
                      <a:lnTo>
                        <a:pt x="235004" y="416128"/>
                      </a:lnTo>
                      <a:lnTo>
                        <a:pt x="233364" y="414340"/>
                      </a:lnTo>
                      <a:lnTo>
                        <a:pt x="76420" y="484094"/>
                      </a:lnTo>
                      <a:lnTo>
                        <a:pt x="90488" y="452438"/>
                      </a:lnTo>
                      <a:lnTo>
                        <a:pt x="133352" y="323850"/>
                      </a:lnTo>
                      <a:lnTo>
                        <a:pt x="57152" y="266700"/>
                      </a:lnTo>
                      <a:lnTo>
                        <a:pt x="42864" y="200024"/>
                      </a:lnTo>
                      <a:lnTo>
                        <a:pt x="40728" y="200194"/>
                      </a:lnTo>
                      <a:lnTo>
                        <a:pt x="57152" y="171450"/>
                      </a:lnTo>
                      <a:lnTo>
                        <a:pt x="0" y="119064"/>
                      </a:lnTo>
                      <a:lnTo>
                        <a:pt x="66676" y="66676"/>
                      </a:lnTo>
                      <a:lnTo>
                        <a:pt x="66676" y="9310"/>
                      </a:lnTo>
                      <a:lnTo>
                        <a:pt x="857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7" name="フリーフォーム: 図形 1076">
                  <a:extLst>
                    <a:ext uri="{FF2B5EF4-FFF2-40B4-BE49-F238E27FC236}">
                      <a16:creationId xmlns:a16="http://schemas.microsoft.com/office/drawing/2014/main" id="{818F9DCE-22D0-45E1-972D-91BF0B8E8FB9}"/>
                    </a:ext>
                  </a:extLst>
                </p:cNvPr>
                <p:cNvSpPr/>
                <p:nvPr/>
              </p:nvSpPr>
              <p:spPr>
                <a:xfrm>
                  <a:off x="43799312" y="22427316"/>
                  <a:ext cx="345736" cy="450922"/>
                </a:xfrm>
                <a:custGeom>
                  <a:avLst/>
                  <a:gdLst>
                    <a:gd name="connsiteX0" fmla="*/ 54652 w 345736"/>
                    <a:gd name="connsiteY0" fmla="*/ 0 h 450922"/>
                    <a:gd name="connsiteX1" fmla="*/ 101412 w 345736"/>
                    <a:gd name="connsiteY1" fmla="*/ 51684 h 450922"/>
                    <a:gd name="connsiteX2" fmla="*/ 163328 w 345736"/>
                    <a:gd name="connsiteY2" fmla="*/ 18348 h 450922"/>
                    <a:gd name="connsiteX3" fmla="*/ 166740 w 345736"/>
                    <a:gd name="connsiteY3" fmla="*/ 5124 h 450922"/>
                    <a:gd name="connsiteX4" fmla="*/ 253812 w 345736"/>
                    <a:gd name="connsiteY4" fmla="*/ 104072 h 450922"/>
                    <a:gd name="connsiteX5" fmla="*/ 339536 w 345736"/>
                    <a:gd name="connsiteY5" fmla="*/ 118360 h 450922"/>
                    <a:gd name="connsiteX6" fmla="*/ 325252 w 345736"/>
                    <a:gd name="connsiteY6" fmla="*/ 208848 h 450922"/>
                    <a:gd name="connsiteX7" fmla="*/ 345736 w 345736"/>
                    <a:gd name="connsiteY7" fmla="*/ 270304 h 450922"/>
                    <a:gd name="connsiteX8" fmla="*/ 334776 w 345736"/>
                    <a:gd name="connsiteY8" fmla="*/ 275522 h 450922"/>
                    <a:gd name="connsiteX9" fmla="*/ 306200 w 345736"/>
                    <a:gd name="connsiteY9" fmla="*/ 380296 h 450922"/>
                    <a:gd name="connsiteX10" fmla="*/ 334776 w 345736"/>
                    <a:gd name="connsiteY10" fmla="*/ 418396 h 450922"/>
                    <a:gd name="connsiteX11" fmla="*/ 333064 w 345736"/>
                    <a:gd name="connsiteY11" fmla="*/ 450922 h 450922"/>
                    <a:gd name="connsiteX12" fmla="*/ 244288 w 345736"/>
                    <a:gd name="connsiteY12" fmla="*/ 408872 h 450922"/>
                    <a:gd name="connsiteX13" fmla="*/ 139512 w 345736"/>
                    <a:gd name="connsiteY13" fmla="*/ 446972 h 450922"/>
                    <a:gd name="connsiteX14" fmla="*/ 139152 w 345736"/>
                    <a:gd name="connsiteY14" fmla="*/ 447634 h 450922"/>
                    <a:gd name="connsiteX15" fmla="*/ 120464 w 345736"/>
                    <a:gd name="connsiteY15" fmla="*/ 432684 h 450922"/>
                    <a:gd name="connsiteX16" fmla="*/ 77600 w 345736"/>
                    <a:gd name="connsiteY16" fmla="*/ 375534 h 450922"/>
                    <a:gd name="connsiteX17" fmla="*/ 39500 w 345736"/>
                    <a:gd name="connsiteY17" fmla="*/ 361248 h 450922"/>
                    <a:gd name="connsiteX18" fmla="*/ 1400 w 345736"/>
                    <a:gd name="connsiteY18" fmla="*/ 313622 h 450922"/>
                    <a:gd name="connsiteX19" fmla="*/ 0 w 345736"/>
                    <a:gd name="connsiteY19" fmla="*/ 312220 h 450922"/>
                    <a:gd name="connsiteX20" fmla="*/ 6164 w 345736"/>
                    <a:gd name="connsiteY20" fmla="*/ 313622 h 450922"/>
                    <a:gd name="connsiteX21" fmla="*/ 34736 w 345736"/>
                    <a:gd name="connsiteY21" fmla="*/ 270760 h 450922"/>
                    <a:gd name="connsiteX22" fmla="*/ 44264 w 345736"/>
                    <a:gd name="connsiteY22" fmla="*/ 204084 h 450922"/>
                    <a:gd name="connsiteX23" fmla="*/ 33840 w 345736"/>
                    <a:gd name="connsiteY23" fmla="*/ 203282 h 450922"/>
                    <a:gd name="connsiteX24" fmla="*/ 25212 w 345736"/>
                    <a:gd name="connsiteY24" fmla="*/ 104072 h 450922"/>
                    <a:gd name="connsiteX25" fmla="*/ 49024 w 345736"/>
                    <a:gd name="connsiteY25" fmla="*/ 32634 h 450922"/>
                    <a:gd name="connsiteX26" fmla="*/ 54652 w 345736"/>
                    <a:gd name="connsiteY26" fmla="*/ 0 h 450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45736" h="450922">
                      <a:moveTo>
                        <a:pt x="54652" y="0"/>
                      </a:moveTo>
                      <a:lnTo>
                        <a:pt x="101412" y="51684"/>
                      </a:lnTo>
                      <a:lnTo>
                        <a:pt x="163328" y="18348"/>
                      </a:lnTo>
                      <a:lnTo>
                        <a:pt x="166740" y="5124"/>
                      </a:lnTo>
                      <a:lnTo>
                        <a:pt x="253812" y="104072"/>
                      </a:lnTo>
                      <a:lnTo>
                        <a:pt x="339536" y="118360"/>
                      </a:lnTo>
                      <a:lnTo>
                        <a:pt x="325252" y="208848"/>
                      </a:lnTo>
                      <a:lnTo>
                        <a:pt x="345736" y="270304"/>
                      </a:lnTo>
                      <a:lnTo>
                        <a:pt x="334776" y="275522"/>
                      </a:lnTo>
                      <a:lnTo>
                        <a:pt x="306200" y="380296"/>
                      </a:lnTo>
                      <a:lnTo>
                        <a:pt x="334776" y="418396"/>
                      </a:lnTo>
                      <a:lnTo>
                        <a:pt x="333064" y="450922"/>
                      </a:lnTo>
                      <a:lnTo>
                        <a:pt x="244288" y="408872"/>
                      </a:lnTo>
                      <a:lnTo>
                        <a:pt x="139512" y="446972"/>
                      </a:lnTo>
                      <a:lnTo>
                        <a:pt x="139152" y="447634"/>
                      </a:lnTo>
                      <a:lnTo>
                        <a:pt x="120464" y="432684"/>
                      </a:lnTo>
                      <a:lnTo>
                        <a:pt x="77600" y="375534"/>
                      </a:lnTo>
                      <a:lnTo>
                        <a:pt x="39500" y="361248"/>
                      </a:lnTo>
                      <a:lnTo>
                        <a:pt x="1400" y="313622"/>
                      </a:lnTo>
                      <a:lnTo>
                        <a:pt x="0" y="312220"/>
                      </a:lnTo>
                      <a:lnTo>
                        <a:pt x="6164" y="313622"/>
                      </a:lnTo>
                      <a:lnTo>
                        <a:pt x="34736" y="270760"/>
                      </a:lnTo>
                      <a:lnTo>
                        <a:pt x="44264" y="204084"/>
                      </a:lnTo>
                      <a:lnTo>
                        <a:pt x="33840" y="203282"/>
                      </a:lnTo>
                      <a:lnTo>
                        <a:pt x="25212" y="104072"/>
                      </a:lnTo>
                      <a:lnTo>
                        <a:pt x="49024" y="32634"/>
                      </a:lnTo>
                      <a:lnTo>
                        <a:pt x="546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8" name="フリーフォーム: 図形 1077">
                  <a:extLst>
                    <a:ext uri="{FF2B5EF4-FFF2-40B4-BE49-F238E27FC236}">
                      <a16:creationId xmlns:a16="http://schemas.microsoft.com/office/drawing/2014/main" id="{4F6083E7-CF62-4A13-8E6D-D2CD9E806753}"/>
                    </a:ext>
                  </a:extLst>
                </p:cNvPr>
                <p:cNvSpPr/>
                <p:nvPr/>
              </p:nvSpPr>
              <p:spPr>
                <a:xfrm>
                  <a:off x="43824524" y="21412200"/>
                  <a:ext cx="1089768" cy="1009650"/>
                </a:xfrm>
                <a:custGeom>
                  <a:avLst/>
                  <a:gdLst>
                    <a:gd name="connsiteX0" fmla="*/ 552452 w 1089768"/>
                    <a:gd name="connsiteY0" fmla="*/ 0 h 1009650"/>
                    <a:gd name="connsiteX1" fmla="*/ 557404 w 1089768"/>
                    <a:gd name="connsiteY1" fmla="*/ 1748 h 1009650"/>
                    <a:gd name="connsiteX2" fmla="*/ 552452 w 1089768"/>
                    <a:gd name="connsiteY2" fmla="*/ 4764 h 1009650"/>
                    <a:gd name="connsiteX3" fmla="*/ 600076 w 1089768"/>
                    <a:gd name="connsiteY3" fmla="*/ 52388 h 1009650"/>
                    <a:gd name="connsiteX4" fmla="*/ 566740 w 1089768"/>
                    <a:gd name="connsiteY4" fmla="*/ 119064 h 1009650"/>
                    <a:gd name="connsiteX5" fmla="*/ 776288 w 1089768"/>
                    <a:gd name="connsiteY5" fmla="*/ 209550 h 1009650"/>
                    <a:gd name="connsiteX6" fmla="*/ 819152 w 1089768"/>
                    <a:gd name="connsiteY6" fmla="*/ 252412 h 1009650"/>
                    <a:gd name="connsiteX7" fmla="*/ 909640 w 1089768"/>
                    <a:gd name="connsiteY7" fmla="*/ 257176 h 1009650"/>
                    <a:gd name="connsiteX8" fmla="*/ 1017332 w 1089768"/>
                    <a:gd name="connsiteY8" fmla="*/ 294310 h 1009650"/>
                    <a:gd name="connsiteX9" fmla="*/ 1085852 w 1089768"/>
                    <a:gd name="connsiteY9" fmla="*/ 495300 h 1009650"/>
                    <a:gd name="connsiteX10" fmla="*/ 1089768 w 1089768"/>
                    <a:gd name="connsiteY10" fmla="*/ 489780 h 1009650"/>
                    <a:gd name="connsiteX11" fmla="*/ 1071564 w 1089768"/>
                    <a:gd name="connsiteY11" fmla="*/ 576264 h 1009650"/>
                    <a:gd name="connsiteX12" fmla="*/ 1078924 w 1089768"/>
                    <a:gd name="connsiteY12" fmla="*/ 578716 h 1009650"/>
                    <a:gd name="connsiteX13" fmla="*/ 1066800 w 1089768"/>
                    <a:gd name="connsiteY13" fmla="*/ 619124 h 1009650"/>
                    <a:gd name="connsiteX14" fmla="*/ 966788 w 1089768"/>
                    <a:gd name="connsiteY14" fmla="*/ 604838 h 1009650"/>
                    <a:gd name="connsiteX15" fmla="*/ 857252 w 1089768"/>
                    <a:gd name="connsiteY15" fmla="*/ 604838 h 1009650"/>
                    <a:gd name="connsiteX16" fmla="*/ 690564 w 1089768"/>
                    <a:gd name="connsiteY16" fmla="*/ 523876 h 1009650"/>
                    <a:gd name="connsiteX17" fmla="*/ 657228 w 1089768"/>
                    <a:gd name="connsiteY17" fmla="*/ 533400 h 1009650"/>
                    <a:gd name="connsiteX18" fmla="*/ 623888 w 1089768"/>
                    <a:gd name="connsiteY18" fmla="*/ 619124 h 1009650"/>
                    <a:gd name="connsiteX19" fmla="*/ 590552 w 1089768"/>
                    <a:gd name="connsiteY19" fmla="*/ 638176 h 1009650"/>
                    <a:gd name="connsiteX20" fmla="*/ 614364 w 1089768"/>
                    <a:gd name="connsiteY20" fmla="*/ 704850 h 1009650"/>
                    <a:gd name="connsiteX21" fmla="*/ 628652 w 1089768"/>
                    <a:gd name="connsiteY21" fmla="*/ 757238 h 1009650"/>
                    <a:gd name="connsiteX22" fmla="*/ 642940 w 1089768"/>
                    <a:gd name="connsiteY22" fmla="*/ 838200 h 1009650"/>
                    <a:gd name="connsiteX23" fmla="*/ 648384 w 1089768"/>
                    <a:gd name="connsiteY23" fmla="*/ 866110 h 1009650"/>
                    <a:gd name="connsiteX24" fmla="*/ 638176 w 1089768"/>
                    <a:gd name="connsiteY24" fmla="*/ 833438 h 1009650"/>
                    <a:gd name="connsiteX25" fmla="*/ 571500 w 1089768"/>
                    <a:gd name="connsiteY25" fmla="*/ 904876 h 1009650"/>
                    <a:gd name="connsiteX26" fmla="*/ 571500 w 1089768"/>
                    <a:gd name="connsiteY26" fmla="*/ 956582 h 1009650"/>
                    <a:gd name="connsiteX27" fmla="*/ 495300 w 1089768"/>
                    <a:gd name="connsiteY27" fmla="*/ 962024 h 1009650"/>
                    <a:gd name="connsiteX28" fmla="*/ 457200 w 1089768"/>
                    <a:gd name="connsiteY28" fmla="*/ 1009650 h 1009650"/>
                    <a:gd name="connsiteX29" fmla="*/ 409576 w 1089768"/>
                    <a:gd name="connsiteY29" fmla="*/ 1000124 h 1009650"/>
                    <a:gd name="connsiteX30" fmla="*/ 390524 w 1089768"/>
                    <a:gd name="connsiteY30" fmla="*/ 871538 h 1009650"/>
                    <a:gd name="connsiteX31" fmla="*/ 442916 w 1089768"/>
                    <a:gd name="connsiteY31" fmla="*/ 819150 h 1009650"/>
                    <a:gd name="connsiteX32" fmla="*/ 438152 w 1089768"/>
                    <a:gd name="connsiteY32" fmla="*/ 762000 h 1009650"/>
                    <a:gd name="connsiteX33" fmla="*/ 276228 w 1089768"/>
                    <a:gd name="connsiteY33" fmla="*/ 757238 h 1009650"/>
                    <a:gd name="connsiteX34" fmla="*/ 185740 w 1089768"/>
                    <a:gd name="connsiteY34" fmla="*/ 681038 h 1009650"/>
                    <a:gd name="connsiteX35" fmla="*/ 161424 w 1089768"/>
                    <a:gd name="connsiteY35" fmla="*/ 689144 h 1009650"/>
                    <a:gd name="connsiteX36" fmla="*/ 57152 w 1089768"/>
                    <a:gd name="connsiteY36" fmla="*/ 566738 h 1009650"/>
                    <a:gd name="connsiteX37" fmla="*/ 45400 w 1089768"/>
                    <a:gd name="connsiteY37" fmla="*/ 571144 h 1009650"/>
                    <a:gd name="connsiteX38" fmla="*/ 0 w 1089768"/>
                    <a:gd name="connsiteY38" fmla="*/ 466724 h 1009650"/>
                    <a:gd name="connsiteX39" fmla="*/ 23812 w 1089768"/>
                    <a:gd name="connsiteY39" fmla="*/ 433388 h 1009650"/>
                    <a:gd name="connsiteX40" fmla="*/ 85724 w 1089768"/>
                    <a:gd name="connsiteY40" fmla="*/ 304800 h 1009650"/>
                    <a:gd name="connsiteX41" fmla="*/ 185740 w 1089768"/>
                    <a:gd name="connsiteY41" fmla="*/ 228600 h 1009650"/>
                    <a:gd name="connsiteX42" fmla="*/ 166688 w 1089768"/>
                    <a:gd name="connsiteY42" fmla="*/ 147638 h 1009650"/>
                    <a:gd name="connsiteX43" fmla="*/ 357188 w 1089768"/>
                    <a:gd name="connsiteY43" fmla="*/ 76200 h 1009650"/>
                    <a:gd name="connsiteX44" fmla="*/ 414340 w 1089768"/>
                    <a:gd name="connsiteY44" fmla="*/ 23812 h 1009650"/>
                    <a:gd name="connsiteX45" fmla="*/ 552452 w 1089768"/>
                    <a:gd name="connsiteY45" fmla="*/ 0 h 1009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089768" h="1009650">
                      <a:moveTo>
                        <a:pt x="552452" y="0"/>
                      </a:moveTo>
                      <a:lnTo>
                        <a:pt x="557404" y="1748"/>
                      </a:lnTo>
                      <a:lnTo>
                        <a:pt x="552452" y="4764"/>
                      </a:lnTo>
                      <a:lnTo>
                        <a:pt x="600076" y="52388"/>
                      </a:lnTo>
                      <a:lnTo>
                        <a:pt x="566740" y="119064"/>
                      </a:lnTo>
                      <a:lnTo>
                        <a:pt x="776288" y="209550"/>
                      </a:lnTo>
                      <a:lnTo>
                        <a:pt x="819152" y="252412"/>
                      </a:lnTo>
                      <a:lnTo>
                        <a:pt x="909640" y="257176"/>
                      </a:lnTo>
                      <a:lnTo>
                        <a:pt x="1017332" y="294310"/>
                      </a:lnTo>
                      <a:lnTo>
                        <a:pt x="1085852" y="495300"/>
                      </a:lnTo>
                      <a:lnTo>
                        <a:pt x="1089768" y="489780"/>
                      </a:lnTo>
                      <a:lnTo>
                        <a:pt x="1071564" y="576264"/>
                      </a:lnTo>
                      <a:lnTo>
                        <a:pt x="1078924" y="578716"/>
                      </a:lnTo>
                      <a:lnTo>
                        <a:pt x="1066800" y="619124"/>
                      </a:lnTo>
                      <a:lnTo>
                        <a:pt x="966788" y="604838"/>
                      </a:lnTo>
                      <a:lnTo>
                        <a:pt x="857252" y="604838"/>
                      </a:lnTo>
                      <a:lnTo>
                        <a:pt x="690564" y="523876"/>
                      </a:lnTo>
                      <a:lnTo>
                        <a:pt x="657228" y="533400"/>
                      </a:lnTo>
                      <a:lnTo>
                        <a:pt x="623888" y="619124"/>
                      </a:lnTo>
                      <a:lnTo>
                        <a:pt x="590552" y="638176"/>
                      </a:lnTo>
                      <a:lnTo>
                        <a:pt x="614364" y="704850"/>
                      </a:lnTo>
                      <a:lnTo>
                        <a:pt x="628652" y="757238"/>
                      </a:lnTo>
                      <a:lnTo>
                        <a:pt x="642940" y="838200"/>
                      </a:lnTo>
                      <a:lnTo>
                        <a:pt x="648384" y="866110"/>
                      </a:lnTo>
                      <a:lnTo>
                        <a:pt x="638176" y="833438"/>
                      </a:lnTo>
                      <a:lnTo>
                        <a:pt x="571500" y="904876"/>
                      </a:lnTo>
                      <a:lnTo>
                        <a:pt x="571500" y="956582"/>
                      </a:lnTo>
                      <a:lnTo>
                        <a:pt x="495300" y="962024"/>
                      </a:lnTo>
                      <a:lnTo>
                        <a:pt x="457200" y="1009650"/>
                      </a:lnTo>
                      <a:lnTo>
                        <a:pt x="409576" y="1000124"/>
                      </a:lnTo>
                      <a:lnTo>
                        <a:pt x="390524" y="871538"/>
                      </a:lnTo>
                      <a:lnTo>
                        <a:pt x="442916" y="819150"/>
                      </a:lnTo>
                      <a:lnTo>
                        <a:pt x="438152" y="762000"/>
                      </a:lnTo>
                      <a:lnTo>
                        <a:pt x="276228" y="757238"/>
                      </a:lnTo>
                      <a:lnTo>
                        <a:pt x="185740" y="681038"/>
                      </a:lnTo>
                      <a:lnTo>
                        <a:pt x="161424" y="689144"/>
                      </a:lnTo>
                      <a:lnTo>
                        <a:pt x="57152" y="566738"/>
                      </a:lnTo>
                      <a:lnTo>
                        <a:pt x="45400" y="571144"/>
                      </a:lnTo>
                      <a:lnTo>
                        <a:pt x="0" y="466724"/>
                      </a:lnTo>
                      <a:lnTo>
                        <a:pt x="23812" y="433388"/>
                      </a:lnTo>
                      <a:lnTo>
                        <a:pt x="85724" y="304800"/>
                      </a:lnTo>
                      <a:lnTo>
                        <a:pt x="185740" y="228600"/>
                      </a:lnTo>
                      <a:lnTo>
                        <a:pt x="166688" y="147638"/>
                      </a:lnTo>
                      <a:lnTo>
                        <a:pt x="357188" y="76200"/>
                      </a:lnTo>
                      <a:lnTo>
                        <a:pt x="414340" y="23812"/>
                      </a:lnTo>
                      <a:lnTo>
                        <a:pt x="5524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79" name="フリーフォーム: 図形 1078">
                  <a:extLst>
                    <a:ext uri="{FF2B5EF4-FFF2-40B4-BE49-F238E27FC236}">
                      <a16:creationId xmlns:a16="http://schemas.microsoft.com/office/drawing/2014/main" id="{BDD4B4A3-7D58-414D-8486-15FBAE89EC40}"/>
                    </a:ext>
                  </a:extLst>
                </p:cNvPr>
                <p:cNvSpPr/>
                <p:nvPr/>
              </p:nvSpPr>
              <p:spPr>
                <a:xfrm>
                  <a:off x="43591164" y="21521738"/>
                  <a:ext cx="419100" cy="523874"/>
                </a:xfrm>
                <a:custGeom>
                  <a:avLst/>
                  <a:gdLst>
                    <a:gd name="connsiteX0" fmla="*/ 352424 w 419100"/>
                    <a:gd name="connsiteY0" fmla="*/ 0 h 523874"/>
                    <a:gd name="connsiteX1" fmla="*/ 401524 w 419100"/>
                    <a:gd name="connsiteY1" fmla="*/ 37546 h 523874"/>
                    <a:gd name="connsiteX2" fmla="*/ 400048 w 419100"/>
                    <a:gd name="connsiteY2" fmla="*/ 38100 h 523874"/>
                    <a:gd name="connsiteX3" fmla="*/ 419100 w 419100"/>
                    <a:gd name="connsiteY3" fmla="*/ 119062 h 523874"/>
                    <a:gd name="connsiteX4" fmla="*/ 319084 w 419100"/>
                    <a:gd name="connsiteY4" fmla="*/ 195262 h 523874"/>
                    <a:gd name="connsiteX5" fmla="*/ 257172 w 419100"/>
                    <a:gd name="connsiteY5" fmla="*/ 323850 h 523874"/>
                    <a:gd name="connsiteX6" fmla="*/ 233360 w 419100"/>
                    <a:gd name="connsiteY6" fmla="*/ 357186 h 523874"/>
                    <a:gd name="connsiteX7" fmla="*/ 278760 w 419100"/>
                    <a:gd name="connsiteY7" fmla="*/ 461606 h 523874"/>
                    <a:gd name="connsiteX8" fmla="*/ 214312 w 419100"/>
                    <a:gd name="connsiteY8" fmla="*/ 485774 h 523874"/>
                    <a:gd name="connsiteX9" fmla="*/ 138112 w 419100"/>
                    <a:gd name="connsiteY9" fmla="*/ 523874 h 523874"/>
                    <a:gd name="connsiteX10" fmla="*/ 42860 w 419100"/>
                    <a:gd name="connsiteY10" fmla="*/ 423862 h 523874"/>
                    <a:gd name="connsiteX11" fmla="*/ 0 w 419100"/>
                    <a:gd name="connsiteY11" fmla="*/ 352426 h 523874"/>
                    <a:gd name="connsiteX12" fmla="*/ 57148 w 419100"/>
                    <a:gd name="connsiteY12" fmla="*/ 309562 h 523874"/>
                    <a:gd name="connsiteX13" fmla="*/ 123824 w 419100"/>
                    <a:gd name="connsiteY13" fmla="*/ 295274 h 523874"/>
                    <a:gd name="connsiteX14" fmla="*/ 123824 w 419100"/>
                    <a:gd name="connsiteY14" fmla="*/ 247650 h 523874"/>
                    <a:gd name="connsiteX15" fmla="*/ 109536 w 419100"/>
                    <a:gd name="connsiteY15" fmla="*/ 219074 h 523874"/>
                    <a:gd name="connsiteX16" fmla="*/ 164860 w 419100"/>
                    <a:gd name="connsiteY16" fmla="*/ 99204 h 523874"/>
                    <a:gd name="connsiteX17" fmla="*/ 171448 w 419100"/>
                    <a:gd name="connsiteY17" fmla="*/ 95250 h 523874"/>
                    <a:gd name="connsiteX18" fmla="*/ 242884 w 419100"/>
                    <a:gd name="connsiteY18" fmla="*/ 80962 h 523874"/>
                    <a:gd name="connsiteX19" fmla="*/ 261936 w 419100"/>
                    <a:gd name="connsiteY19" fmla="*/ 52386 h 523874"/>
                    <a:gd name="connsiteX20" fmla="*/ 352424 w 419100"/>
                    <a:gd name="connsiteY20" fmla="*/ 0 h 523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19100" h="523874">
                      <a:moveTo>
                        <a:pt x="352424" y="0"/>
                      </a:moveTo>
                      <a:lnTo>
                        <a:pt x="401524" y="37546"/>
                      </a:lnTo>
                      <a:lnTo>
                        <a:pt x="400048" y="38100"/>
                      </a:lnTo>
                      <a:lnTo>
                        <a:pt x="419100" y="119062"/>
                      </a:lnTo>
                      <a:lnTo>
                        <a:pt x="319084" y="195262"/>
                      </a:lnTo>
                      <a:lnTo>
                        <a:pt x="257172" y="323850"/>
                      </a:lnTo>
                      <a:lnTo>
                        <a:pt x="233360" y="357186"/>
                      </a:lnTo>
                      <a:lnTo>
                        <a:pt x="278760" y="461606"/>
                      </a:lnTo>
                      <a:lnTo>
                        <a:pt x="214312" y="485774"/>
                      </a:lnTo>
                      <a:lnTo>
                        <a:pt x="138112" y="523874"/>
                      </a:lnTo>
                      <a:lnTo>
                        <a:pt x="42860" y="423862"/>
                      </a:lnTo>
                      <a:lnTo>
                        <a:pt x="0" y="352426"/>
                      </a:lnTo>
                      <a:lnTo>
                        <a:pt x="57148" y="309562"/>
                      </a:lnTo>
                      <a:lnTo>
                        <a:pt x="123824" y="295274"/>
                      </a:lnTo>
                      <a:lnTo>
                        <a:pt x="123824" y="247650"/>
                      </a:lnTo>
                      <a:lnTo>
                        <a:pt x="109536" y="219074"/>
                      </a:lnTo>
                      <a:lnTo>
                        <a:pt x="164860" y="99204"/>
                      </a:lnTo>
                      <a:lnTo>
                        <a:pt x="171448" y="95250"/>
                      </a:lnTo>
                      <a:lnTo>
                        <a:pt x="242884" y="80962"/>
                      </a:lnTo>
                      <a:lnTo>
                        <a:pt x="261936" y="52386"/>
                      </a:lnTo>
                      <a:lnTo>
                        <a:pt x="3524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80" name="フリーフォーム: 図形 1079">
                  <a:extLst>
                    <a:ext uri="{FF2B5EF4-FFF2-40B4-BE49-F238E27FC236}">
                      <a16:creationId xmlns:a16="http://schemas.microsoft.com/office/drawing/2014/main" id="{F1116F3E-C98A-4B6F-A5D3-C3FE01B49E06}"/>
                    </a:ext>
                  </a:extLst>
                </p:cNvPr>
                <p:cNvSpPr/>
                <p:nvPr/>
              </p:nvSpPr>
              <p:spPr>
                <a:xfrm>
                  <a:off x="43936584" y="20740688"/>
                  <a:ext cx="562544" cy="622056"/>
                </a:xfrm>
                <a:custGeom>
                  <a:avLst/>
                  <a:gdLst>
                    <a:gd name="connsiteX0" fmla="*/ 330856 w 562544"/>
                    <a:gd name="connsiteY0" fmla="*/ 0 h 622056"/>
                    <a:gd name="connsiteX1" fmla="*/ 360792 w 562544"/>
                    <a:gd name="connsiteY1" fmla="*/ 14220 h 622056"/>
                    <a:gd name="connsiteX2" fmla="*/ 359428 w 562544"/>
                    <a:gd name="connsiteY2" fmla="*/ 42862 h 622056"/>
                    <a:gd name="connsiteX3" fmla="*/ 330856 w 562544"/>
                    <a:gd name="connsiteY3" fmla="*/ 85724 h 622056"/>
                    <a:gd name="connsiteX4" fmla="*/ 383240 w 562544"/>
                    <a:gd name="connsiteY4" fmla="*/ 138112 h 622056"/>
                    <a:gd name="connsiteX5" fmla="*/ 368952 w 562544"/>
                    <a:gd name="connsiteY5" fmla="*/ 309562 h 622056"/>
                    <a:gd name="connsiteX6" fmla="*/ 488016 w 562544"/>
                    <a:gd name="connsiteY6" fmla="*/ 409576 h 622056"/>
                    <a:gd name="connsiteX7" fmla="*/ 562544 w 562544"/>
                    <a:gd name="connsiteY7" fmla="*/ 424482 h 622056"/>
                    <a:gd name="connsiteX8" fmla="*/ 549928 w 562544"/>
                    <a:gd name="connsiteY8" fmla="*/ 519112 h 622056"/>
                    <a:gd name="connsiteX9" fmla="*/ 478492 w 562544"/>
                    <a:gd name="connsiteY9" fmla="*/ 552450 h 622056"/>
                    <a:gd name="connsiteX10" fmla="*/ 440392 w 562544"/>
                    <a:gd name="connsiteY10" fmla="*/ 614362 h 622056"/>
                    <a:gd name="connsiteX11" fmla="*/ 437828 w 562544"/>
                    <a:gd name="connsiteY11" fmla="*/ 622056 h 622056"/>
                    <a:gd name="connsiteX12" fmla="*/ 397528 w 562544"/>
                    <a:gd name="connsiteY12" fmla="*/ 600076 h 622056"/>
                    <a:gd name="connsiteX13" fmla="*/ 411816 w 562544"/>
                    <a:gd name="connsiteY13" fmla="*/ 500062 h 622056"/>
                    <a:gd name="connsiteX14" fmla="*/ 392768 w 562544"/>
                    <a:gd name="connsiteY14" fmla="*/ 485776 h 622056"/>
                    <a:gd name="connsiteX15" fmla="*/ 321328 w 562544"/>
                    <a:gd name="connsiteY15" fmla="*/ 538162 h 622056"/>
                    <a:gd name="connsiteX16" fmla="*/ 273704 w 562544"/>
                    <a:gd name="connsiteY16" fmla="*/ 538162 h 622056"/>
                    <a:gd name="connsiteX17" fmla="*/ 287992 w 562544"/>
                    <a:gd name="connsiteY17" fmla="*/ 476250 h 622056"/>
                    <a:gd name="connsiteX18" fmla="*/ 240368 w 562544"/>
                    <a:gd name="connsiteY18" fmla="*/ 381000 h 622056"/>
                    <a:gd name="connsiteX19" fmla="*/ 135592 w 562544"/>
                    <a:gd name="connsiteY19" fmla="*/ 390524 h 622056"/>
                    <a:gd name="connsiteX20" fmla="*/ 92728 w 562544"/>
                    <a:gd name="connsiteY20" fmla="*/ 338136 h 622056"/>
                    <a:gd name="connsiteX21" fmla="*/ 73680 w 562544"/>
                    <a:gd name="connsiteY21" fmla="*/ 247650 h 622056"/>
                    <a:gd name="connsiteX22" fmla="*/ 61472 w 562544"/>
                    <a:gd name="connsiteY22" fmla="*/ 234862 h 622056"/>
                    <a:gd name="connsiteX23" fmla="*/ 64152 w 562544"/>
                    <a:gd name="connsiteY23" fmla="*/ 233362 h 622056"/>
                    <a:gd name="connsiteX24" fmla="*/ 11768 w 562544"/>
                    <a:gd name="connsiteY24" fmla="*/ 152400 h 622056"/>
                    <a:gd name="connsiteX25" fmla="*/ 0 w 562544"/>
                    <a:gd name="connsiteY25" fmla="*/ 19050 h 622056"/>
                    <a:gd name="connsiteX26" fmla="*/ 73680 w 562544"/>
                    <a:gd name="connsiteY26" fmla="*/ 19050 h 622056"/>
                    <a:gd name="connsiteX27" fmla="*/ 149880 w 562544"/>
                    <a:gd name="connsiteY27" fmla="*/ 85724 h 622056"/>
                    <a:gd name="connsiteX28" fmla="*/ 178456 w 562544"/>
                    <a:gd name="connsiteY28" fmla="*/ 9524 h 622056"/>
                    <a:gd name="connsiteX29" fmla="*/ 330856 w 562544"/>
                    <a:gd name="connsiteY29" fmla="*/ 0 h 6220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62544" h="622056">
                      <a:moveTo>
                        <a:pt x="330856" y="0"/>
                      </a:moveTo>
                      <a:lnTo>
                        <a:pt x="360792" y="14220"/>
                      </a:lnTo>
                      <a:lnTo>
                        <a:pt x="359428" y="42862"/>
                      </a:lnTo>
                      <a:lnTo>
                        <a:pt x="330856" y="85724"/>
                      </a:lnTo>
                      <a:lnTo>
                        <a:pt x="383240" y="138112"/>
                      </a:lnTo>
                      <a:lnTo>
                        <a:pt x="368952" y="309562"/>
                      </a:lnTo>
                      <a:lnTo>
                        <a:pt x="488016" y="409576"/>
                      </a:lnTo>
                      <a:lnTo>
                        <a:pt x="562544" y="424482"/>
                      </a:lnTo>
                      <a:lnTo>
                        <a:pt x="549928" y="519112"/>
                      </a:lnTo>
                      <a:lnTo>
                        <a:pt x="478492" y="552450"/>
                      </a:lnTo>
                      <a:lnTo>
                        <a:pt x="440392" y="614362"/>
                      </a:lnTo>
                      <a:lnTo>
                        <a:pt x="437828" y="622056"/>
                      </a:lnTo>
                      <a:lnTo>
                        <a:pt x="397528" y="600076"/>
                      </a:lnTo>
                      <a:lnTo>
                        <a:pt x="411816" y="500062"/>
                      </a:lnTo>
                      <a:lnTo>
                        <a:pt x="392768" y="485776"/>
                      </a:lnTo>
                      <a:lnTo>
                        <a:pt x="321328" y="538162"/>
                      </a:lnTo>
                      <a:lnTo>
                        <a:pt x="273704" y="538162"/>
                      </a:lnTo>
                      <a:lnTo>
                        <a:pt x="287992" y="476250"/>
                      </a:lnTo>
                      <a:lnTo>
                        <a:pt x="240368" y="381000"/>
                      </a:lnTo>
                      <a:lnTo>
                        <a:pt x="135592" y="390524"/>
                      </a:lnTo>
                      <a:lnTo>
                        <a:pt x="92728" y="338136"/>
                      </a:lnTo>
                      <a:lnTo>
                        <a:pt x="73680" y="247650"/>
                      </a:lnTo>
                      <a:lnTo>
                        <a:pt x="61472" y="234862"/>
                      </a:lnTo>
                      <a:lnTo>
                        <a:pt x="64152" y="233362"/>
                      </a:lnTo>
                      <a:lnTo>
                        <a:pt x="11768" y="152400"/>
                      </a:lnTo>
                      <a:lnTo>
                        <a:pt x="0" y="19050"/>
                      </a:lnTo>
                      <a:lnTo>
                        <a:pt x="73680" y="19050"/>
                      </a:lnTo>
                      <a:lnTo>
                        <a:pt x="149880" y="85724"/>
                      </a:lnTo>
                      <a:lnTo>
                        <a:pt x="178456" y="9524"/>
                      </a:lnTo>
                      <a:lnTo>
                        <a:pt x="33085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81" name="フリーフォーム: 図形 1080">
                  <a:extLst>
                    <a:ext uri="{FF2B5EF4-FFF2-40B4-BE49-F238E27FC236}">
                      <a16:creationId xmlns:a16="http://schemas.microsoft.com/office/drawing/2014/main" id="{4816166E-4D07-4FEA-8D97-8B4CA8A89A60}"/>
                    </a:ext>
                  </a:extLst>
                </p:cNvPr>
                <p:cNvSpPr/>
                <p:nvPr/>
              </p:nvSpPr>
              <p:spPr>
                <a:xfrm>
                  <a:off x="43241804" y="21374100"/>
                  <a:ext cx="599460" cy="304800"/>
                </a:xfrm>
                <a:custGeom>
                  <a:avLst/>
                  <a:gdLst>
                    <a:gd name="connsiteX0" fmla="*/ 368408 w 599460"/>
                    <a:gd name="connsiteY0" fmla="*/ 0 h 304800"/>
                    <a:gd name="connsiteX1" fmla="*/ 501760 w 599460"/>
                    <a:gd name="connsiteY1" fmla="*/ 95250 h 304800"/>
                    <a:gd name="connsiteX2" fmla="*/ 592244 w 599460"/>
                    <a:gd name="connsiteY2" fmla="*/ 109538 h 304800"/>
                    <a:gd name="connsiteX3" fmla="*/ 599460 w 599460"/>
                    <a:gd name="connsiteY3" fmla="*/ 217776 h 304800"/>
                    <a:gd name="connsiteX4" fmla="*/ 592244 w 599460"/>
                    <a:gd name="connsiteY4" fmla="*/ 228600 h 304800"/>
                    <a:gd name="connsiteX5" fmla="*/ 520808 w 599460"/>
                    <a:gd name="connsiteY5" fmla="*/ 242888 h 304800"/>
                    <a:gd name="connsiteX6" fmla="*/ 514220 w 599460"/>
                    <a:gd name="connsiteY6" fmla="*/ 246842 h 304800"/>
                    <a:gd name="connsiteX7" fmla="*/ 516044 w 599460"/>
                    <a:gd name="connsiteY7" fmla="*/ 242888 h 304800"/>
                    <a:gd name="connsiteX8" fmla="*/ 292208 w 599460"/>
                    <a:gd name="connsiteY8" fmla="*/ 247650 h 304800"/>
                    <a:gd name="connsiteX9" fmla="*/ 201720 w 599460"/>
                    <a:gd name="connsiteY9" fmla="*/ 304800 h 304800"/>
                    <a:gd name="connsiteX10" fmla="*/ 44560 w 599460"/>
                    <a:gd name="connsiteY10" fmla="*/ 304800 h 304800"/>
                    <a:gd name="connsiteX11" fmla="*/ 0 w 599460"/>
                    <a:gd name="connsiteY11" fmla="*/ 148848 h 304800"/>
                    <a:gd name="connsiteX12" fmla="*/ 44560 w 599460"/>
                    <a:gd name="connsiteY12" fmla="*/ 133350 h 304800"/>
                    <a:gd name="connsiteX13" fmla="*/ 125520 w 599460"/>
                    <a:gd name="connsiteY13" fmla="*/ 138112 h 304800"/>
                    <a:gd name="connsiteX14" fmla="*/ 206484 w 599460"/>
                    <a:gd name="connsiteY14" fmla="*/ 109538 h 304800"/>
                    <a:gd name="connsiteX15" fmla="*/ 220772 w 599460"/>
                    <a:gd name="connsiteY15" fmla="*/ 66676 h 304800"/>
                    <a:gd name="connsiteX16" fmla="*/ 306496 w 599460"/>
                    <a:gd name="connsiteY16" fmla="*/ 61912 h 304800"/>
                    <a:gd name="connsiteX17" fmla="*/ 368408 w 599460"/>
                    <a:gd name="connsiteY17" fmla="*/ 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99460" h="304800">
                      <a:moveTo>
                        <a:pt x="368408" y="0"/>
                      </a:moveTo>
                      <a:lnTo>
                        <a:pt x="501760" y="95250"/>
                      </a:lnTo>
                      <a:lnTo>
                        <a:pt x="592244" y="109538"/>
                      </a:lnTo>
                      <a:lnTo>
                        <a:pt x="599460" y="217776"/>
                      </a:lnTo>
                      <a:lnTo>
                        <a:pt x="592244" y="228600"/>
                      </a:lnTo>
                      <a:lnTo>
                        <a:pt x="520808" y="242888"/>
                      </a:lnTo>
                      <a:lnTo>
                        <a:pt x="514220" y="246842"/>
                      </a:lnTo>
                      <a:lnTo>
                        <a:pt x="516044" y="242888"/>
                      </a:lnTo>
                      <a:lnTo>
                        <a:pt x="292208" y="247650"/>
                      </a:lnTo>
                      <a:lnTo>
                        <a:pt x="201720" y="304800"/>
                      </a:lnTo>
                      <a:lnTo>
                        <a:pt x="44560" y="304800"/>
                      </a:lnTo>
                      <a:lnTo>
                        <a:pt x="0" y="148848"/>
                      </a:lnTo>
                      <a:lnTo>
                        <a:pt x="44560" y="133350"/>
                      </a:lnTo>
                      <a:lnTo>
                        <a:pt x="125520" y="138112"/>
                      </a:lnTo>
                      <a:lnTo>
                        <a:pt x="206484" y="109538"/>
                      </a:lnTo>
                      <a:lnTo>
                        <a:pt x="220772" y="66676"/>
                      </a:lnTo>
                      <a:lnTo>
                        <a:pt x="306496" y="61912"/>
                      </a:lnTo>
                      <a:lnTo>
                        <a:pt x="36840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82" name="フリーフォーム: 図形 1081">
                  <a:extLst>
                    <a:ext uri="{FF2B5EF4-FFF2-40B4-BE49-F238E27FC236}">
                      <a16:creationId xmlns:a16="http://schemas.microsoft.com/office/drawing/2014/main" id="{995D9AF2-C484-41B7-8F91-305D286EBDB6}"/>
                    </a:ext>
                  </a:extLst>
                </p:cNvPr>
                <p:cNvSpPr/>
                <p:nvPr/>
              </p:nvSpPr>
              <p:spPr>
                <a:xfrm>
                  <a:off x="43763900" y="19986370"/>
                  <a:ext cx="703112" cy="840042"/>
                </a:xfrm>
                <a:custGeom>
                  <a:avLst/>
                  <a:gdLst>
                    <a:gd name="connsiteX0" fmla="*/ 332088 w 703112"/>
                    <a:gd name="connsiteY0" fmla="*/ 0 h 840042"/>
                    <a:gd name="connsiteX1" fmla="*/ 622600 w 703112"/>
                    <a:gd name="connsiteY1" fmla="*/ 69470 h 840042"/>
                    <a:gd name="connsiteX2" fmla="*/ 622600 w 703112"/>
                    <a:gd name="connsiteY2" fmla="*/ 153290 h 840042"/>
                    <a:gd name="connsiteX3" fmla="*/ 622600 w 703112"/>
                    <a:gd name="connsiteY3" fmla="*/ 214250 h 840042"/>
                    <a:gd name="connsiteX4" fmla="*/ 599740 w 703112"/>
                    <a:gd name="connsiteY4" fmla="*/ 381890 h 840042"/>
                    <a:gd name="connsiteX5" fmla="*/ 627004 w 703112"/>
                    <a:gd name="connsiteY5" fmla="*/ 394474 h 840042"/>
                    <a:gd name="connsiteX6" fmla="*/ 584500 w 703112"/>
                    <a:gd name="connsiteY6" fmla="*/ 466980 h 840042"/>
                    <a:gd name="connsiteX7" fmla="*/ 622600 w 703112"/>
                    <a:gd name="connsiteY7" fmla="*/ 562230 h 840042"/>
                    <a:gd name="connsiteX8" fmla="*/ 703112 w 703112"/>
                    <a:gd name="connsiteY8" fmla="*/ 613080 h 840042"/>
                    <a:gd name="connsiteX9" fmla="*/ 632124 w 703112"/>
                    <a:gd name="connsiteY9" fmla="*/ 620968 h 840042"/>
                    <a:gd name="connsiteX10" fmla="*/ 536876 w 703112"/>
                    <a:gd name="connsiteY10" fmla="*/ 697168 h 840042"/>
                    <a:gd name="connsiteX11" fmla="*/ 533476 w 703112"/>
                    <a:gd name="connsiteY11" fmla="*/ 768538 h 840042"/>
                    <a:gd name="connsiteX12" fmla="*/ 503540 w 703112"/>
                    <a:gd name="connsiteY12" fmla="*/ 754318 h 840042"/>
                    <a:gd name="connsiteX13" fmla="*/ 351140 w 703112"/>
                    <a:gd name="connsiteY13" fmla="*/ 763842 h 840042"/>
                    <a:gd name="connsiteX14" fmla="*/ 322564 w 703112"/>
                    <a:gd name="connsiteY14" fmla="*/ 840042 h 840042"/>
                    <a:gd name="connsiteX15" fmla="*/ 246364 w 703112"/>
                    <a:gd name="connsiteY15" fmla="*/ 773368 h 840042"/>
                    <a:gd name="connsiteX16" fmla="*/ 172684 w 703112"/>
                    <a:gd name="connsiteY16" fmla="*/ 773368 h 840042"/>
                    <a:gd name="connsiteX17" fmla="*/ 170164 w 703112"/>
                    <a:gd name="connsiteY17" fmla="*/ 744794 h 840042"/>
                    <a:gd name="connsiteX18" fmla="*/ 246364 w 703112"/>
                    <a:gd name="connsiteY18" fmla="*/ 559054 h 840042"/>
                    <a:gd name="connsiteX19" fmla="*/ 136824 w 703112"/>
                    <a:gd name="connsiteY19" fmla="*/ 544768 h 840042"/>
                    <a:gd name="connsiteX20" fmla="*/ 132064 w 703112"/>
                    <a:gd name="connsiteY20" fmla="*/ 478094 h 840042"/>
                    <a:gd name="connsiteX21" fmla="*/ 108252 w 703112"/>
                    <a:gd name="connsiteY21" fmla="*/ 411418 h 840042"/>
                    <a:gd name="connsiteX22" fmla="*/ 8236 w 703112"/>
                    <a:gd name="connsiteY22" fmla="*/ 378080 h 840042"/>
                    <a:gd name="connsiteX23" fmla="*/ 8236 w 703112"/>
                    <a:gd name="connsiteY23" fmla="*/ 320930 h 840042"/>
                    <a:gd name="connsiteX24" fmla="*/ 0 w 703112"/>
                    <a:gd name="connsiteY24" fmla="*/ 312692 h 840042"/>
                    <a:gd name="connsiteX25" fmla="*/ 108252 w 703112"/>
                    <a:gd name="connsiteY25" fmla="*/ 282830 h 840042"/>
                    <a:gd name="connsiteX26" fmla="*/ 152700 w 703112"/>
                    <a:gd name="connsiteY26" fmla="*/ 289180 h 840042"/>
                    <a:gd name="connsiteX27" fmla="*/ 209852 w 703112"/>
                    <a:gd name="connsiteY27" fmla="*/ 257430 h 840042"/>
                    <a:gd name="connsiteX28" fmla="*/ 240280 w 703112"/>
                    <a:gd name="connsiteY28" fmla="*/ 208744 h 840042"/>
                    <a:gd name="connsiteX29" fmla="*/ 293988 w 703112"/>
                    <a:gd name="connsiteY29" fmla="*/ 178054 h 840042"/>
                    <a:gd name="connsiteX30" fmla="*/ 332088 w 703112"/>
                    <a:gd name="connsiteY30" fmla="*/ 87568 h 840042"/>
                    <a:gd name="connsiteX31" fmla="*/ 332088 w 703112"/>
                    <a:gd name="connsiteY31" fmla="*/ 0 h 840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03112" h="840042">
                      <a:moveTo>
                        <a:pt x="332088" y="0"/>
                      </a:moveTo>
                      <a:lnTo>
                        <a:pt x="622600" y="69470"/>
                      </a:lnTo>
                      <a:lnTo>
                        <a:pt x="622600" y="153290"/>
                      </a:lnTo>
                      <a:lnTo>
                        <a:pt x="622600" y="214250"/>
                      </a:lnTo>
                      <a:lnTo>
                        <a:pt x="599740" y="381890"/>
                      </a:lnTo>
                      <a:lnTo>
                        <a:pt x="627004" y="394474"/>
                      </a:lnTo>
                      <a:lnTo>
                        <a:pt x="584500" y="466980"/>
                      </a:lnTo>
                      <a:lnTo>
                        <a:pt x="622600" y="562230"/>
                      </a:lnTo>
                      <a:lnTo>
                        <a:pt x="703112" y="613080"/>
                      </a:lnTo>
                      <a:lnTo>
                        <a:pt x="632124" y="620968"/>
                      </a:lnTo>
                      <a:lnTo>
                        <a:pt x="536876" y="697168"/>
                      </a:lnTo>
                      <a:lnTo>
                        <a:pt x="533476" y="768538"/>
                      </a:lnTo>
                      <a:lnTo>
                        <a:pt x="503540" y="754318"/>
                      </a:lnTo>
                      <a:lnTo>
                        <a:pt x="351140" y="763842"/>
                      </a:lnTo>
                      <a:lnTo>
                        <a:pt x="322564" y="840042"/>
                      </a:lnTo>
                      <a:lnTo>
                        <a:pt x="246364" y="773368"/>
                      </a:lnTo>
                      <a:lnTo>
                        <a:pt x="172684" y="773368"/>
                      </a:lnTo>
                      <a:lnTo>
                        <a:pt x="170164" y="744794"/>
                      </a:lnTo>
                      <a:lnTo>
                        <a:pt x="246364" y="559054"/>
                      </a:lnTo>
                      <a:lnTo>
                        <a:pt x="136824" y="544768"/>
                      </a:lnTo>
                      <a:lnTo>
                        <a:pt x="132064" y="478094"/>
                      </a:lnTo>
                      <a:lnTo>
                        <a:pt x="108252" y="411418"/>
                      </a:lnTo>
                      <a:lnTo>
                        <a:pt x="8236" y="378080"/>
                      </a:lnTo>
                      <a:lnTo>
                        <a:pt x="8236" y="320930"/>
                      </a:lnTo>
                      <a:lnTo>
                        <a:pt x="0" y="312692"/>
                      </a:lnTo>
                      <a:lnTo>
                        <a:pt x="108252" y="282830"/>
                      </a:lnTo>
                      <a:lnTo>
                        <a:pt x="152700" y="289180"/>
                      </a:lnTo>
                      <a:lnTo>
                        <a:pt x="209852" y="257430"/>
                      </a:lnTo>
                      <a:lnTo>
                        <a:pt x="240280" y="208744"/>
                      </a:lnTo>
                      <a:lnTo>
                        <a:pt x="293988" y="178054"/>
                      </a:lnTo>
                      <a:lnTo>
                        <a:pt x="332088" y="87568"/>
                      </a:lnTo>
                      <a:lnTo>
                        <a:pt x="3320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83" name="フリーフォーム: 図形 1082">
                  <a:extLst>
                    <a:ext uri="{FF2B5EF4-FFF2-40B4-BE49-F238E27FC236}">
                      <a16:creationId xmlns:a16="http://schemas.microsoft.com/office/drawing/2014/main" id="{DA569707-D288-4618-814B-2976AE3C8DD0}"/>
                    </a:ext>
                  </a:extLst>
                </p:cNvPr>
                <p:cNvSpPr/>
                <p:nvPr/>
              </p:nvSpPr>
              <p:spPr>
                <a:xfrm>
                  <a:off x="43124440" y="21103470"/>
                  <a:ext cx="430324" cy="419478"/>
                </a:xfrm>
                <a:custGeom>
                  <a:avLst/>
                  <a:gdLst>
                    <a:gd name="connsiteX0" fmla="*/ 36972 w 430324"/>
                    <a:gd name="connsiteY0" fmla="*/ 0 h 419478"/>
                    <a:gd name="connsiteX1" fmla="*/ 200024 w 430324"/>
                    <a:gd name="connsiteY1" fmla="*/ 37268 h 419478"/>
                    <a:gd name="connsiteX2" fmla="*/ 200024 w 430324"/>
                    <a:gd name="connsiteY2" fmla="*/ 103942 h 419478"/>
                    <a:gd name="connsiteX3" fmla="*/ 247648 w 430324"/>
                    <a:gd name="connsiteY3" fmla="*/ 242054 h 419478"/>
                    <a:gd name="connsiteX4" fmla="*/ 366712 w 430324"/>
                    <a:gd name="connsiteY4" fmla="*/ 227768 h 419478"/>
                    <a:gd name="connsiteX5" fmla="*/ 430324 w 430324"/>
                    <a:gd name="connsiteY5" fmla="*/ 326080 h 419478"/>
                    <a:gd name="connsiteX6" fmla="*/ 423860 w 430324"/>
                    <a:gd name="connsiteY6" fmla="*/ 332542 h 419478"/>
                    <a:gd name="connsiteX7" fmla="*/ 338136 w 430324"/>
                    <a:gd name="connsiteY7" fmla="*/ 337306 h 419478"/>
                    <a:gd name="connsiteX8" fmla="*/ 323848 w 430324"/>
                    <a:gd name="connsiteY8" fmla="*/ 380168 h 419478"/>
                    <a:gd name="connsiteX9" fmla="*/ 242884 w 430324"/>
                    <a:gd name="connsiteY9" fmla="*/ 408742 h 419478"/>
                    <a:gd name="connsiteX10" fmla="*/ 161924 w 430324"/>
                    <a:gd name="connsiteY10" fmla="*/ 403980 h 419478"/>
                    <a:gd name="connsiteX11" fmla="*/ 117364 w 430324"/>
                    <a:gd name="connsiteY11" fmla="*/ 419478 h 419478"/>
                    <a:gd name="connsiteX12" fmla="*/ 114296 w 430324"/>
                    <a:gd name="connsiteY12" fmla="*/ 408742 h 419478"/>
                    <a:gd name="connsiteX13" fmla="*/ 90484 w 430324"/>
                    <a:gd name="connsiteY13" fmla="*/ 375406 h 419478"/>
                    <a:gd name="connsiteX14" fmla="*/ 0 w 430324"/>
                    <a:gd name="connsiteY14" fmla="*/ 156330 h 419478"/>
                    <a:gd name="connsiteX15" fmla="*/ 52384 w 430324"/>
                    <a:gd name="connsiteY15" fmla="*/ 32506 h 419478"/>
                    <a:gd name="connsiteX16" fmla="*/ 32128 w 430324"/>
                    <a:gd name="connsiteY16" fmla="*/ 9356 h 419478"/>
                    <a:gd name="connsiteX17" fmla="*/ 38096 w 430324"/>
                    <a:gd name="connsiteY17" fmla="*/ 3930 h 419478"/>
                    <a:gd name="connsiteX18" fmla="*/ 36972 w 430324"/>
                    <a:gd name="connsiteY18" fmla="*/ 0 h 419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30324" h="419478">
                      <a:moveTo>
                        <a:pt x="36972" y="0"/>
                      </a:moveTo>
                      <a:lnTo>
                        <a:pt x="200024" y="37268"/>
                      </a:lnTo>
                      <a:lnTo>
                        <a:pt x="200024" y="103942"/>
                      </a:lnTo>
                      <a:lnTo>
                        <a:pt x="247648" y="242054"/>
                      </a:lnTo>
                      <a:lnTo>
                        <a:pt x="366712" y="227768"/>
                      </a:lnTo>
                      <a:lnTo>
                        <a:pt x="430324" y="326080"/>
                      </a:lnTo>
                      <a:lnTo>
                        <a:pt x="423860" y="332542"/>
                      </a:lnTo>
                      <a:lnTo>
                        <a:pt x="338136" y="337306"/>
                      </a:lnTo>
                      <a:lnTo>
                        <a:pt x="323848" y="380168"/>
                      </a:lnTo>
                      <a:lnTo>
                        <a:pt x="242884" y="408742"/>
                      </a:lnTo>
                      <a:lnTo>
                        <a:pt x="161924" y="403980"/>
                      </a:lnTo>
                      <a:lnTo>
                        <a:pt x="117364" y="419478"/>
                      </a:lnTo>
                      <a:lnTo>
                        <a:pt x="114296" y="408742"/>
                      </a:lnTo>
                      <a:lnTo>
                        <a:pt x="90484" y="375406"/>
                      </a:lnTo>
                      <a:lnTo>
                        <a:pt x="0" y="156330"/>
                      </a:lnTo>
                      <a:lnTo>
                        <a:pt x="52384" y="32506"/>
                      </a:lnTo>
                      <a:lnTo>
                        <a:pt x="32128" y="9356"/>
                      </a:lnTo>
                      <a:lnTo>
                        <a:pt x="38096" y="3930"/>
                      </a:lnTo>
                      <a:lnTo>
                        <a:pt x="369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84" name="フリーフォーム: 図形 1083">
                  <a:extLst>
                    <a:ext uri="{FF2B5EF4-FFF2-40B4-BE49-F238E27FC236}">
                      <a16:creationId xmlns:a16="http://schemas.microsoft.com/office/drawing/2014/main" id="{091EF09D-464D-4974-A80F-F45742BF2DF4}"/>
                    </a:ext>
                  </a:extLst>
                </p:cNvPr>
                <p:cNvSpPr/>
                <p:nvPr/>
              </p:nvSpPr>
              <p:spPr>
                <a:xfrm>
                  <a:off x="43143488" y="20975550"/>
                  <a:ext cx="1245380" cy="616326"/>
                </a:xfrm>
                <a:custGeom>
                  <a:avLst/>
                  <a:gdLst>
                    <a:gd name="connsiteX0" fmla="*/ 854568 w 1245380"/>
                    <a:gd name="connsiteY0" fmla="*/ 0 h 616326"/>
                    <a:gd name="connsiteX1" fmla="*/ 866776 w 1245380"/>
                    <a:gd name="connsiteY1" fmla="*/ 12788 h 616326"/>
                    <a:gd name="connsiteX2" fmla="*/ 885824 w 1245380"/>
                    <a:gd name="connsiteY2" fmla="*/ 103274 h 616326"/>
                    <a:gd name="connsiteX3" fmla="*/ 928688 w 1245380"/>
                    <a:gd name="connsiteY3" fmla="*/ 155662 h 616326"/>
                    <a:gd name="connsiteX4" fmla="*/ 1033464 w 1245380"/>
                    <a:gd name="connsiteY4" fmla="*/ 146138 h 616326"/>
                    <a:gd name="connsiteX5" fmla="*/ 1081088 w 1245380"/>
                    <a:gd name="connsiteY5" fmla="*/ 241388 h 616326"/>
                    <a:gd name="connsiteX6" fmla="*/ 1066800 w 1245380"/>
                    <a:gd name="connsiteY6" fmla="*/ 303300 h 616326"/>
                    <a:gd name="connsiteX7" fmla="*/ 1114424 w 1245380"/>
                    <a:gd name="connsiteY7" fmla="*/ 303300 h 616326"/>
                    <a:gd name="connsiteX8" fmla="*/ 1185864 w 1245380"/>
                    <a:gd name="connsiteY8" fmla="*/ 250914 h 616326"/>
                    <a:gd name="connsiteX9" fmla="*/ 1204912 w 1245380"/>
                    <a:gd name="connsiteY9" fmla="*/ 265200 h 616326"/>
                    <a:gd name="connsiteX10" fmla="*/ 1190624 w 1245380"/>
                    <a:gd name="connsiteY10" fmla="*/ 365214 h 616326"/>
                    <a:gd name="connsiteX11" fmla="*/ 1230924 w 1245380"/>
                    <a:gd name="connsiteY11" fmla="*/ 387194 h 616326"/>
                    <a:gd name="connsiteX12" fmla="*/ 1214436 w 1245380"/>
                    <a:gd name="connsiteY12" fmla="*/ 436650 h 616326"/>
                    <a:gd name="connsiteX13" fmla="*/ 1245380 w 1245380"/>
                    <a:gd name="connsiteY13" fmla="*/ 434174 h 616326"/>
                    <a:gd name="connsiteX14" fmla="*/ 1238440 w 1245380"/>
                    <a:gd name="connsiteY14" fmla="*/ 438398 h 616326"/>
                    <a:gd name="connsiteX15" fmla="*/ 1233488 w 1245380"/>
                    <a:gd name="connsiteY15" fmla="*/ 436650 h 616326"/>
                    <a:gd name="connsiteX16" fmla="*/ 1095376 w 1245380"/>
                    <a:gd name="connsiteY16" fmla="*/ 460462 h 616326"/>
                    <a:gd name="connsiteX17" fmla="*/ 1038224 w 1245380"/>
                    <a:gd name="connsiteY17" fmla="*/ 512850 h 616326"/>
                    <a:gd name="connsiteX18" fmla="*/ 849200 w 1245380"/>
                    <a:gd name="connsiteY18" fmla="*/ 583734 h 616326"/>
                    <a:gd name="connsiteX19" fmla="*/ 800100 w 1245380"/>
                    <a:gd name="connsiteY19" fmla="*/ 546188 h 616326"/>
                    <a:gd name="connsiteX20" fmla="*/ 709612 w 1245380"/>
                    <a:gd name="connsiteY20" fmla="*/ 598574 h 616326"/>
                    <a:gd name="connsiteX21" fmla="*/ 697776 w 1245380"/>
                    <a:gd name="connsiteY21" fmla="*/ 616326 h 616326"/>
                    <a:gd name="connsiteX22" fmla="*/ 690560 w 1245380"/>
                    <a:gd name="connsiteY22" fmla="*/ 508088 h 616326"/>
                    <a:gd name="connsiteX23" fmla="*/ 600076 w 1245380"/>
                    <a:gd name="connsiteY23" fmla="*/ 493800 h 616326"/>
                    <a:gd name="connsiteX24" fmla="*/ 466724 w 1245380"/>
                    <a:gd name="connsiteY24" fmla="*/ 398550 h 616326"/>
                    <a:gd name="connsiteX25" fmla="*/ 411276 w 1245380"/>
                    <a:gd name="connsiteY25" fmla="*/ 454000 h 616326"/>
                    <a:gd name="connsiteX26" fmla="*/ 347664 w 1245380"/>
                    <a:gd name="connsiteY26" fmla="*/ 355688 h 616326"/>
                    <a:gd name="connsiteX27" fmla="*/ 228600 w 1245380"/>
                    <a:gd name="connsiteY27" fmla="*/ 369974 h 616326"/>
                    <a:gd name="connsiteX28" fmla="*/ 180976 w 1245380"/>
                    <a:gd name="connsiteY28" fmla="*/ 231862 h 616326"/>
                    <a:gd name="connsiteX29" fmla="*/ 180976 w 1245380"/>
                    <a:gd name="connsiteY29" fmla="*/ 165188 h 616326"/>
                    <a:gd name="connsiteX30" fmla="*/ 17924 w 1245380"/>
                    <a:gd name="connsiteY30" fmla="*/ 127920 h 616326"/>
                    <a:gd name="connsiteX31" fmla="*/ 0 w 1245380"/>
                    <a:gd name="connsiteY31" fmla="*/ 65174 h 616326"/>
                    <a:gd name="connsiteX32" fmla="*/ 11396 w 1245380"/>
                    <a:gd name="connsiteY32" fmla="*/ 8194 h 616326"/>
                    <a:gd name="connsiteX33" fmla="*/ 571500 w 1245380"/>
                    <a:gd name="connsiteY33" fmla="*/ 22314 h 616326"/>
                    <a:gd name="connsiteX34" fmla="*/ 642936 w 1245380"/>
                    <a:gd name="connsiteY34" fmla="*/ 69938 h 616326"/>
                    <a:gd name="connsiteX35" fmla="*/ 738188 w 1245380"/>
                    <a:gd name="connsiteY35" fmla="*/ 65174 h 616326"/>
                    <a:gd name="connsiteX36" fmla="*/ 854568 w 1245380"/>
                    <a:gd name="connsiteY36" fmla="*/ 0 h 6163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245380" h="616326">
                      <a:moveTo>
                        <a:pt x="854568" y="0"/>
                      </a:moveTo>
                      <a:lnTo>
                        <a:pt x="866776" y="12788"/>
                      </a:lnTo>
                      <a:lnTo>
                        <a:pt x="885824" y="103274"/>
                      </a:lnTo>
                      <a:lnTo>
                        <a:pt x="928688" y="155662"/>
                      </a:lnTo>
                      <a:lnTo>
                        <a:pt x="1033464" y="146138"/>
                      </a:lnTo>
                      <a:lnTo>
                        <a:pt x="1081088" y="241388"/>
                      </a:lnTo>
                      <a:lnTo>
                        <a:pt x="1066800" y="303300"/>
                      </a:lnTo>
                      <a:lnTo>
                        <a:pt x="1114424" y="303300"/>
                      </a:lnTo>
                      <a:lnTo>
                        <a:pt x="1185864" y="250914"/>
                      </a:lnTo>
                      <a:lnTo>
                        <a:pt x="1204912" y="265200"/>
                      </a:lnTo>
                      <a:lnTo>
                        <a:pt x="1190624" y="365214"/>
                      </a:lnTo>
                      <a:lnTo>
                        <a:pt x="1230924" y="387194"/>
                      </a:lnTo>
                      <a:lnTo>
                        <a:pt x="1214436" y="436650"/>
                      </a:lnTo>
                      <a:lnTo>
                        <a:pt x="1245380" y="434174"/>
                      </a:lnTo>
                      <a:lnTo>
                        <a:pt x="1238440" y="438398"/>
                      </a:lnTo>
                      <a:lnTo>
                        <a:pt x="1233488" y="436650"/>
                      </a:lnTo>
                      <a:lnTo>
                        <a:pt x="1095376" y="460462"/>
                      </a:lnTo>
                      <a:lnTo>
                        <a:pt x="1038224" y="512850"/>
                      </a:lnTo>
                      <a:lnTo>
                        <a:pt x="849200" y="583734"/>
                      </a:lnTo>
                      <a:lnTo>
                        <a:pt x="800100" y="546188"/>
                      </a:lnTo>
                      <a:lnTo>
                        <a:pt x="709612" y="598574"/>
                      </a:lnTo>
                      <a:lnTo>
                        <a:pt x="697776" y="616326"/>
                      </a:lnTo>
                      <a:lnTo>
                        <a:pt x="690560" y="508088"/>
                      </a:lnTo>
                      <a:lnTo>
                        <a:pt x="600076" y="493800"/>
                      </a:lnTo>
                      <a:lnTo>
                        <a:pt x="466724" y="398550"/>
                      </a:lnTo>
                      <a:lnTo>
                        <a:pt x="411276" y="454000"/>
                      </a:lnTo>
                      <a:lnTo>
                        <a:pt x="347664" y="355688"/>
                      </a:lnTo>
                      <a:lnTo>
                        <a:pt x="228600" y="369974"/>
                      </a:lnTo>
                      <a:lnTo>
                        <a:pt x="180976" y="231862"/>
                      </a:lnTo>
                      <a:lnTo>
                        <a:pt x="180976" y="165188"/>
                      </a:lnTo>
                      <a:lnTo>
                        <a:pt x="17924" y="127920"/>
                      </a:lnTo>
                      <a:lnTo>
                        <a:pt x="0" y="65174"/>
                      </a:lnTo>
                      <a:lnTo>
                        <a:pt x="11396" y="8194"/>
                      </a:lnTo>
                      <a:lnTo>
                        <a:pt x="571500" y="22314"/>
                      </a:lnTo>
                      <a:lnTo>
                        <a:pt x="642936" y="69938"/>
                      </a:lnTo>
                      <a:lnTo>
                        <a:pt x="738188" y="65174"/>
                      </a:lnTo>
                      <a:lnTo>
                        <a:pt x="8545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85" name="フリーフォーム: 図形 1084">
                  <a:extLst>
                    <a:ext uri="{FF2B5EF4-FFF2-40B4-BE49-F238E27FC236}">
                      <a16:creationId xmlns:a16="http://schemas.microsoft.com/office/drawing/2014/main" id="{1C1CF05A-28EA-4380-91BF-FC8791095599}"/>
                    </a:ext>
                  </a:extLst>
                </p:cNvPr>
                <p:cNvSpPr/>
                <p:nvPr/>
              </p:nvSpPr>
              <p:spPr>
                <a:xfrm>
                  <a:off x="43924536" y="22093238"/>
                  <a:ext cx="471488" cy="604382"/>
                </a:xfrm>
                <a:custGeom>
                  <a:avLst/>
                  <a:gdLst>
                    <a:gd name="connsiteX0" fmla="*/ 85728 w 471488"/>
                    <a:gd name="connsiteY0" fmla="*/ 0 h 604382"/>
                    <a:gd name="connsiteX1" fmla="*/ 176216 w 471488"/>
                    <a:gd name="connsiteY1" fmla="*/ 76200 h 604382"/>
                    <a:gd name="connsiteX2" fmla="*/ 338140 w 471488"/>
                    <a:gd name="connsiteY2" fmla="*/ 80962 h 604382"/>
                    <a:gd name="connsiteX3" fmla="*/ 342904 w 471488"/>
                    <a:gd name="connsiteY3" fmla="*/ 138112 h 604382"/>
                    <a:gd name="connsiteX4" fmla="*/ 290512 w 471488"/>
                    <a:gd name="connsiteY4" fmla="*/ 190500 h 604382"/>
                    <a:gd name="connsiteX5" fmla="*/ 309564 w 471488"/>
                    <a:gd name="connsiteY5" fmla="*/ 319086 h 604382"/>
                    <a:gd name="connsiteX6" fmla="*/ 357188 w 471488"/>
                    <a:gd name="connsiteY6" fmla="*/ 328612 h 604382"/>
                    <a:gd name="connsiteX7" fmla="*/ 395288 w 471488"/>
                    <a:gd name="connsiteY7" fmla="*/ 280986 h 604382"/>
                    <a:gd name="connsiteX8" fmla="*/ 471488 w 471488"/>
                    <a:gd name="connsiteY8" fmla="*/ 275544 h 604382"/>
                    <a:gd name="connsiteX9" fmla="*/ 471488 w 471488"/>
                    <a:gd name="connsiteY9" fmla="*/ 295274 h 604382"/>
                    <a:gd name="connsiteX10" fmla="*/ 452440 w 471488"/>
                    <a:gd name="connsiteY10" fmla="*/ 381000 h 604382"/>
                    <a:gd name="connsiteX11" fmla="*/ 442912 w 471488"/>
                    <a:gd name="connsiteY11" fmla="*/ 466726 h 604382"/>
                    <a:gd name="connsiteX12" fmla="*/ 409576 w 471488"/>
                    <a:gd name="connsiteY12" fmla="*/ 514350 h 604382"/>
                    <a:gd name="connsiteX13" fmla="*/ 220512 w 471488"/>
                    <a:gd name="connsiteY13" fmla="*/ 604382 h 604382"/>
                    <a:gd name="connsiteX14" fmla="*/ 200028 w 471488"/>
                    <a:gd name="connsiteY14" fmla="*/ 542926 h 604382"/>
                    <a:gd name="connsiteX15" fmla="*/ 214312 w 471488"/>
                    <a:gd name="connsiteY15" fmla="*/ 452438 h 604382"/>
                    <a:gd name="connsiteX16" fmla="*/ 128588 w 471488"/>
                    <a:gd name="connsiteY16" fmla="*/ 438150 h 604382"/>
                    <a:gd name="connsiteX17" fmla="*/ 41516 w 471488"/>
                    <a:gd name="connsiteY17" fmla="*/ 339202 h 604382"/>
                    <a:gd name="connsiteX18" fmla="*/ 76200 w 471488"/>
                    <a:gd name="connsiteY18" fmla="*/ 204786 h 604382"/>
                    <a:gd name="connsiteX19" fmla="*/ 0 w 471488"/>
                    <a:gd name="connsiteY19" fmla="*/ 133350 h 604382"/>
                    <a:gd name="connsiteX20" fmla="*/ 66676 w 471488"/>
                    <a:gd name="connsiteY20" fmla="*/ 14286 h 604382"/>
                    <a:gd name="connsiteX21" fmla="*/ 61412 w 471488"/>
                    <a:gd name="connsiteY21" fmla="*/ 8106 h 604382"/>
                    <a:gd name="connsiteX22" fmla="*/ 85728 w 471488"/>
                    <a:gd name="connsiteY22" fmla="*/ 0 h 604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71488" h="604382">
                      <a:moveTo>
                        <a:pt x="85728" y="0"/>
                      </a:moveTo>
                      <a:lnTo>
                        <a:pt x="176216" y="76200"/>
                      </a:lnTo>
                      <a:lnTo>
                        <a:pt x="338140" y="80962"/>
                      </a:lnTo>
                      <a:lnTo>
                        <a:pt x="342904" y="138112"/>
                      </a:lnTo>
                      <a:lnTo>
                        <a:pt x="290512" y="190500"/>
                      </a:lnTo>
                      <a:lnTo>
                        <a:pt x="309564" y="319086"/>
                      </a:lnTo>
                      <a:lnTo>
                        <a:pt x="357188" y="328612"/>
                      </a:lnTo>
                      <a:lnTo>
                        <a:pt x="395288" y="280986"/>
                      </a:lnTo>
                      <a:lnTo>
                        <a:pt x="471488" y="275544"/>
                      </a:lnTo>
                      <a:lnTo>
                        <a:pt x="471488" y="295274"/>
                      </a:lnTo>
                      <a:lnTo>
                        <a:pt x="452440" y="381000"/>
                      </a:lnTo>
                      <a:lnTo>
                        <a:pt x="442912" y="466726"/>
                      </a:lnTo>
                      <a:lnTo>
                        <a:pt x="409576" y="514350"/>
                      </a:lnTo>
                      <a:lnTo>
                        <a:pt x="220512" y="604382"/>
                      </a:lnTo>
                      <a:lnTo>
                        <a:pt x="200028" y="542926"/>
                      </a:lnTo>
                      <a:lnTo>
                        <a:pt x="214312" y="452438"/>
                      </a:lnTo>
                      <a:lnTo>
                        <a:pt x="128588" y="438150"/>
                      </a:lnTo>
                      <a:lnTo>
                        <a:pt x="41516" y="339202"/>
                      </a:lnTo>
                      <a:lnTo>
                        <a:pt x="76200" y="204786"/>
                      </a:lnTo>
                      <a:lnTo>
                        <a:pt x="0" y="133350"/>
                      </a:lnTo>
                      <a:lnTo>
                        <a:pt x="66676" y="14286"/>
                      </a:lnTo>
                      <a:lnTo>
                        <a:pt x="61412" y="8106"/>
                      </a:lnTo>
                      <a:lnTo>
                        <a:pt x="857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86" name="フリーフォーム: 図形 1085">
                  <a:extLst>
                    <a:ext uri="{FF2B5EF4-FFF2-40B4-BE49-F238E27FC236}">
                      <a16:creationId xmlns:a16="http://schemas.microsoft.com/office/drawing/2014/main" id="{91BE37C6-2901-4E7D-99CC-BFF2B2C556C0}"/>
                    </a:ext>
                  </a:extLst>
                </p:cNvPr>
                <p:cNvSpPr/>
                <p:nvPr/>
              </p:nvSpPr>
              <p:spPr>
                <a:xfrm>
                  <a:off x="43400664" y="22717124"/>
                  <a:ext cx="537800" cy="466726"/>
                </a:xfrm>
                <a:custGeom>
                  <a:avLst/>
                  <a:gdLst>
                    <a:gd name="connsiteX0" fmla="*/ 300036 w 537800"/>
                    <a:gd name="connsiteY0" fmla="*/ 0 h 466726"/>
                    <a:gd name="connsiteX1" fmla="*/ 398648 w 537800"/>
                    <a:gd name="connsiteY1" fmla="*/ 22412 h 466726"/>
                    <a:gd name="connsiteX2" fmla="*/ 400048 w 537800"/>
                    <a:gd name="connsiteY2" fmla="*/ 23814 h 466726"/>
                    <a:gd name="connsiteX3" fmla="*/ 438148 w 537800"/>
                    <a:gd name="connsiteY3" fmla="*/ 71440 h 466726"/>
                    <a:gd name="connsiteX4" fmla="*/ 476248 w 537800"/>
                    <a:gd name="connsiteY4" fmla="*/ 85726 h 466726"/>
                    <a:gd name="connsiteX5" fmla="*/ 519112 w 537800"/>
                    <a:gd name="connsiteY5" fmla="*/ 142876 h 466726"/>
                    <a:gd name="connsiteX6" fmla="*/ 537800 w 537800"/>
                    <a:gd name="connsiteY6" fmla="*/ 157826 h 466726"/>
                    <a:gd name="connsiteX7" fmla="*/ 481012 w 537800"/>
                    <a:gd name="connsiteY7" fmla="*/ 261940 h 466726"/>
                    <a:gd name="connsiteX8" fmla="*/ 423860 w 537800"/>
                    <a:gd name="connsiteY8" fmla="*/ 314326 h 466726"/>
                    <a:gd name="connsiteX9" fmla="*/ 409576 w 537800"/>
                    <a:gd name="connsiteY9" fmla="*/ 452440 h 466726"/>
                    <a:gd name="connsiteX10" fmla="*/ 413012 w 537800"/>
                    <a:gd name="connsiteY10" fmla="*/ 454764 h 466726"/>
                    <a:gd name="connsiteX11" fmla="*/ 357184 w 537800"/>
                    <a:gd name="connsiteY11" fmla="*/ 466726 h 466726"/>
                    <a:gd name="connsiteX12" fmla="*/ 308024 w 537800"/>
                    <a:gd name="connsiteY12" fmla="*/ 449168 h 466726"/>
                    <a:gd name="connsiteX13" fmla="*/ 285748 w 537800"/>
                    <a:gd name="connsiteY13" fmla="*/ 385764 h 466726"/>
                    <a:gd name="connsiteX14" fmla="*/ 185736 w 537800"/>
                    <a:gd name="connsiteY14" fmla="*/ 309564 h 466726"/>
                    <a:gd name="connsiteX15" fmla="*/ 138112 w 537800"/>
                    <a:gd name="connsiteY15" fmla="*/ 295276 h 466726"/>
                    <a:gd name="connsiteX16" fmla="*/ 119060 w 537800"/>
                    <a:gd name="connsiteY16" fmla="*/ 304586 h 466726"/>
                    <a:gd name="connsiteX17" fmla="*/ 119060 w 537800"/>
                    <a:gd name="connsiteY17" fmla="*/ 300040 h 466726"/>
                    <a:gd name="connsiteX18" fmla="*/ 3108 w 537800"/>
                    <a:gd name="connsiteY18" fmla="*/ 295744 h 466726"/>
                    <a:gd name="connsiteX19" fmla="*/ 0 w 537800"/>
                    <a:gd name="connsiteY19" fmla="*/ 242888 h 466726"/>
                    <a:gd name="connsiteX20" fmla="*/ 57148 w 537800"/>
                    <a:gd name="connsiteY20" fmla="*/ 176214 h 466726"/>
                    <a:gd name="connsiteX21" fmla="*/ 109536 w 537800"/>
                    <a:gd name="connsiteY21" fmla="*/ 171452 h 466726"/>
                    <a:gd name="connsiteX22" fmla="*/ 123824 w 537800"/>
                    <a:gd name="connsiteY22" fmla="*/ 109540 h 466726"/>
                    <a:gd name="connsiteX23" fmla="*/ 120732 w 537800"/>
                    <a:gd name="connsiteY23" fmla="*/ 107608 h 466726"/>
                    <a:gd name="connsiteX24" fmla="*/ 180976 w 537800"/>
                    <a:gd name="connsiteY24" fmla="*/ 38100 h 466726"/>
                    <a:gd name="connsiteX25" fmla="*/ 300036 w 537800"/>
                    <a:gd name="connsiteY25" fmla="*/ 0 h 466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37800" h="466726">
                      <a:moveTo>
                        <a:pt x="300036" y="0"/>
                      </a:moveTo>
                      <a:lnTo>
                        <a:pt x="398648" y="22412"/>
                      </a:lnTo>
                      <a:lnTo>
                        <a:pt x="400048" y="23814"/>
                      </a:lnTo>
                      <a:lnTo>
                        <a:pt x="438148" y="71440"/>
                      </a:lnTo>
                      <a:lnTo>
                        <a:pt x="476248" y="85726"/>
                      </a:lnTo>
                      <a:lnTo>
                        <a:pt x="519112" y="142876"/>
                      </a:lnTo>
                      <a:lnTo>
                        <a:pt x="537800" y="157826"/>
                      </a:lnTo>
                      <a:lnTo>
                        <a:pt x="481012" y="261940"/>
                      </a:lnTo>
                      <a:lnTo>
                        <a:pt x="423860" y="314326"/>
                      </a:lnTo>
                      <a:lnTo>
                        <a:pt x="409576" y="452440"/>
                      </a:lnTo>
                      <a:lnTo>
                        <a:pt x="413012" y="454764"/>
                      </a:lnTo>
                      <a:lnTo>
                        <a:pt x="357184" y="466726"/>
                      </a:lnTo>
                      <a:lnTo>
                        <a:pt x="308024" y="449168"/>
                      </a:lnTo>
                      <a:lnTo>
                        <a:pt x="285748" y="385764"/>
                      </a:lnTo>
                      <a:lnTo>
                        <a:pt x="185736" y="309564"/>
                      </a:lnTo>
                      <a:lnTo>
                        <a:pt x="138112" y="295276"/>
                      </a:lnTo>
                      <a:lnTo>
                        <a:pt x="119060" y="304586"/>
                      </a:lnTo>
                      <a:lnTo>
                        <a:pt x="119060" y="300040"/>
                      </a:lnTo>
                      <a:lnTo>
                        <a:pt x="3108" y="295744"/>
                      </a:lnTo>
                      <a:lnTo>
                        <a:pt x="0" y="242888"/>
                      </a:lnTo>
                      <a:lnTo>
                        <a:pt x="57148" y="176214"/>
                      </a:lnTo>
                      <a:lnTo>
                        <a:pt x="109536" y="171452"/>
                      </a:lnTo>
                      <a:lnTo>
                        <a:pt x="123824" y="109540"/>
                      </a:lnTo>
                      <a:lnTo>
                        <a:pt x="120732" y="107608"/>
                      </a:lnTo>
                      <a:lnTo>
                        <a:pt x="180976" y="38100"/>
                      </a:lnTo>
                      <a:lnTo>
                        <a:pt x="3000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7" name="フリーフォーム: 図形 1086">
                  <a:extLst>
                    <a:ext uri="{FF2B5EF4-FFF2-40B4-BE49-F238E27FC236}">
                      <a16:creationId xmlns:a16="http://schemas.microsoft.com/office/drawing/2014/main" id="{7D88F90F-0303-40E5-8833-3483D087AE58}"/>
                    </a:ext>
                  </a:extLst>
                </p:cNvPr>
                <p:cNvSpPr/>
                <p:nvPr/>
              </p:nvSpPr>
              <p:spPr>
                <a:xfrm>
                  <a:off x="41019412" y="21545550"/>
                  <a:ext cx="385764" cy="523874"/>
                </a:xfrm>
                <a:custGeom>
                  <a:avLst/>
                  <a:gdLst>
                    <a:gd name="connsiteX0" fmla="*/ 242888 w 385764"/>
                    <a:gd name="connsiteY0" fmla="*/ 0 h 523874"/>
                    <a:gd name="connsiteX1" fmla="*/ 242888 w 385764"/>
                    <a:gd name="connsiteY1" fmla="*/ 42862 h 523874"/>
                    <a:gd name="connsiteX2" fmla="*/ 323852 w 385764"/>
                    <a:gd name="connsiteY2" fmla="*/ 52388 h 523874"/>
                    <a:gd name="connsiteX3" fmla="*/ 385764 w 385764"/>
                    <a:gd name="connsiteY3" fmla="*/ 104774 h 523874"/>
                    <a:gd name="connsiteX4" fmla="*/ 342900 w 385764"/>
                    <a:gd name="connsiteY4" fmla="*/ 123826 h 523874"/>
                    <a:gd name="connsiteX5" fmla="*/ 280988 w 385764"/>
                    <a:gd name="connsiteY5" fmla="*/ 119062 h 523874"/>
                    <a:gd name="connsiteX6" fmla="*/ 252412 w 385764"/>
                    <a:gd name="connsiteY6" fmla="*/ 238126 h 523874"/>
                    <a:gd name="connsiteX7" fmla="*/ 228600 w 385764"/>
                    <a:gd name="connsiteY7" fmla="*/ 285750 h 523874"/>
                    <a:gd name="connsiteX8" fmla="*/ 214312 w 385764"/>
                    <a:gd name="connsiteY8" fmla="*/ 452438 h 523874"/>
                    <a:gd name="connsiteX9" fmla="*/ 185740 w 385764"/>
                    <a:gd name="connsiteY9" fmla="*/ 500062 h 523874"/>
                    <a:gd name="connsiteX10" fmla="*/ 188468 w 385764"/>
                    <a:gd name="connsiteY10" fmla="*/ 505130 h 523874"/>
                    <a:gd name="connsiteX11" fmla="*/ 185740 w 385764"/>
                    <a:gd name="connsiteY11" fmla="*/ 504826 h 523874"/>
                    <a:gd name="connsiteX12" fmla="*/ 95252 w 385764"/>
                    <a:gd name="connsiteY12" fmla="*/ 523874 h 523874"/>
                    <a:gd name="connsiteX13" fmla="*/ 33552 w 385764"/>
                    <a:gd name="connsiteY13" fmla="*/ 457428 h 523874"/>
                    <a:gd name="connsiteX14" fmla="*/ 38100 w 385764"/>
                    <a:gd name="connsiteY14" fmla="*/ 457200 h 523874"/>
                    <a:gd name="connsiteX15" fmla="*/ 0 w 385764"/>
                    <a:gd name="connsiteY15" fmla="*/ 323850 h 523874"/>
                    <a:gd name="connsiteX16" fmla="*/ 76200 w 385764"/>
                    <a:gd name="connsiteY16" fmla="*/ 266700 h 523874"/>
                    <a:gd name="connsiteX17" fmla="*/ 76200 w 385764"/>
                    <a:gd name="connsiteY17" fmla="*/ 219074 h 523874"/>
                    <a:gd name="connsiteX18" fmla="*/ 4764 w 385764"/>
                    <a:gd name="connsiteY18" fmla="*/ 157162 h 523874"/>
                    <a:gd name="connsiteX19" fmla="*/ 38100 w 385764"/>
                    <a:gd name="connsiteY19" fmla="*/ 57150 h 523874"/>
                    <a:gd name="connsiteX20" fmla="*/ 90884 w 385764"/>
                    <a:gd name="connsiteY20" fmla="*/ 31814 h 523874"/>
                    <a:gd name="connsiteX21" fmla="*/ 242888 w 385764"/>
                    <a:gd name="connsiteY21" fmla="*/ 0 h 523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85764" h="523874">
                      <a:moveTo>
                        <a:pt x="242888" y="0"/>
                      </a:moveTo>
                      <a:lnTo>
                        <a:pt x="242888" y="42862"/>
                      </a:lnTo>
                      <a:lnTo>
                        <a:pt x="323852" y="52388"/>
                      </a:lnTo>
                      <a:lnTo>
                        <a:pt x="385764" y="104774"/>
                      </a:lnTo>
                      <a:lnTo>
                        <a:pt x="342900" y="123826"/>
                      </a:lnTo>
                      <a:lnTo>
                        <a:pt x="280988" y="119062"/>
                      </a:lnTo>
                      <a:lnTo>
                        <a:pt x="252412" y="238126"/>
                      </a:lnTo>
                      <a:lnTo>
                        <a:pt x="228600" y="285750"/>
                      </a:lnTo>
                      <a:lnTo>
                        <a:pt x="214312" y="452438"/>
                      </a:lnTo>
                      <a:lnTo>
                        <a:pt x="185740" y="500062"/>
                      </a:lnTo>
                      <a:lnTo>
                        <a:pt x="188468" y="505130"/>
                      </a:lnTo>
                      <a:lnTo>
                        <a:pt x="185740" y="504826"/>
                      </a:lnTo>
                      <a:lnTo>
                        <a:pt x="95252" y="523874"/>
                      </a:lnTo>
                      <a:lnTo>
                        <a:pt x="33552" y="457428"/>
                      </a:lnTo>
                      <a:lnTo>
                        <a:pt x="38100" y="457200"/>
                      </a:lnTo>
                      <a:lnTo>
                        <a:pt x="0" y="323850"/>
                      </a:lnTo>
                      <a:lnTo>
                        <a:pt x="76200" y="266700"/>
                      </a:lnTo>
                      <a:lnTo>
                        <a:pt x="76200" y="219074"/>
                      </a:lnTo>
                      <a:lnTo>
                        <a:pt x="4764" y="157162"/>
                      </a:lnTo>
                      <a:lnTo>
                        <a:pt x="38100" y="57150"/>
                      </a:lnTo>
                      <a:lnTo>
                        <a:pt x="90884" y="31814"/>
                      </a:lnTo>
                      <a:lnTo>
                        <a:pt x="2428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8" name="フリーフォーム: 図形 1087">
                  <a:extLst>
                    <a:ext uri="{FF2B5EF4-FFF2-40B4-BE49-F238E27FC236}">
                      <a16:creationId xmlns:a16="http://schemas.microsoft.com/office/drawing/2014/main" id="{0C65A92D-E00B-4CC7-8CAE-7F0C9B85E796}"/>
                    </a:ext>
                  </a:extLst>
                </p:cNvPr>
                <p:cNvSpPr/>
                <p:nvPr/>
              </p:nvSpPr>
              <p:spPr>
                <a:xfrm>
                  <a:off x="40384964" y="22296132"/>
                  <a:ext cx="1495192" cy="1321712"/>
                </a:xfrm>
                <a:custGeom>
                  <a:avLst/>
                  <a:gdLst>
                    <a:gd name="connsiteX0" fmla="*/ 536228 w 1495192"/>
                    <a:gd name="connsiteY0" fmla="*/ 0 h 1321712"/>
                    <a:gd name="connsiteX1" fmla="*/ 572536 w 1495192"/>
                    <a:gd name="connsiteY1" fmla="*/ 6656 h 1321712"/>
                    <a:gd name="connsiteX2" fmla="*/ 624924 w 1495192"/>
                    <a:gd name="connsiteY2" fmla="*/ 111432 h 1321712"/>
                    <a:gd name="connsiteX3" fmla="*/ 663024 w 1495192"/>
                    <a:gd name="connsiteY3" fmla="*/ 144768 h 1321712"/>
                    <a:gd name="connsiteX4" fmla="*/ 658260 w 1495192"/>
                    <a:gd name="connsiteY4" fmla="*/ 197156 h 1321712"/>
                    <a:gd name="connsiteX5" fmla="*/ 624924 w 1495192"/>
                    <a:gd name="connsiteY5" fmla="*/ 254306 h 1321712"/>
                    <a:gd name="connsiteX6" fmla="*/ 643972 w 1495192"/>
                    <a:gd name="connsiteY6" fmla="*/ 359080 h 1321712"/>
                    <a:gd name="connsiteX7" fmla="*/ 696360 w 1495192"/>
                    <a:gd name="connsiteY7" fmla="*/ 406706 h 1321712"/>
                    <a:gd name="connsiteX8" fmla="*/ 777324 w 1495192"/>
                    <a:gd name="connsiteY8" fmla="*/ 292406 h 1321712"/>
                    <a:gd name="connsiteX9" fmla="*/ 824948 w 1495192"/>
                    <a:gd name="connsiteY9" fmla="*/ 301932 h 1321712"/>
                    <a:gd name="connsiteX10" fmla="*/ 882100 w 1495192"/>
                    <a:gd name="connsiteY10" fmla="*/ 249544 h 1321712"/>
                    <a:gd name="connsiteX11" fmla="*/ 1005924 w 1495192"/>
                    <a:gd name="connsiteY11" fmla="*/ 216206 h 1321712"/>
                    <a:gd name="connsiteX12" fmla="*/ 1006780 w 1495192"/>
                    <a:gd name="connsiteY12" fmla="*/ 215298 h 1321712"/>
                    <a:gd name="connsiteX13" fmla="*/ 1134512 w 1495192"/>
                    <a:gd name="connsiteY13" fmla="*/ 235256 h 1321712"/>
                    <a:gd name="connsiteX14" fmla="*/ 1139276 w 1495192"/>
                    <a:gd name="connsiteY14" fmla="*/ 297168 h 1321712"/>
                    <a:gd name="connsiteX15" fmla="*/ 1320248 w 1495192"/>
                    <a:gd name="connsiteY15" fmla="*/ 268592 h 1321712"/>
                    <a:gd name="connsiteX16" fmla="*/ 1367876 w 1495192"/>
                    <a:gd name="connsiteY16" fmla="*/ 340032 h 1321712"/>
                    <a:gd name="connsiteX17" fmla="*/ 1453600 w 1495192"/>
                    <a:gd name="connsiteY17" fmla="*/ 440044 h 1321712"/>
                    <a:gd name="connsiteX18" fmla="*/ 1372636 w 1495192"/>
                    <a:gd name="connsiteY18" fmla="*/ 530532 h 1321712"/>
                    <a:gd name="connsiteX19" fmla="*/ 1444076 w 1495192"/>
                    <a:gd name="connsiteY19" fmla="*/ 563868 h 1321712"/>
                    <a:gd name="connsiteX20" fmla="*/ 1495192 w 1495192"/>
                    <a:gd name="connsiteY20" fmla="*/ 633576 h 1321712"/>
                    <a:gd name="connsiteX21" fmla="*/ 1385336 w 1495192"/>
                    <a:gd name="connsiteY21" fmla="*/ 665468 h 1321712"/>
                    <a:gd name="connsiteX22" fmla="*/ 1340884 w 1495192"/>
                    <a:gd name="connsiteY22" fmla="*/ 722618 h 1321712"/>
                    <a:gd name="connsiteX23" fmla="*/ 1359936 w 1495192"/>
                    <a:gd name="connsiteY23" fmla="*/ 805168 h 1321712"/>
                    <a:gd name="connsiteX24" fmla="*/ 1359936 w 1495192"/>
                    <a:gd name="connsiteY24" fmla="*/ 849618 h 1321712"/>
                    <a:gd name="connsiteX25" fmla="*/ 1207536 w 1495192"/>
                    <a:gd name="connsiteY25" fmla="*/ 849618 h 1321712"/>
                    <a:gd name="connsiteX26" fmla="*/ 1112284 w 1495192"/>
                    <a:gd name="connsiteY26" fmla="*/ 919468 h 1321712"/>
                    <a:gd name="connsiteX27" fmla="*/ 1017036 w 1495192"/>
                    <a:gd name="connsiteY27" fmla="*/ 913118 h 1321712"/>
                    <a:gd name="connsiteX28" fmla="*/ 915436 w 1495192"/>
                    <a:gd name="connsiteY28" fmla="*/ 970268 h 1321712"/>
                    <a:gd name="connsiteX29" fmla="*/ 877336 w 1495192"/>
                    <a:gd name="connsiteY29" fmla="*/ 1033768 h 1321712"/>
                    <a:gd name="connsiteX30" fmla="*/ 750336 w 1495192"/>
                    <a:gd name="connsiteY30" fmla="*/ 1046468 h 1321712"/>
                    <a:gd name="connsiteX31" fmla="*/ 743988 w 1495192"/>
                    <a:gd name="connsiteY31" fmla="*/ 1109968 h 1321712"/>
                    <a:gd name="connsiteX32" fmla="*/ 636036 w 1495192"/>
                    <a:gd name="connsiteY32" fmla="*/ 1129018 h 1321712"/>
                    <a:gd name="connsiteX33" fmla="*/ 591588 w 1495192"/>
                    <a:gd name="connsiteY33" fmla="*/ 1179818 h 1321712"/>
                    <a:gd name="connsiteX34" fmla="*/ 534436 w 1495192"/>
                    <a:gd name="connsiteY34" fmla="*/ 1230618 h 1321712"/>
                    <a:gd name="connsiteX35" fmla="*/ 350284 w 1495192"/>
                    <a:gd name="connsiteY35" fmla="*/ 1313168 h 1321712"/>
                    <a:gd name="connsiteX36" fmla="*/ 280436 w 1495192"/>
                    <a:gd name="connsiteY36" fmla="*/ 1300468 h 1321712"/>
                    <a:gd name="connsiteX37" fmla="*/ 269816 w 1495192"/>
                    <a:gd name="connsiteY37" fmla="*/ 1321712 h 1321712"/>
                    <a:gd name="connsiteX38" fmla="*/ 210588 w 1495192"/>
                    <a:gd name="connsiteY38" fmla="*/ 1268718 h 1321712"/>
                    <a:gd name="connsiteX39" fmla="*/ 197884 w 1495192"/>
                    <a:gd name="connsiteY39" fmla="*/ 1211568 h 1321712"/>
                    <a:gd name="connsiteX40" fmla="*/ 191536 w 1495192"/>
                    <a:gd name="connsiteY40" fmla="*/ 1084568 h 1321712"/>
                    <a:gd name="connsiteX41" fmla="*/ 83588 w 1495192"/>
                    <a:gd name="connsiteY41" fmla="*/ 1008368 h 1321712"/>
                    <a:gd name="connsiteX42" fmla="*/ 83588 w 1495192"/>
                    <a:gd name="connsiteY42" fmla="*/ 925818 h 1321712"/>
                    <a:gd name="connsiteX43" fmla="*/ 26436 w 1495192"/>
                    <a:gd name="connsiteY43" fmla="*/ 900418 h 1321712"/>
                    <a:gd name="connsiteX44" fmla="*/ 13736 w 1495192"/>
                    <a:gd name="connsiteY44" fmla="*/ 792468 h 1321712"/>
                    <a:gd name="connsiteX45" fmla="*/ 0 w 1495192"/>
                    <a:gd name="connsiteY45" fmla="*/ 726072 h 1321712"/>
                    <a:gd name="connsiteX46" fmla="*/ 67712 w 1495192"/>
                    <a:gd name="connsiteY46" fmla="*/ 673406 h 1321712"/>
                    <a:gd name="connsiteX47" fmla="*/ 177248 w 1495192"/>
                    <a:gd name="connsiteY47" fmla="*/ 625780 h 1321712"/>
                    <a:gd name="connsiteX48" fmla="*/ 248684 w 1495192"/>
                    <a:gd name="connsiteY48" fmla="*/ 544818 h 1321712"/>
                    <a:gd name="connsiteX49" fmla="*/ 272500 w 1495192"/>
                    <a:gd name="connsiteY49" fmla="*/ 449568 h 1321712"/>
                    <a:gd name="connsiteX50" fmla="*/ 334412 w 1495192"/>
                    <a:gd name="connsiteY50" fmla="*/ 354318 h 1321712"/>
                    <a:gd name="connsiteX51" fmla="*/ 310600 w 1495192"/>
                    <a:gd name="connsiteY51" fmla="*/ 263832 h 1321712"/>
                    <a:gd name="connsiteX52" fmla="*/ 315360 w 1495192"/>
                    <a:gd name="connsiteY52" fmla="*/ 187632 h 1321712"/>
                    <a:gd name="connsiteX53" fmla="*/ 291548 w 1495192"/>
                    <a:gd name="connsiteY53" fmla="*/ 68568 h 1321712"/>
                    <a:gd name="connsiteX54" fmla="*/ 382036 w 1495192"/>
                    <a:gd name="connsiteY54" fmla="*/ 63806 h 1321712"/>
                    <a:gd name="connsiteX55" fmla="*/ 463000 w 1495192"/>
                    <a:gd name="connsiteY55" fmla="*/ 6656 h 1321712"/>
                    <a:gd name="connsiteX56" fmla="*/ 536228 w 1495192"/>
                    <a:gd name="connsiteY56" fmla="*/ 0 h 1321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1495192" h="1321712">
                      <a:moveTo>
                        <a:pt x="536228" y="0"/>
                      </a:moveTo>
                      <a:lnTo>
                        <a:pt x="572536" y="6656"/>
                      </a:lnTo>
                      <a:lnTo>
                        <a:pt x="624924" y="111432"/>
                      </a:lnTo>
                      <a:lnTo>
                        <a:pt x="663024" y="144768"/>
                      </a:lnTo>
                      <a:lnTo>
                        <a:pt x="658260" y="197156"/>
                      </a:lnTo>
                      <a:lnTo>
                        <a:pt x="624924" y="254306"/>
                      </a:lnTo>
                      <a:lnTo>
                        <a:pt x="643972" y="359080"/>
                      </a:lnTo>
                      <a:lnTo>
                        <a:pt x="696360" y="406706"/>
                      </a:lnTo>
                      <a:lnTo>
                        <a:pt x="777324" y="292406"/>
                      </a:lnTo>
                      <a:lnTo>
                        <a:pt x="824948" y="301932"/>
                      </a:lnTo>
                      <a:lnTo>
                        <a:pt x="882100" y="249544"/>
                      </a:lnTo>
                      <a:lnTo>
                        <a:pt x="1005924" y="216206"/>
                      </a:lnTo>
                      <a:lnTo>
                        <a:pt x="1006780" y="215298"/>
                      </a:lnTo>
                      <a:lnTo>
                        <a:pt x="1134512" y="235256"/>
                      </a:lnTo>
                      <a:lnTo>
                        <a:pt x="1139276" y="297168"/>
                      </a:lnTo>
                      <a:lnTo>
                        <a:pt x="1320248" y="268592"/>
                      </a:lnTo>
                      <a:lnTo>
                        <a:pt x="1367876" y="340032"/>
                      </a:lnTo>
                      <a:lnTo>
                        <a:pt x="1453600" y="440044"/>
                      </a:lnTo>
                      <a:lnTo>
                        <a:pt x="1372636" y="530532"/>
                      </a:lnTo>
                      <a:lnTo>
                        <a:pt x="1444076" y="563868"/>
                      </a:lnTo>
                      <a:lnTo>
                        <a:pt x="1495192" y="633576"/>
                      </a:lnTo>
                      <a:lnTo>
                        <a:pt x="1385336" y="665468"/>
                      </a:lnTo>
                      <a:lnTo>
                        <a:pt x="1340884" y="722618"/>
                      </a:lnTo>
                      <a:lnTo>
                        <a:pt x="1359936" y="805168"/>
                      </a:lnTo>
                      <a:lnTo>
                        <a:pt x="1359936" y="849618"/>
                      </a:lnTo>
                      <a:lnTo>
                        <a:pt x="1207536" y="849618"/>
                      </a:lnTo>
                      <a:lnTo>
                        <a:pt x="1112284" y="919468"/>
                      </a:lnTo>
                      <a:lnTo>
                        <a:pt x="1017036" y="913118"/>
                      </a:lnTo>
                      <a:lnTo>
                        <a:pt x="915436" y="970268"/>
                      </a:lnTo>
                      <a:lnTo>
                        <a:pt x="877336" y="1033768"/>
                      </a:lnTo>
                      <a:lnTo>
                        <a:pt x="750336" y="1046468"/>
                      </a:lnTo>
                      <a:lnTo>
                        <a:pt x="743988" y="1109968"/>
                      </a:lnTo>
                      <a:lnTo>
                        <a:pt x="636036" y="1129018"/>
                      </a:lnTo>
                      <a:lnTo>
                        <a:pt x="591588" y="1179818"/>
                      </a:lnTo>
                      <a:lnTo>
                        <a:pt x="534436" y="1230618"/>
                      </a:lnTo>
                      <a:lnTo>
                        <a:pt x="350284" y="1313168"/>
                      </a:lnTo>
                      <a:lnTo>
                        <a:pt x="280436" y="1300468"/>
                      </a:lnTo>
                      <a:lnTo>
                        <a:pt x="269816" y="1321712"/>
                      </a:lnTo>
                      <a:lnTo>
                        <a:pt x="210588" y="1268718"/>
                      </a:lnTo>
                      <a:lnTo>
                        <a:pt x="197884" y="1211568"/>
                      </a:lnTo>
                      <a:lnTo>
                        <a:pt x="191536" y="1084568"/>
                      </a:lnTo>
                      <a:lnTo>
                        <a:pt x="83588" y="1008368"/>
                      </a:lnTo>
                      <a:lnTo>
                        <a:pt x="83588" y="925818"/>
                      </a:lnTo>
                      <a:lnTo>
                        <a:pt x="26436" y="900418"/>
                      </a:lnTo>
                      <a:lnTo>
                        <a:pt x="13736" y="792468"/>
                      </a:lnTo>
                      <a:lnTo>
                        <a:pt x="0" y="726072"/>
                      </a:lnTo>
                      <a:lnTo>
                        <a:pt x="67712" y="673406"/>
                      </a:lnTo>
                      <a:lnTo>
                        <a:pt x="177248" y="625780"/>
                      </a:lnTo>
                      <a:lnTo>
                        <a:pt x="248684" y="544818"/>
                      </a:lnTo>
                      <a:lnTo>
                        <a:pt x="272500" y="449568"/>
                      </a:lnTo>
                      <a:lnTo>
                        <a:pt x="334412" y="354318"/>
                      </a:lnTo>
                      <a:lnTo>
                        <a:pt x="310600" y="263832"/>
                      </a:lnTo>
                      <a:lnTo>
                        <a:pt x="315360" y="187632"/>
                      </a:lnTo>
                      <a:lnTo>
                        <a:pt x="291548" y="68568"/>
                      </a:lnTo>
                      <a:lnTo>
                        <a:pt x="382036" y="63806"/>
                      </a:lnTo>
                      <a:lnTo>
                        <a:pt x="463000" y="6656"/>
                      </a:lnTo>
                      <a:lnTo>
                        <a:pt x="5362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9" name="フリーフォーム: 図形 1088">
                  <a:extLst>
                    <a:ext uri="{FF2B5EF4-FFF2-40B4-BE49-F238E27FC236}">
                      <a16:creationId xmlns:a16="http://schemas.microsoft.com/office/drawing/2014/main" id="{0258B214-A293-43B7-B906-95B44F39E745}"/>
                    </a:ext>
                  </a:extLst>
                </p:cNvPr>
                <p:cNvSpPr/>
                <p:nvPr/>
              </p:nvSpPr>
              <p:spPr>
                <a:xfrm>
                  <a:off x="39867860" y="22707600"/>
                  <a:ext cx="15220" cy="6918"/>
                </a:xfrm>
                <a:custGeom>
                  <a:avLst/>
                  <a:gdLst>
                    <a:gd name="connsiteX0" fmla="*/ 3788 w 15220"/>
                    <a:gd name="connsiteY0" fmla="*/ 0 h 6918"/>
                    <a:gd name="connsiteX1" fmla="*/ 15220 w 15220"/>
                    <a:gd name="connsiteY1" fmla="*/ 0 h 6918"/>
                    <a:gd name="connsiteX2" fmla="*/ 0 w 15220"/>
                    <a:gd name="connsiteY2" fmla="*/ 6918 h 6918"/>
                    <a:gd name="connsiteX3" fmla="*/ 3788 w 15220"/>
                    <a:gd name="connsiteY3" fmla="*/ 0 h 6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220" h="6918">
                      <a:moveTo>
                        <a:pt x="3788" y="0"/>
                      </a:moveTo>
                      <a:lnTo>
                        <a:pt x="15220" y="0"/>
                      </a:lnTo>
                      <a:lnTo>
                        <a:pt x="0" y="6918"/>
                      </a:lnTo>
                      <a:lnTo>
                        <a:pt x="37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0" name="フリーフォーム: 図形 1089">
                  <a:extLst>
                    <a:ext uri="{FF2B5EF4-FFF2-40B4-BE49-F238E27FC236}">
                      <a16:creationId xmlns:a16="http://schemas.microsoft.com/office/drawing/2014/main" id="{F642AF12-95CF-460D-B856-14359B9DC94B}"/>
                    </a:ext>
                  </a:extLst>
                </p:cNvPr>
                <p:cNvSpPr/>
                <p:nvPr/>
              </p:nvSpPr>
              <p:spPr>
                <a:xfrm>
                  <a:off x="39738300" y="19719670"/>
                  <a:ext cx="5715000" cy="4556380"/>
                </a:xfrm>
                <a:custGeom>
                  <a:avLst/>
                  <a:gdLst>
                    <a:gd name="connsiteX0" fmla="*/ 3379588 w 5715000"/>
                    <a:gd name="connsiteY0" fmla="*/ 0 h 4556380"/>
                    <a:gd name="connsiteX1" fmla="*/ 3566160 w 5715000"/>
                    <a:gd name="connsiteY1" fmla="*/ 99950 h 4556380"/>
                    <a:gd name="connsiteX2" fmla="*/ 3695700 w 5715000"/>
                    <a:gd name="connsiteY2" fmla="*/ 92330 h 4556380"/>
                    <a:gd name="connsiteX3" fmla="*/ 3787140 w 5715000"/>
                    <a:gd name="connsiteY3" fmla="*/ 890 h 4556380"/>
                    <a:gd name="connsiteX4" fmla="*/ 3832860 w 5715000"/>
                    <a:gd name="connsiteY4" fmla="*/ 92330 h 4556380"/>
                    <a:gd name="connsiteX5" fmla="*/ 4008120 w 5715000"/>
                    <a:gd name="connsiteY5" fmla="*/ 107570 h 4556380"/>
                    <a:gd name="connsiteX6" fmla="*/ 3977640 w 5715000"/>
                    <a:gd name="connsiteY6" fmla="*/ 183770 h 4556380"/>
                    <a:gd name="connsiteX7" fmla="*/ 3992880 w 5715000"/>
                    <a:gd name="connsiteY7" fmla="*/ 252350 h 4556380"/>
                    <a:gd name="connsiteX8" fmla="*/ 4091940 w 5715000"/>
                    <a:gd name="connsiteY8" fmla="*/ 290450 h 4556380"/>
                    <a:gd name="connsiteX9" fmla="*/ 4297680 w 5715000"/>
                    <a:gd name="connsiteY9" fmla="*/ 252350 h 4556380"/>
                    <a:gd name="connsiteX10" fmla="*/ 4648200 w 5715000"/>
                    <a:gd name="connsiteY10" fmla="*/ 336170 h 4556380"/>
                    <a:gd name="connsiteX11" fmla="*/ 4648200 w 5715000"/>
                    <a:gd name="connsiteY11" fmla="*/ 419990 h 4556380"/>
                    <a:gd name="connsiteX12" fmla="*/ 4648200 w 5715000"/>
                    <a:gd name="connsiteY12" fmla="*/ 480950 h 4556380"/>
                    <a:gd name="connsiteX13" fmla="*/ 4625340 w 5715000"/>
                    <a:gd name="connsiteY13" fmla="*/ 648590 h 4556380"/>
                    <a:gd name="connsiteX14" fmla="*/ 4724400 w 5715000"/>
                    <a:gd name="connsiteY14" fmla="*/ 694310 h 4556380"/>
                    <a:gd name="connsiteX15" fmla="*/ 4732020 w 5715000"/>
                    <a:gd name="connsiteY15" fmla="*/ 762890 h 4556380"/>
                    <a:gd name="connsiteX16" fmla="*/ 4808220 w 5715000"/>
                    <a:gd name="connsiteY16" fmla="*/ 762890 h 4556380"/>
                    <a:gd name="connsiteX17" fmla="*/ 4968240 w 5715000"/>
                    <a:gd name="connsiteY17" fmla="*/ 785750 h 4556380"/>
                    <a:gd name="connsiteX18" fmla="*/ 4937760 w 5715000"/>
                    <a:gd name="connsiteY18" fmla="*/ 694310 h 4556380"/>
                    <a:gd name="connsiteX19" fmla="*/ 5151120 w 5715000"/>
                    <a:gd name="connsiteY19" fmla="*/ 694310 h 4556380"/>
                    <a:gd name="connsiteX20" fmla="*/ 5166360 w 5715000"/>
                    <a:gd name="connsiteY20" fmla="*/ 496190 h 4556380"/>
                    <a:gd name="connsiteX21" fmla="*/ 5166360 w 5715000"/>
                    <a:gd name="connsiteY21" fmla="*/ 359030 h 4556380"/>
                    <a:gd name="connsiteX22" fmla="*/ 5227320 w 5715000"/>
                    <a:gd name="connsiteY22" fmla="*/ 305690 h 4556380"/>
                    <a:gd name="connsiteX23" fmla="*/ 5382788 w 5715000"/>
                    <a:gd name="connsiteY23" fmla="*/ 313094 h 4556380"/>
                    <a:gd name="connsiteX24" fmla="*/ 5384800 w 5715000"/>
                    <a:gd name="connsiteY24" fmla="*/ 314580 h 4556380"/>
                    <a:gd name="connsiteX25" fmla="*/ 5391148 w 5715000"/>
                    <a:gd name="connsiteY25" fmla="*/ 428880 h 4556380"/>
                    <a:gd name="connsiteX26" fmla="*/ 5549900 w 5715000"/>
                    <a:gd name="connsiteY26" fmla="*/ 600330 h 4556380"/>
                    <a:gd name="connsiteX27" fmla="*/ 5549900 w 5715000"/>
                    <a:gd name="connsiteY27" fmla="*/ 797180 h 4556380"/>
                    <a:gd name="connsiteX28" fmla="*/ 5626100 w 5715000"/>
                    <a:gd name="connsiteY28" fmla="*/ 873380 h 4556380"/>
                    <a:gd name="connsiteX29" fmla="*/ 5619748 w 5715000"/>
                    <a:gd name="connsiteY29" fmla="*/ 1127380 h 4556380"/>
                    <a:gd name="connsiteX30" fmla="*/ 5651500 w 5715000"/>
                    <a:gd name="connsiteY30" fmla="*/ 1197230 h 4556380"/>
                    <a:gd name="connsiteX31" fmla="*/ 5651500 w 5715000"/>
                    <a:gd name="connsiteY31" fmla="*/ 1254380 h 4556380"/>
                    <a:gd name="connsiteX32" fmla="*/ 5670548 w 5715000"/>
                    <a:gd name="connsiteY32" fmla="*/ 1311530 h 4556380"/>
                    <a:gd name="connsiteX33" fmla="*/ 5676900 w 5715000"/>
                    <a:gd name="connsiteY33" fmla="*/ 1590930 h 4556380"/>
                    <a:gd name="connsiteX34" fmla="*/ 5689600 w 5715000"/>
                    <a:gd name="connsiteY34" fmla="*/ 1679830 h 4556380"/>
                    <a:gd name="connsiteX35" fmla="*/ 5715000 w 5715000"/>
                    <a:gd name="connsiteY35" fmla="*/ 1813180 h 4556380"/>
                    <a:gd name="connsiteX36" fmla="*/ 5708652 w 5715000"/>
                    <a:gd name="connsiteY36" fmla="*/ 1952880 h 4556380"/>
                    <a:gd name="connsiteX37" fmla="*/ 5695948 w 5715000"/>
                    <a:gd name="connsiteY37" fmla="*/ 2035430 h 4556380"/>
                    <a:gd name="connsiteX38" fmla="*/ 5689600 w 5715000"/>
                    <a:gd name="connsiteY38" fmla="*/ 2137030 h 4556380"/>
                    <a:gd name="connsiteX39" fmla="*/ 5695948 w 5715000"/>
                    <a:gd name="connsiteY39" fmla="*/ 2194180 h 4556380"/>
                    <a:gd name="connsiteX40" fmla="*/ 5695948 w 5715000"/>
                    <a:gd name="connsiteY40" fmla="*/ 2264030 h 4556380"/>
                    <a:gd name="connsiteX41" fmla="*/ 5689600 w 5715000"/>
                    <a:gd name="connsiteY41" fmla="*/ 2321180 h 4556380"/>
                    <a:gd name="connsiteX42" fmla="*/ 5702300 w 5715000"/>
                    <a:gd name="connsiteY42" fmla="*/ 2365630 h 4556380"/>
                    <a:gd name="connsiteX43" fmla="*/ 5670548 w 5715000"/>
                    <a:gd name="connsiteY43" fmla="*/ 2492630 h 4556380"/>
                    <a:gd name="connsiteX44" fmla="*/ 5689600 w 5715000"/>
                    <a:gd name="connsiteY44" fmla="*/ 2530730 h 4556380"/>
                    <a:gd name="connsiteX45" fmla="*/ 5632452 w 5715000"/>
                    <a:gd name="connsiteY45" fmla="*/ 2702180 h 4556380"/>
                    <a:gd name="connsiteX46" fmla="*/ 5657852 w 5715000"/>
                    <a:gd name="connsiteY46" fmla="*/ 2854580 h 4556380"/>
                    <a:gd name="connsiteX47" fmla="*/ 5594348 w 5715000"/>
                    <a:gd name="connsiteY47" fmla="*/ 3006980 h 4556380"/>
                    <a:gd name="connsiteX48" fmla="*/ 5613400 w 5715000"/>
                    <a:gd name="connsiteY48" fmla="*/ 3197480 h 4556380"/>
                    <a:gd name="connsiteX49" fmla="*/ 5613400 w 5715000"/>
                    <a:gd name="connsiteY49" fmla="*/ 3318130 h 4556380"/>
                    <a:gd name="connsiteX50" fmla="*/ 5524500 w 5715000"/>
                    <a:gd name="connsiteY50" fmla="*/ 3438780 h 4556380"/>
                    <a:gd name="connsiteX51" fmla="*/ 5518148 w 5715000"/>
                    <a:gd name="connsiteY51" fmla="*/ 3680080 h 4556380"/>
                    <a:gd name="connsiteX52" fmla="*/ 5537200 w 5715000"/>
                    <a:gd name="connsiteY52" fmla="*/ 3737230 h 4556380"/>
                    <a:gd name="connsiteX53" fmla="*/ 5537200 w 5715000"/>
                    <a:gd name="connsiteY53" fmla="*/ 3800730 h 4556380"/>
                    <a:gd name="connsiteX54" fmla="*/ 5454652 w 5715000"/>
                    <a:gd name="connsiteY54" fmla="*/ 3883280 h 4556380"/>
                    <a:gd name="connsiteX55" fmla="*/ 5429252 w 5715000"/>
                    <a:gd name="connsiteY55" fmla="*/ 3921380 h 4556380"/>
                    <a:gd name="connsiteX56" fmla="*/ 5340348 w 5715000"/>
                    <a:gd name="connsiteY56" fmla="*/ 4022980 h 4556380"/>
                    <a:gd name="connsiteX57" fmla="*/ 5283200 w 5715000"/>
                    <a:gd name="connsiteY57" fmla="*/ 3978530 h 4556380"/>
                    <a:gd name="connsiteX58" fmla="*/ 5175252 w 5715000"/>
                    <a:gd name="connsiteY58" fmla="*/ 4061080 h 4556380"/>
                    <a:gd name="connsiteX59" fmla="*/ 5092700 w 5715000"/>
                    <a:gd name="connsiteY59" fmla="*/ 4099180 h 4556380"/>
                    <a:gd name="connsiteX60" fmla="*/ 5048252 w 5715000"/>
                    <a:gd name="connsiteY60" fmla="*/ 4124580 h 4556380"/>
                    <a:gd name="connsiteX61" fmla="*/ 4978400 w 5715000"/>
                    <a:gd name="connsiteY61" fmla="*/ 4169030 h 4556380"/>
                    <a:gd name="connsiteX62" fmla="*/ 4933948 w 5715000"/>
                    <a:gd name="connsiteY62" fmla="*/ 4276980 h 4556380"/>
                    <a:gd name="connsiteX63" fmla="*/ 4832348 w 5715000"/>
                    <a:gd name="connsiteY63" fmla="*/ 4226180 h 4556380"/>
                    <a:gd name="connsiteX64" fmla="*/ 4749800 w 5715000"/>
                    <a:gd name="connsiteY64" fmla="*/ 4257930 h 4556380"/>
                    <a:gd name="connsiteX65" fmla="*/ 4692652 w 5715000"/>
                    <a:gd name="connsiteY65" fmla="*/ 4200780 h 4556380"/>
                    <a:gd name="connsiteX66" fmla="*/ 4578348 w 5715000"/>
                    <a:gd name="connsiteY66" fmla="*/ 4156330 h 4556380"/>
                    <a:gd name="connsiteX67" fmla="*/ 4457700 w 5715000"/>
                    <a:gd name="connsiteY67" fmla="*/ 4137280 h 4556380"/>
                    <a:gd name="connsiteX68" fmla="*/ 4349748 w 5715000"/>
                    <a:gd name="connsiteY68" fmla="*/ 3978530 h 4556380"/>
                    <a:gd name="connsiteX69" fmla="*/ 4279900 w 5715000"/>
                    <a:gd name="connsiteY69" fmla="*/ 3984880 h 4556380"/>
                    <a:gd name="connsiteX70" fmla="*/ 4279900 w 5715000"/>
                    <a:gd name="connsiteY70" fmla="*/ 4080130 h 4556380"/>
                    <a:gd name="connsiteX71" fmla="*/ 4349748 w 5715000"/>
                    <a:gd name="connsiteY71" fmla="*/ 4213480 h 4556380"/>
                    <a:gd name="connsiteX72" fmla="*/ 4184652 w 5715000"/>
                    <a:gd name="connsiteY72" fmla="*/ 4308730 h 4556380"/>
                    <a:gd name="connsiteX73" fmla="*/ 4159252 w 5715000"/>
                    <a:gd name="connsiteY73" fmla="*/ 4327780 h 4556380"/>
                    <a:gd name="connsiteX74" fmla="*/ 4095748 w 5715000"/>
                    <a:gd name="connsiteY74" fmla="*/ 4423030 h 4556380"/>
                    <a:gd name="connsiteX75" fmla="*/ 4032252 w 5715000"/>
                    <a:gd name="connsiteY75" fmla="*/ 4467480 h 4556380"/>
                    <a:gd name="connsiteX76" fmla="*/ 3975100 w 5715000"/>
                    <a:gd name="connsiteY76" fmla="*/ 4556380 h 4556380"/>
                    <a:gd name="connsiteX77" fmla="*/ 3898900 w 5715000"/>
                    <a:gd name="connsiteY77" fmla="*/ 4461130 h 4556380"/>
                    <a:gd name="connsiteX78" fmla="*/ 3822700 w 5715000"/>
                    <a:gd name="connsiteY78" fmla="*/ 4410330 h 4556380"/>
                    <a:gd name="connsiteX79" fmla="*/ 3683000 w 5715000"/>
                    <a:gd name="connsiteY79" fmla="*/ 4372230 h 4556380"/>
                    <a:gd name="connsiteX80" fmla="*/ 3651252 w 5715000"/>
                    <a:gd name="connsiteY80" fmla="*/ 4219830 h 4556380"/>
                    <a:gd name="connsiteX81" fmla="*/ 3536948 w 5715000"/>
                    <a:gd name="connsiteY81" fmla="*/ 4169030 h 4556380"/>
                    <a:gd name="connsiteX82" fmla="*/ 3492500 w 5715000"/>
                    <a:gd name="connsiteY82" fmla="*/ 4061080 h 4556380"/>
                    <a:gd name="connsiteX83" fmla="*/ 3390900 w 5715000"/>
                    <a:gd name="connsiteY83" fmla="*/ 4035680 h 4556380"/>
                    <a:gd name="connsiteX84" fmla="*/ 3333748 w 5715000"/>
                    <a:gd name="connsiteY84" fmla="*/ 4022980 h 4556380"/>
                    <a:gd name="connsiteX85" fmla="*/ 3289300 w 5715000"/>
                    <a:gd name="connsiteY85" fmla="*/ 3965830 h 4556380"/>
                    <a:gd name="connsiteX86" fmla="*/ 3302000 w 5715000"/>
                    <a:gd name="connsiteY86" fmla="*/ 3921380 h 4556380"/>
                    <a:gd name="connsiteX87" fmla="*/ 3289300 w 5715000"/>
                    <a:gd name="connsiteY87" fmla="*/ 3826130 h 4556380"/>
                    <a:gd name="connsiteX88" fmla="*/ 3276600 w 5715000"/>
                    <a:gd name="connsiteY88" fmla="*/ 3768980 h 4556380"/>
                    <a:gd name="connsiteX89" fmla="*/ 3308348 w 5715000"/>
                    <a:gd name="connsiteY89" fmla="*/ 3711830 h 4556380"/>
                    <a:gd name="connsiteX90" fmla="*/ 3308348 w 5715000"/>
                    <a:gd name="connsiteY90" fmla="*/ 3673730 h 4556380"/>
                    <a:gd name="connsiteX91" fmla="*/ 3155948 w 5715000"/>
                    <a:gd name="connsiteY91" fmla="*/ 3673730 h 4556380"/>
                    <a:gd name="connsiteX92" fmla="*/ 3130548 w 5715000"/>
                    <a:gd name="connsiteY92" fmla="*/ 3534030 h 4556380"/>
                    <a:gd name="connsiteX93" fmla="*/ 3060700 w 5715000"/>
                    <a:gd name="connsiteY93" fmla="*/ 3476880 h 4556380"/>
                    <a:gd name="connsiteX94" fmla="*/ 2946400 w 5715000"/>
                    <a:gd name="connsiteY94" fmla="*/ 3349880 h 4556380"/>
                    <a:gd name="connsiteX95" fmla="*/ 2832100 w 5715000"/>
                    <a:gd name="connsiteY95" fmla="*/ 3299080 h 4556380"/>
                    <a:gd name="connsiteX96" fmla="*/ 2762252 w 5715000"/>
                    <a:gd name="connsiteY96" fmla="*/ 3292730 h 4556380"/>
                    <a:gd name="connsiteX97" fmla="*/ 2654300 w 5715000"/>
                    <a:gd name="connsiteY97" fmla="*/ 3241930 h 4556380"/>
                    <a:gd name="connsiteX98" fmla="*/ 2444748 w 5715000"/>
                    <a:gd name="connsiteY98" fmla="*/ 3197480 h 4556380"/>
                    <a:gd name="connsiteX99" fmla="*/ 2362200 w 5715000"/>
                    <a:gd name="connsiteY99" fmla="*/ 3172080 h 4556380"/>
                    <a:gd name="connsiteX100" fmla="*/ 2228852 w 5715000"/>
                    <a:gd name="connsiteY100" fmla="*/ 3184780 h 4556380"/>
                    <a:gd name="connsiteX101" fmla="*/ 2032000 w 5715000"/>
                    <a:gd name="connsiteY101" fmla="*/ 3241930 h 4556380"/>
                    <a:gd name="connsiteX102" fmla="*/ 1987548 w 5715000"/>
                    <a:gd name="connsiteY102" fmla="*/ 3299080 h 4556380"/>
                    <a:gd name="connsiteX103" fmla="*/ 2006600 w 5715000"/>
                    <a:gd name="connsiteY103" fmla="*/ 3381630 h 4556380"/>
                    <a:gd name="connsiteX104" fmla="*/ 2006600 w 5715000"/>
                    <a:gd name="connsiteY104" fmla="*/ 3426080 h 4556380"/>
                    <a:gd name="connsiteX105" fmla="*/ 1854200 w 5715000"/>
                    <a:gd name="connsiteY105" fmla="*/ 3426080 h 4556380"/>
                    <a:gd name="connsiteX106" fmla="*/ 1758948 w 5715000"/>
                    <a:gd name="connsiteY106" fmla="*/ 3495930 h 4556380"/>
                    <a:gd name="connsiteX107" fmla="*/ 1663700 w 5715000"/>
                    <a:gd name="connsiteY107" fmla="*/ 3489580 h 4556380"/>
                    <a:gd name="connsiteX108" fmla="*/ 1562100 w 5715000"/>
                    <a:gd name="connsiteY108" fmla="*/ 3546730 h 4556380"/>
                    <a:gd name="connsiteX109" fmla="*/ 1524000 w 5715000"/>
                    <a:gd name="connsiteY109" fmla="*/ 3610230 h 4556380"/>
                    <a:gd name="connsiteX110" fmla="*/ 1397000 w 5715000"/>
                    <a:gd name="connsiteY110" fmla="*/ 3622930 h 4556380"/>
                    <a:gd name="connsiteX111" fmla="*/ 1390652 w 5715000"/>
                    <a:gd name="connsiteY111" fmla="*/ 3686430 h 4556380"/>
                    <a:gd name="connsiteX112" fmla="*/ 1282700 w 5715000"/>
                    <a:gd name="connsiteY112" fmla="*/ 3705480 h 4556380"/>
                    <a:gd name="connsiteX113" fmla="*/ 1238252 w 5715000"/>
                    <a:gd name="connsiteY113" fmla="*/ 3756280 h 4556380"/>
                    <a:gd name="connsiteX114" fmla="*/ 1181100 w 5715000"/>
                    <a:gd name="connsiteY114" fmla="*/ 3807080 h 4556380"/>
                    <a:gd name="connsiteX115" fmla="*/ 996948 w 5715000"/>
                    <a:gd name="connsiteY115" fmla="*/ 3889630 h 4556380"/>
                    <a:gd name="connsiteX116" fmla="*/ 927100 w 5715000"/>
                    <a:gd name="connsiteY116" fmla="*/ 3876930 h 4556380"/>
                    <a:gd name="connsiteX117" fmla="*/ 889000 w 5715000"/>
                    <a:gd name="connsiteY117" fmla="*/ 3953130 h 4556380"/>
                    <a:gd name="connsiteX118" fmla="*/ 755652 w 5715000"/>
                    <a:gd name="connsiteY118" fmla="*/ 4016630 h 4556380"/>
                    <a:gd name="connsiteX119" fmla="*/ 742948 w 5715000"/>
                    <a:gd name="connsiteY119" fmla="*/ 4061080 h 4556380"/>
                    <a:gd name="connsiteX120" fmla="*/ 679452 w 5715000"/>
                    <a:gd name="connsiteY120" fmla="*/ 4086480 h 4556380"/>
                    <a:gd name="connsiteX121" fmla="*/ 654052 w 5715000"/>
                    <a:gd name="connsiteY121" fmla="*/ 4099180 h 4556380"/>
                    <a:gd name="connsiteX122" fmla="*/ 622300 w 5715000"/>
                    <a:gd name="connsiteY122" fmla="*/ 4073780 h 4556380"/>
                    <a:gd name="connsiteX123" fmla="*/ 520700 w 5715000"/>
                    <a:gd name="connsiteY123" fmla="*/ 4042030 h 4556380"/>
                    <a:gd name="connsiteX124" fmla="*/ 317500 w 5715000"/>
                    <a:gd name="connsiteY124" fmla="*/ 4003930 h 4556380"/>
                    <a:gd name="connsiteX125" fmla="*/ 222252 w 5715000"/>
                    <a:gd name="connsiteY125" fmla="*/ 4029330 h 4556380"/>
                    <a:gd name="connsiteX126" fmla="*/ 193796 w 5715000"/>
                    <a:gd name="connsiteY126" fmla="*/ 4005618 h 4556380"/>
                    <a:gd name="connsiteX127" fmla="*/ 190500 w 5715000"/>
                    <a:gd name="connsiteY127" fmla="*/ 3986150 h 4556380"/>
                    <a:gd name="connsiteX128" fmla="*/ 243840 w 5715000"/>
                    <a:gd name="connsiteY128" fmla="*/ 3909950 h 4556380"/>
                    <a:gd name="connsiteX129" fmla="*/ 251460 w 5715000"/>
                    <a:gd name="connsiteY129" fmla="*/ 3810890 h 4556380"/>
                    <a:gd name="connsiteX130" fmla="*/ 243840 w 5715000"/>
                    <a:gd name="connsiteY130" fmla="*/ 3711830 h 4556380"/>
                    <a:gd name="connsiteX131" fmla="*/ 259080 w 5715000"/>
                    <a:gd name="connsiteY131" fmla="*/ 3643250 h 4556380"/>
                    <a:gd name="connsiteX132" fmla="*/ 259080 w 5715000"/>
                    <a:gd name="connsiteY132" fmla="*/ 3574670 h 4556380"/>
                    <a:gd name="connsiteX133" fmla="*/ 205740 w 5715000"/>
                    <a:gd name="connsiteY133" fmla="*/ 3376550 h 4556380"/>
                    <a:gd name="connsiteX134" fmla="*/ 228600 w 5715000"/>
                    <a:gd name="connsiteY134" fmla="*/ 3102230 h 4556380"/>
                    <a:gd name="connsiteX135" fmla="*/ 144780 w 5715000"/>
                    <a:gd name="connsiteY135" fmla="*/ 2987930 h 4556380"/>
                    <a:gd name="connsiteX136" fmla="*/ 60960 w 5715000"/>
                    <a:gd name="connsiteY136" fmla="*/ 3026030 h 4556380"/>
                    <a:gd name="connsiteX137" fmla="*/ 0 w 5715000"/>
                    <a:gd name="connsiteY137" fmla="*/ 2843150 h 4556380"/>
                    <a:gd name="connsiteX138" fmla="*/ 152400 w 5715000"/>
                    <a:gd name="connsiteY138" fmla="*/ 2667890 h 4556380"/>
                    <a:gd name="connsiteX139" fmla="*/ 175260 w 5715000"/>
                    <a:gd name="connsiteY139" fmla="*/ 2492630 h 4556380"/>
                    <a:gd name="connsiteX140" fmla="*/ 205740 w 5715000"/>
                    <a:gd name="connsiteY140" fmla="*/ 2340230 h 4556380"/>
                    <a:gd name="connsiteX141" fmla="*/ 198120 w 5715000"/>
                    <a:gd name="connsiteY141" fmla="*/ 2271650 h 4556380"/>
                    <a:gd name="connsiteX142" fmla="*/ 152400 w 5715000"/>
                    <a:gd name="connsiteY142" fmla="*/ 2256410 h 4556380"/>
                    <a:gd name="connsiteX143" fmla="*/ 114300 w 5715000"/>
                    <a:gd name="connsiteY143" fmla="*/ 2187830 h 4556380"/>
                    <a:gd name="connsiteX144" fmla="*/ 144780 w 5715000"/>
                    <a:gd name="connsiteY144" fmla="*/ 2058290 h 4556380"/>
                    <a:gd name="connsiteX145" fmla="*/ 205740 w 5715000"/>
                    <a:gd name="connsiteY145" fmla="*/ 2035430 h 4556380"/>
                    <a:gd name="connsiteX146" fmla="*/ 541020 w 5715000"/>
                    <a:gd name="connsiteY146" fmla="*/ 1989710 h 4556380"/>
                    <a:gd name="connsiteX147" fmla="*/ 609600 w 5715000"/>
                    <a:gd name="connsiteY147" fmla="*/ 1974470 h 4556380"/>
                    <a:gd name="connsiteX148" fmla="*/ 685800 w 5715000"/>
                    <a:gd name="connsiteY148" fmla="*/ 1989710 h 4556380"/>
                    <a:gd name="connsiteX149" fmla="*/ 731520 w 5715000"/>
                    <a:gd name="connsiteY149" fmla="*/ 1951610 h 4556380"/>
                    <a:gd name="connsiteX150" fmla="*/ 746760 w 5715000"/>
                    <a:gd name="connsiteY150" fmla="*/ 1799210 h 4556380"/>
                    <a:gd name="connsiteX151" fmla="*/ 876300 w 5715000"/>
                    <a:gd name="connsiteY151" fmla="*/ 1776350 h 4556380"/>
                    <a:gd name="connsiteX152" fmla="*/ 944880 w 5715000"/>
                    <a:gd name="connsiteY152" fmla="*/ 1844930 h 4556380"/>
                    <a:gd name="connsiteX153" fmla="*/ 1005840 w 5715000"/>
                    <a:gd name="connsiteY153" fmla="*/ 1791590 h 4556380"/>
                    <a:gd name="connsiteX154" fmla="*/ 1150620 w 5715000"/>
                    <a:gd name="connsiteY154" fmla="*/ 1783970 h 4556380"/>
                    <a:gd name="connsiteX155" fmla="*/ 1234440 w 5715000"/>
                    <a:gd name="connsiteY155" fmla="*/ 1844930 h 4556380"/>
                    <a:gd name="connsiteX156" fmla="*/ 1280160 w 5715000"/>
                    <a:gd name="connsiteY156" fmla="*/ 1753490 h 4556380"/>
                    <a:gd name="connsiteX157" fmla="*/ 1249680 w 5715000"/>
                    <a:gd name="connsiteY157" fmla="*/ 1692530 h 4556380"/>
                    <a:gd name="connsiteX158" fmla="*/ 1226820 w 5715000"/>
                    <a:gd name="connsiteY158" fmla="*/ 1616330 h 4556380"/>
                    <a:gd name="connsiteX159" fmla="*/ 1188720 w 5715000"/>
                    <a:gd name="connsiteY159" fmla="*/ 1471550 h 4556380"/>
                    <a:gd name="connsiteX160" fmla="*/ 1173480 w 5715000"/>
                    <a:gd name="connsiteY160" fmla="*/ 1425830 h 4556380"/>
                    <a:gd name="connsiteX161" fmla="*/ 1188720 w 5715000"/>
                    <a:gd name="connsiteY161" fmla="*/ 1265810 h 4556380"/>
                    <a:gd name="connsiteX162" fmla="*/ 1264920 w 5715000"/>
                    <a:gd name="connsiteY162" fmla="*/ 1242950 h 4556380"/>
                    <a:gd name="connsiteX163" fmla="*/ 1371600 w 5715000"/>
                    <a:gd name="connsiteY163" fmla="*/ 1098170 h 4556380"/>
                    <a:gd name="connsiteX164" fmla="*/ 1371600 w 5715000"/>
                    <a:gd name="connsiteY164" fmla="*/ 1037210 h 4556380"/>
                    <a:gd name="connsiteX165" fmla="*/ 1501140 w 5715000"/>
                    <a:gd name="connsiteY165" fmla="*/ 922910 h 4556380"/>
                    <a:gd name="connsiteX166" fmla="*/ 1493520 w 5715000"/>
                    <a:gd name="connsiteY166" fmla="*/ 839090 h 4556380"/>
                    <a:gd name="connsiteX167" fmla="*/ 1623060 w 5715000"/>
                    <a:gd name="connsiteY167" fmla="*/ 740030 h 4556380"/>
                    <a:gd name="connsiteX168" fmla="*/ 1737360 w 5715000"/>
                    <a:gd name="connsiteY168" fmla="*/ 587630 h 4556380"/>
                    <a:gd name="connsiteX169" fmla="*/ 1874520 w 5715000"/>
                    <a:gd name="connsiteY169" fmla="*/ 564770 h 4556380"/>
                    <a:gd name="connsiteX170" fmla="*/ 1958340 w 5715000"/>
                    <a:gd name="connsiteY170" fmla="*/ 663830 h 4556380"/>
                    <a:gd name="connsiteX171" fmla="*/ 2080260 w 5715000"/>
                    <a:gd name="connsiteY171" fmla="*/ 602870 h 4556380"/>
                    <a:gd name="connsiteX172" fmla="*/ 2179320 w 5715000"/>
                    <a:gd name="connsiteY172" fmla="*/ 640970 h 4556380"/>
                    <a:gd name="connsiteX173" fmla="*/ 2286000 w 5715000"/>
                    <a:gd name="connsiteY173" fmla="*/ 625730 h 4556380"/>
                    <a:gd name="connsiteX174" fmla="*/ 2324100 w 5715000"/>
                    <a:gd name="connsiteY174" fmla="*/ 564770 h 4556380"/>
                    <a:gd name="connsiteX175" fmla="*/ 2407920 w 5715000"/>
                    <a:gd name="connsiteY175" fmla="*/ 633350 h 4556380"/>
                    <a:gd name="connsiteX176" fmla="*/ 2446020 w 5715000"/>
                    <a:gd name="connsiteY176" fmla="*/ 747650 h 4556380"/>
                    <a:gd name="connsiteX177" fmla="*/ 2506980 w 5715000"/>
                    <a:gd name="connsiteY177" fmla="*/ 831470 h 4556380"/>
                    <a:gd name="connsiteX178" fmla="*/ 2659380 w 5715000"/>
                    <a:gd name="connsiteY178" fmla="*/ 823850 h 4556380"/>
                    <a:gd name="connsiteX179" fmla="*/ 2689860 w 5715000"/>
                    <a:gd name="connsiteY179" fmla="*/ 778130 h 4556380"/>
                    <a:gd name="connsiteX180" fmla="*/ 2758440 w 5715000"/>
                    <a:gd name="connsiteY180" fmla="*/ 831470 h 4556380"/>
                    <a:gd name="connsiteX181" fmla="*/ 2758440 w 5715000"/>
                    <a:gd name="connsiteY181" fmla="*/ 854330 h 4556380"/>
                    <a:gd name="connsiteX182" fmla="*/ 2865120 w 5715000"/>
                    <a:gd name="connsiteY182" fmla="*/ 930530 h 4556380"/>
                    <a:gd name="connsiteX183" fmla="*/ 2956560 w 5715000"/>
                    <a:gd name="connsiteY183" fmla="*/ 922910 h 4556380"/>
                    <a:gd name="connsiteX184" fmla="*/ 3009900 w 5715000"/>
                    <a:gd name="connsiteY184" fmla="*/ 854330 h 4556380"/>
                    <a:gd name="connsiteX185" fmla="*/ 3093720 w 5715000"/>
                    <a:gd name="connsiteY185" fmla="*/ 854330 h 4556380"/>
                    <a:gd name="connsiteX186" fmla="*/ 3223260 w 5715000"/>
                    <a:gd name="connsiteY186" fmla="*/ 892430 h 4556380"/>
                    <a:gd name="connsiteX187" fmla="*/ 3451860 w 5715000"/>
                    <a:gd name="connsiteY187" fmla="*/ 656210 h 4556380"/>
                    <a:gd name="connsiteX188" fmla="*/ 3337560 w 5715000"/>
                    <a:gd name="connsiteY188" fmla="*/ 549530 h 4556380"/>
                    <a:gd name="connsiteX189" fmla="*/ 3352800 w 5715000"/>
                    <a:gd name="connsiteY189" fmla="*/ 488570 h 4556380"/>
                    <a:gd name="connsiteX190" fmla="*/ 3383280 w 5715000"/>
                    <a:gd name="connsiteY190" fmla="*/ 237110 h 4556380"/>
                    <a:gd name="connsiteX191" fmla="*/ 3390900 w 5715000"/>
                    <a:gd name="connsiteY191" fmla="*/ 176150 h 4556380"/>
                    <a:gd name="connsiteX192" fmla="*/ 3375660 w 5715000"/>
                    <a:gd name="connsiteY192" fmla="*/ 8510 h 455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</a:cxnLst>
                  <a:rect l="l" t="t" r="r" b="b"/>
                  <a:pathLst>
                    <a:path w="5715000" h="4556380">
                      <a:moveTo>
                        <a:pt x="3379588" y="0"/>
                      </a:moveTo>
                      <a:lnTo>
                        <a:pt x="3566160" y="99950"/>
                      </a:lnTo>
                      <a:lnTo>
                        <a:pt x="3695700" y="92330"/>
                      </a:lnTo>
                      <a:lnTo>
                        <a:pt x="3787140" y="890"/>
                      </a:lnTo>
                      <a:lnTo>
                        <a:pt x="3832860" y="92330"/>
                      </a:lnTo>
                      <a:lnTo>
                        <a:pt x="4008120" y="107570"/>
                      </a:lnTo>
                      <a:lnTo>
                        <a:pt x="3977640" y="183770"/>
                      </a:lnTo>
                      <a:lnTo>
                        <a:pt x="3992880" y="252350"/>
                      </a:lnTo>
                      <a:lnTo>
                        <a:pt x="4091940" y="290450"/>
                      </a:lnTo>
                      <a:lnTo>
                        <a:pt x="4297680" y="252350"/>
                      </a:lnTo>
                      <a:lnTo>
                        <a:pt x="4648200" y="336170"/>
                      </a:lnTo>
                      <a:lnTo>
                        <a:pt x="4648200" y="419990"/>
                      </a:lnTo>
                      <a:lnTo>
                        <a:pt x="4648200" y="480950"/>
                      </a:lnTo>
                      <a:lnTo>
                        <a:pt x="4625340" y="648590"/>
                      </a:lnTo>
                      <a:lnTo>
                        <a:pt x="4724400" y="694310"/>
                      </a:lnTo>
                      <a:lnTo>
                        <a:pt x="4732020" y="762890"/>
                      </a:lnTo>
                      <a:lnTo>
                        <a:pt x="4808220" y="762890"/>
                      </a:lnTo>
                      <a:lnTo>
                        <a:pt x="4968240" y="785750"/>
                      </a:lnTo>
                      <a:lnTo>
                        <a:pt x="4937760" y="694310"/>
                      </a:lnTo>
                      <a:lnTo>
                        <a:pt x="5151120" y="694310"/>
                      </a:lnTo>
                      <a:lnTo>
                        <a:pt x="5166360" y="496190"/>
                      </a:lnTo>
                      <a:lnTo>
                        <a:pt x="5166360" y="359030"/>
                      </a:lnTo>
                      <a:lnTo>
                        <a:pt x="5227320" y="305690"/>
                      </a:lnTo>
                      <a:lnTo>
                        <a:pt x="5382788" y="313094"/>
                      </a:lnTo>
                      <a:lnTo>
                        <a:pt x="5384800" y="314580"/>
                      </a:lnTo>
                      <a:lnTo>
                        <a:pt x="5391148" y="428880"/>
                      </a:lnTo>
                      <a:lnTo>
                        <a:pt x="5549900" y="600330"/>
                      </a:lnTo>
                      <a:lnTo>
                        <a:pt x="5549900" y="797180"/>
                      </a:lnTo>
                      <a:lnTo>
                        <a:pt x="5626100" y="873380"/>
                      </a:lnTo>
                      <a:lnTo>
                        <a:pt x="5619748" y="1127380"/>
                      </a:lnTo>
                      <a:lnTo>
                        <a:pt x="5651500" y="1197230"/>
                      </a:lnTo>
                      <a:lnTo>
                        <a:pt x="5651500" y="1254380"/>
                      </a:lnTo>
                      <a:lnTo>
                        <a:pt x="5670548" y="1311530"/>
                      </a:lnTo>
                      <a:lnTo>
                        <a:pt x="5676900" y="1590930"/>
                      </a:lnTo>
                      <a:lnTo>
                        <a:pt x="5689600" y="1679830"/>
                      </a:lnTo>
                      <a:lnTo>
                        <a:pt x="5715000" y="1813180"/>
                      </a:lnTo>
                      <a:lnTo>
                        <a:pt x="5708652" y="1952880"/>
                      </a:lnTo>
                      <a:lnTo>
                        <a:pt x="5695948" y="2035430"/>
                      </a:lnTo>
                      <a:lnTo>
                        <a:pt x="5689600" y="2137030"/>
                      </a:lnTo>
                      <a:lnTo>
                        <a:pt x="5695948" y="2194180"/>
                      </a:lnTo>
                      <a:lnTo>
                        <a:pt x="5695948" y="2264030"/>
                      </a:lnTo>
                      <a:lnTo>
                        <a:pt x="5689600" y="2321180"/>
                      </a:lnTo>
                      <a:lnTo>
                        <a:pt x="5702300" y="2365630"/>
                      </a:lnTo>
                      <a:lnTo>
                        <a:pt x="5670548" y="2492630"/>
                      </a:lnTo>
                      <a:lnTo>
                        <a:pt x="5689600" y="2530730"/>
                      </a:lnTo>
                      <a:lnTo>
                        <a:pt x="5632452" y="2702180"/>
                      </a:lnTo>
                      <a:lnTo>
                        <a:pt x="5657852" y="2854580"/>
                      </a:lnTo>
                      <a:lnTo>
                        <a:pt x="5594348" y="3006980"/>
                      </a:lnTo>
                      <a:lnTo>
                        <a:pt x="5613400" y="3197480"/>
                      </a:lnTo>
                      <a:lnTo>
                        <a:pt x="5613400" y="3318130"/>
                      </a:lnTo>
                      <a:lnTo>
                        <a:pt x="5524500" y="3438780"/>
                      </a:lnTo>
                      <a:lnTo>
                        <a:pt x="5518148" y="3680080"/>
                      </a:lnTo>
                      <a:lnTo>
                        <a:pt x="5537200" y="3737230"/>
                      </a:lnTo>
                      <a:lnTo>
                        <a:pt x="5537200" y="3800730"/>
                      </a:lnTo>
                      <a:lnTo>
                        <a:pt x="5454652" y="3883280"/>
                      </a:lnTo>
                      <a:lnTo>
                        <a:pt x="5429252" y="3921380"/>
                      </a:lnTo>
                      <a:lnTo>
                        <a:pt x="5340348" y="4022980"/>
                      </a:lnTo>
                      <a:lnTo>
                        <a:pt x="5283200" y="3978530"/>
                      </a:lnTo>
                      <a:lnTo>
                        <a:pt x="5175252" y="4061080"/>
                      </a:lnTo>
                      <a:lnTo>
                        <a:pt x="5092700" y="4099180"/>
                      </a:lnTo>
                      <a:lnTo>
                        <a:pt x="5048252" y="4124580"/>
                      </a:lnTo>
                      <a:lnTo>
                        <a:pt x="4978400" y="4169030"/>
                      </a:lnTo>
                      <a:lnTo>
                        <a:pt x="4933948" y="4276980"/>
                      </a:lnTo>
                      <a:lnTo>
                        <a:pt x="4832348" y="4226180"/>
                      </a:lnTo>
                      <a:lnTo>
                        <a:pt x="4749800" y="4257930"/>
                      </a:lnTo>
                      <a:lnTo>
                        <a:pt x="4692652" y="4200780"/>
                      </a:lnTo>
                      <a:lnTo>
                        <a:pt x="4578348" y="4156330"/>
                      </a:lnTo>
                      <a:lnTo>
                        <a:pt x="4457700" y="4137280"/>
                      </a:lnTo>
                      <a:lnTo>
                        <a:pt x="4349748" y="3978530"/>
                      </a:lnTo>
                      <a:lnTo>
                        <a:pt x="4279900" y="3984880"/>
                      </a:lnTo>
                      <a:lnTo>
                        <a:pt x="4279900" y="4080130"/>
                      </a:lnTo>
                      <a:lnTo>
                        <a:pt x="4349748" y="4213480"/>
                      </a:lnTo>
                      <a:lnTo>
                        <a:pt x="4184652" y="4308730"/>
                      </a:lnTo>
                      <a:lnTo>
                        <a:pt x="4159252" y="4327780"/>
                      </a:lnTo>
                      <a:lnTo>
                        <a:pt x="4095748" y="4423030"/>
                      </a:lnTo>
                      <a:lnTo>
                        <a:pt x="4032252" y="4467480"/>
                      </a:lnTo>
                      <a:lnTo>
                        <a:pt x="3975100" y="4556380"/>
                      </a:lnTo>
                      <a:lnTo>
                        <a:pt x="3898900" y="4461130"/>
                      </a:lnTo>
                      <a:lnTo>
                        <a:pt x="3822700" y="4410330"/>
                      </a:lnTo>
                      <a:lnTo>
                        <a:pt x="3683000" y="4372230"/>
                      </a:lnTo>
                      <a:lnTo>
                        <a:pt x="3651252" y="4219830"/>
                      </a:lnTo>
                      <a:lnTo>
                        <a:pt x="3536948" y="4169030"/>
                      </a:lnTo>
                      <a:lnTo>
                        <a:pt x="3492500" y="4061080"/>
                      </a:lnTo>
                      <a:lnTo>
                        <a:pt x="3390900" y="4035680"/>
                      </a:lnTo>
                      <a:lnTo>
                        <a:pt x="3333748" y="4022980"/>
                      </a:lnTo>
                      <a:lnTo>
                        <a:pt x="3289300" y="3965830"/>
                      </a:lnTo>
                      <a:lnTo>
                        <a:pt x="3302000" y="3921380"/>
                      </a:lnTo>
                      <a:lnTo>
                        <a:pt x="3289300" y="3826130"/>
                      </a:lnTo>
                      <a:lnTo>
                        <a:pt x="3276600" y="3768980"/>
                      </a:lnTo>
                      <a:lnTo>
                        <a:pt x="3308348" y="3711830"/>
                      </a:lnTo>
                      <a:lnTo>
                        <a:pt x="3308348" y="3673730"/>
                      </a:lnTo>
                      <a:lnTo>
                        <a:pt x="3155948" y="3673730"/>
                      </a:lnTo>
                      <a:lnTo>
                        <a:pt x="3130548" y="3534030"/>
                      </a:lnTo>
                      <a:lnTo>
                        <a:pt x="3060700" y="3476880"/>
                      </a:lnTo>
                      <a:lnTo>
                        <a:pt x="2946400" y="3349880"/>
                      </a:lnTo>
                      <a:lnTo>
                        <a:pt x="2832100" y="3299080"/>
                      </a:lnTo>
                      <a:lnTo>
                        <a:pt x="2762252" y="3292730"/>
                      </a:lnTo>
                      <a:lnTo>
                        <a:pt x="2654300" y="3241930"/>
                      </a:lnTo>
                      <a:lnTo>
                        <a:pt x="2444748" y="3197480"/>
                      </a:lnTo>
                      <a:lnTo>
                        <a:pt x="2362200" y="3172080"/>
                      </a:lnTo>
                      <a:lnTo>
                        <a:pt x="2228852" y="3184780"/>
                      </a:lnTo>
                      <a:lnTo>
                        <a:pt x="2032000" y="3241930"/>
                      </a:lnTo>
                      <a:lnTo>
                        <a:pt x="1987548" y="3299080"/>
                      </a:lnTo>
                      <a:lnTo>
                        <a:pt x="2006600" y="3381630"/>
                      </a:lnTo>
                      <a:lnTo>
                        <a:pt x="2006600" y="3426080"/>
                      </a:lnTo>
                      <a:lnTo>
                        <a:pt x="1854200" y="3426080"/>
                      </a:lnTo>
                      <a:lnTo>
                        <a:pt x="1758948" y="3495930"/>
                      </a:lnTo>
                      <a:lnTo>
                        <a:pt x="1663700" y="3489580"/>
                      </a:lnTo>
                      <a:lnTo>
                        <a:pt x="1562100" y="3546730"/>
                      </a:lnTo>
                      <a:lnTo>
                        <a:pt x="1524000" y="3610230"/>
                      </a:lnTo>
                      <a:lnTo>
                        <a:pt x="1397000" y="3622930"/>
                      </a:lnTo>
                      <a:lnTo>
                        <a:pt x="1390652" y="3686430"/>
                      </a:lnTo>
                      <a:lnTo>
                        <a:pt x="1282700" y="3705480"/>
                      </a:lnTo>
                      <a:lnTo>
                        <a:pt x="1238252" y="3756280"/>
                      </a:lnTo>
                      <a:lnTo>
                        <a:pt x="1181100" y="3807080"/>
                      </a:lnTo>
                      <a:lnTo>
                        <a:pt x="996948" y="3889630"/>
                      </a:lnTo>
                      <a:lnTo>
                        <a:pt x="927100" y="3876930"/>
                      </a:lnTo>
                      <a:lnTo>
                        <a:pt x="889000" y="3953130"/>
                      </a:lnTo>
                      <a:lnTo>
                        <a:pt x="755652" y="4016630"/>
                      </a:lnTo>
                      <a:lnTo>
                        <a:pt x="742948" y="4061080"/>
                      </a:lnTo>
                      <a:lnTo>
                        <a:pt x="679452" y="4086480"/>
                      </a:lnTo>
                      <a:lnTo>
                        <a:pt x="654052" y="4099180"/>
                      </a:lnTo>
                      <a:lnTo>
                        <a:pt x="622300" y="4073780"/>
                      </a:lnTo>
                      <a:lnTo>
                        <a:pt x="520700" y="4042030"/>
                      </a:lnTo>
                      <a:lnTo>
                        <a:pt x="317500" y="4003930"/>
                      </a:lnTo>
                      <a:lnTo>
                        <a:pt x="222252" y="4029330"/>
                      </a:lnTo>
                      <a:lnTo>
                        <a:pt x="193796" y="4005618"/>
                      </a:lnTo>
                      <a:lnTo>
                        <a:pt x="190500" y="3986150"/>
                      </a:lnTo>
                      <a:lnTo>
                        <a:pt x="243840" y="3909950"/>
                      </a:lnTo>
                      <a:lnTo>
                        <a:pt x="251460" y="3810890"/>
                      </a:lnTo>
                      <a:lnTo>
                        <a:pt x="243840" y="3711830"/>
                      </a:lnTo>
                      <a:lnTo>
                        <a:pt x="259080" y="3643250"/>
                      </a:lnTo>
                      <a:lnTo>
                        <a:pt x="259080" y="3574670"/>
                      </a:lnTo>
                      <a:lnTo>
                        <a:pt x="205740" y="3376550"/>
                      </a:lnTo>
                      <a:lnTo>
                        <a:pt x="228600" y="3102230"/>
                      </a:lnTo>
                      <a:lnTo>
                        <a:pt x="144780" y="2987930"/>
                      </a:lnTo>
                      <a:lnTo>
                        <a:pt x="60960" y="3026030"/>
                      </a:lnTo>
                      <a:lnTo>
                        <a:pt x="0" y="2843150"/>
                      </a:lnTo>
                      <a:lnTo>
                        <a:pt x="152400" y="2667890"/>
                      </a:lnTo>
                      <a:lnTo>
                        <a:pt x="175260" y="2492630"/>
                      </a:lnTo>
                      <a:lnTo>
                        <a:pt x="205740" y="2340230"/>
                      </a:lnTo>
                      <a:lnTo>
                        <a:pt x="198120" y="2271650"/>
                      </a:lnTo>
                      <a:lnTo>
                        <a:pt x="152400" y="2256410"/>
                      </a:lnTo>
                      <a:lnTo>
                        <a:pt x="114300" y="2187830"/>
                      </a:lnTo>
                      <a:lnTo>
                        <a:pt x="144780" y="2058290"/>
                      </a:lnTo>
                      <a:lnTo>
                        <a:pt x="205740" y="2035430"/>
                      </a:lnTo>
                      <a:lnTo>
                        <a:pt x="541020" y="1989710"/>
                      </a:lnTo>
                      <a:lnTo>
                        <a:pt x="609600" y="1974470"/>
                      </a:lnTo>
                      <a:lnTo>
                        <a:pt x="685800" y="1989710"/>
                      </a:lnTo>
                      <a:lnTo>
                        <a:pt x="731520" y="1951610"/>
                      </a:lnTo>
                      <a:lnTo>
                        <a:pt x="746760" y="1799210"/>
                      </a:lnTo>
                      <a:lnTo>
                        <a:pt x="876300" y="1776350"/>
                      </a:lnTo>
                      <a:lnTo>
                        <a:pt x="944880" y="1844930"/>
                      </a:lnTo>
                      <a:lnTo>
                        <a:pt x="1005840" y="1791590"/>
                      </a:lnTo>
                      <a:lnTo>
                        <a:pt x="1150620" y="1783970"/>
                      </a:lnTo>
                      <a:lnTo>
                        <a:pt x="1234440" y="1844930"/>
                      </a:lnTo>
                      <a:lnTo>
                        <a:pt x="1280160" y="1753490"/>
                      </a:lnTo>
                      <a:lnTo>
                        <a:pt x="1249680" y="1692530"/>
                      </a:lnTo>
                      <a:lnTo>
                        <a:pt x="1226820" y="1616330"/>
                      </a:lnTo>
                      <a:lnTo>
                        <a:pt x="1188720" y="1471550"/>
                      </a:lnTo>
                      <a:lnTo>
                        <a:pt x="1173480" y="1425830"/>
                      </a:lnTo>
                      <a:lnTo>
                        <a:pt x="1188720" y="1265810"/>
                      </a:lnTo>
                      <a:lnTo>
                        <a:pt x="1264920" y="1242950"/>
                      </a:lnTo>
                      <a:lnTo>
                        <a:pt x="1371600" y="1098170"/>
                      </a:lnTo>
                      <a:lnTo>
                        <a:pt x="1371600" y="1037210"/>
                      </a:lnTo>
                      <a:lnTo>
                        <a:pt x="1501140" y="922910"/>
                      </a:lnTo>
                      <a:lnTo>
                        <a:pt x="1493520" y="839090"/>
                      </a:lnTo>
                      <a:lnTo>
                        <a:pt x="1623060" y="740030"/>
                      </a:lnTo>
                      <a:lnTo>
                        <a:pt x="1737360" y="587630"/>
                      </a:lnTo>
                      <a:lnTo>
                        <a:pt x="1874520" y="564770"/>
                      </a:lnTo>
                      <a:lnTo>
                        <a:pt x="1958340" y="663830"/>
                      </a:lnTo>
                      <a:lnTo>
                        <a:pt x="2080260" y="602870"/>
                      </a:lnTo>
                      <a:lnTo>
                        <a:pt x="2179320" y="640970"/>
                      </a:lnTo>
                      <a:lnTo>
                        <a:pt x="2286000" y="625730"/>
                      </a:lnTo>
                      <a:lnTo>
                        <a:pt x="2324100" y="564770"/>
                      </a:lnTo>
                      <a:lnTo>
                        <a:pt x="2407920" y="633350"/>
                      </a:lnTo>
                      <a:lnTo>
                        <a:pt x="2446020" y="747650"/>
                      </a:lnTo>
                      <a:lnTo>
                        <a:pt x="2506980" y="831470"/>
                      </a:lnTo>
                      <a:lnTo>
                        <a:pt x="2659380" y="823850"/>
                      </a:lnTo>
                      <a:lnTo>
                        <a:pt x="2689860" y="778130"/>
                      </a:lnTo>
                      <a:lnTo>
                        <a:pt x="2758440" y="831470"/>
                      </a:lnTo>
                      <a:lnTo>
                        <a:pt x="2758440" y="854330"/>
                      </a:lnTo>
                      <a:lnTo>
                        <a:pt x="2865120" y="930530"/>
                      </a:lnTo>
                      <a:lnTo>
                        <a:pt x="2956560" y="922910"/>
                      </a:lnTo>
                      <a:lnTo>
                        <a:pt x="3009900" y="854330"/>
                      </a:lnTo>
                      <a:lnTo>
                        <a:pt x="3093720" y="854330"/>
                      </a:lnTo>
                      <a:lnTo>
                        <a:pt x="3223260" y="892430"/>
                      </a:lnTo>
                      <a:lnTo>
                        <a:pt x="3451860" y="656210"/>
                      </a:lnTo>
                      <a:lnTo>
                        <a:pt x="3337560" y="549530"/>
                      </a:lnTo>
                      <a:lnTo>
                        <a:pt x="3352800" y="488570"/>
                      </a:lnTo>
                      <a:lnTo>
                        <a:pt x="3383280" y="237110"/>
                      </a:lnTo>
                      <a:lnTo>
                        <a:pt x="3390900" y="176150"/>
                      </a:lnTo>
                      <a:lnTo>
                        <a:pt x="3375660" y="851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18" name="グループ化 917">
              <a:extLst>
                <a:ext uri="{FF2B5EF4-FFF2-40B4-BE49-F238E27FC236}">
                  <a16:creationId xmlns:a16="http://schemas.microsoft.com/office/drawing/2014/main" id="{23C08BF7-E3B6-4E06-937A-D648207D832E}"/>
                </a:ext>
              </a:extLst>
            </p:cNvPr>
            <p:cNvGrpSpPr/>
            <p:nvPr/>
          </p:nvGrpSpPr>
          <p:grpSpPr>
            <a:xfrm>
              <a:off x="39941635" y="19993010"/>
              <a:ext cx="5587514" cy="4168119"/>
              <a:chOff x="39941635" y="19993010"/>
              <a:chExt cx="5587514" cy="4168119"/>
            </a:xfrm>
          </p:grpSpPr>
          <p:sp>
            <p:nvSpPr>
              <p:cNvPr id="919" name="正方形/長方形 918">
                <a:extLst>
                  <a:ext uri="{FF2B5EF4-FFF2-40B4-BE49-F238E27FC236}">
                    <a16:creationId xmlns:a16="http://schemas.microsoft.com/office/drawing/2014/main" id="{410AE556-DB6F-45CE-ABAD-C466EB0CC546}"/>
                  </a:ext>
                </a:extLst>
              </p:cNvPr>
              <p:cNvSpPr/>
              <p:nvPr/>
            </p:nvSpPr>
            <p:spPr>
              <a:xfrm>
                <a:off x="39941635" y="23347590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檜枝岐村</a:t>
                </a:r>
              </a:p>
            </p:txBody>
          </p:sp>
          <p:sp>
            <p:nvSpPr>
              <p:cNvPr id="920" name="正方形/長方形 919">
                <a:extLst>
                  <a:ext uri="{FF2B5EF4-FFF2-40B4-BE49-F238E27FC236}">
                    <a16:creationId xmlns:a16="http://schemas.microsoft.com/office/drawing/2014/main" id="{DDE4237A-DA5D-433F-921C-080E410FB65A}"/>
                  </a:ext>
                </a:extLst>
              </p:cNvPr>
              <p:cNvSpPr/>
              <p:nvPr/>
            </p:nvSpPr>
            <p:spPr>
              <a:xfrm>
                <a:off x="40815185" y="22917974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南会津町</a:t>
                </a:r>
              </a:p>
            </p:txBody>
          </p:sp>
          <p:sp>
            <p:nvSpPr>
              <p:cNvPr id="921" name="正方形/長方形 920">
                <a:extLst>
                  <a:ext uri="{FF2B5EF4-FFF2-40B4-BE49-F238E27FC236}">
                    <a16:creationId xmlns:a16="http://schemas.microsoft.com/office/drawing/2014/main" id="{C4521313-9EE8-4930-BF0C-00E60FA90948}"/>
                  </a:ext>
                </a:extLst>
              </p:cNvPr>
              <p:cNvSpPr/>
              <p:nvPr/>
            </p:nvSpPr>
            <p:spPr>
              <a:xfrm>
                <a:off x="40830794" y="20938398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西会津町</a:t>
                </a:r>
              </a:p>
            </p:txBody>
          </p:sp>
          <p:sp>
            <p:nvSpPr>
              <p:cNvPr id="922" name="正方形/長方形 921">
                <a:extLst>
                  <a:ext uri="{FF2B5EF4-FFF2-40B4-BE49-F238E27FC236}">
                    <a16:creationId xmlns:a16="http://schemas.microsoft.com/office/drawing/2014/main" id="{C2558AB8-3370-42A8-94D9-22826CF287AA}"/>
                  </a:ext>
                </a:extLst>
              </p:cNvPr>
              <p:cNvSpPr/>
              <p:nvPr/>
            </p:nvSpPr>
            <p:spPr>
              <a:xfrm>
                <a:off x="41316909" y="21072465"/>
                <a:ext cx="729687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会津坂下町</a:t>
                </a:r>
              </a:p>
            </p:txBody>
          </p:sp>
          <p:sp>
            <p:nvSpPr>
              <p:cNvPr id="923" name="正方形/長方形 922">
                <a:extLst>
                  <a:ext uri="{FF2B5EF4-FFF2-40B4-BE49-F238E27FC236}">
                    <a16:creationId xmlns:a16="http://schemas.microsoft.com/office/drawing/2014/main" id="{7CEF0257-F8E7-49A8-B300-2073005C171C}"/>
                  </a:ext>
                </a:extLst>
              </p:cNvPr>
              <p:cNvSpPr/>
              <p:nvPr/>
            </p:nvSpPr>
            <p:spPr>
              <a:xfrm>
                <a:off x="41127950" y="21735898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柳津町</a:t>
                </a:r>
              </a:p>
            </p:txBody>
          </p:sp>
          <p:sp>
            <p:nvSpPr>
              <p:cNvPr id="924" name="正方形/長方形 923">
                <a:extLst>
                  <a:ext uri="{FF2B5EF4-FFF2-40B4-BE49-F238E27FC236}">
                    <a16:creationId xmlns:a16="http://schemas.microsoft.com/office/drawing/2014/main" id="{03C6A138-7A8F-427F-87EF-2517AAC442B6}"/>
                  </a:ext>
                </a:extLst>
              </p:cNvPr>
              <p:cNvSpPr/>
              <p:nvPr/>
            </p:nvSpPr>
            <p:spPr>
              <a:xfrm>
                <a:off x="40442359" y="21728060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金山町</a:t>
                </a:r>
              </a:p>
            </p:txBody>
          </p:sp>
          <p:sp>
            <p:nvSpPr>
              <p:cNvPr id="925" name="正方形/長方形 924">
                <a:extLst>
                  <a:ext uri="{FF2B5EF4-FFF2-40B4-BE49-F238E27FC236}">
                    <a16:creationId xmlns:a16="http://schemas.microsoft.com/office/drawing/2014/main" id="{2C23709D-C5AA-447A-A57C-2B899495EB11}"/>
                  </a:ext>
                </a:extLst>
              </p:cNvPr>
              <p:cNvSpPr/>
              <p:nvPr/>
            </p:nvSpPr>
            <p:spPr>
              <a:xfrm>
                <a:off x="41409427" y="21922472"/>
                <a:ext cx="729687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会津美里町</a:t>
                </a:r>
              </a:p>
            </p:txBody>
          </p:sp>
          <p:sp>
            <p:nvSpPr>
              <p:cNvPr id="926" name="正方形/長方形 925">
                <a:extLst>
                  <a:ext uri="{FF2B5EF4-FFF2-40B4-BE49-F238E27FC236}">
                    <a16:creationId xmlns:a16="http://schemas.microsoft.com/office/drawing/2014/main" id="{DE193201-25A9-494F-ABB2-2C384B35F518}"/>
                  </a:ext>
                </a:extLst>
              </p:cNvPr>
              <p:cNvSpPr/>
              <p:nvPr/>
            </p:nvSpPr>
            <p:spPr>
              <a:xfrm>
                <a:off x="43043943" y="22653896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矢吹町</a:t>
                </a:r>
              </a:p>
            </p:txBody>
          </p:sp>
          <p:sp>
            <p:nvSpPr>
              <p:cNvPr id="927" name="正方形/長方形 926">
                <a:extLst>
                  <a:ext uri="{FF2B5EF4-FFF2-40B4-BE49-F238E27FC236}">
                    <a16:creationId xmlns:a16="http://schemas.microsoft.com/office/drawing/2014/main" id="{D581BAB8-8611-4332-AE3B-E23D019933BD}"/>
                  </a:ext>
                </a:extLst>
              </p:cNvPr>
              <p:cNvSpPr/>
              <p:nvPr/>
            </p:nvSpPr>
            <p:spPr>
              <a:xfrm>
                <a:off x="43590606" y="23707514"/>
                <a:ext cx="402674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塙町</a:t>
                </a:r>
              </a:p>
            </p:txBody>
          </p:sp>
          <p:sp>
            <p:nvSpPr>
              <p:cNvPr id="928" name="正方形/長方形 927">
                <a:extLst>
                  <a:ext uri="{FF2B5EF4-FFF2-40B4-BE49-F238E27FC236}">
                    <a16:creationId xmlns:a16="http://schemas.microsoft.com/office/drawing/2014/main" id="{B0BE5DC7-722E-42CC-B578-AAD46AB1CB40}"/>
                  </a:ext>
                </a:extLst>
              </p:cNvPr>
              <p:cNvSpPr/>
              <p:nvPr/>
            </p:nvSpPr>
            <p:spPr>
              <a:xfrm>
                <a:off x="43483893" y="22814225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石川町</a:t>
                </a:r>
              </a:p>
            </p:txBody>
          </p:sp>
          <p:sp>
            <p:nvSpPr>
              <p:cNvPr id="929" name="正方形/長方形 928">
                <a:extLst>
                  <a:ext uri="{FF2B5EF4-FFF2-40B4-BE49-F238E27FC236}">
                    <a16:creationId xmlns:a16="http://schemas.microsoft.com/office/drawing/2014/main" id="{DE028A01-6DB7-4B8F-A491-CB1FBCF2A998}"/>
                  </a:ext>
                </a:extLst>
              </p:cNvPr>
              <p:cNvSpPr/>
              <p:nvPr/>
            </p:nvSpPr>
            <p:spPr>
              <a:xfrm>
                <a:off x="43749779" y="22543035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平田村</a:t>
                </a:r>
              </a:p>
            </p:txBody>
          </p:sp>
          <p:sp>
            <p:nvSpPr>
              <p:cNvPr id="930" name="正方形/長方形 929">
                <a:extLst>
                  <a:ext uri="{FF2B5EF4-FFF2-40B4-BE49-F238E27FC236}">
                    <a16:creationId xmlns:a16="http://schemas.microsoft.com/office/drawing/2014/main" id="{F387BDF6-9E5C-4F94-A143-E2969E76F632}"/>
                  </a:ext>
                </a:extLst>
              </p:cNvPr>
              <p:cNvSpPr/>
              <p:nvPr/>
            </p:nvSpPr>
            <p:spPr>
              <a:xfrm>
                <a:off x="40945384" y="22209691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昭和村</a:t>
                </a:r>
              </a:p>
            </p:txBody>
          </p:sp>
          <p:sp>
            <p:nvSpPr>
              <p:cNvPr id="931" name="正方形/長方形 930">
                <a:extLst>
                  <a:ext uri="{FF2B5EF4-FFF2-40B4-BE49-F238E27FC236}">
                    <a16:creationId xmlns:a16="http://schemas.microsoft.com/office/drawing/2014/main" id="{6E7CEF31-F3E0-4DB3-8B1D-D93B21A04BCB}"/>
                  </a:ext>
                </a:extLst>
              </p:cNvPr>
              <p:cNvSpPr/>
              <p:nvPr/>
            </p:nvSpPr>
            <p:spPr>
              <a:xfrm>
                <a:off x="40894091" y="21592484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三島町</a:t>
                </a:r>
              </a:p>
            </p:txBody>
          </p:sp>
          <p:sp>
            <p:nvSpPr>
              <p:cNvPr id="932" name="正方形/長方形 931">
                <a:extLst>
                  <a:ext uri="{FF2B5EF4-FFF2-40B4-BE49-F238E27FC236}">
                    <a16:creationId xmlns:a16="http://schemas.microsoft.com/office/drawing/2014/main" id="{497DAF54-E001-47E9-9496-045C12996A9B}"/>
                  </a:ext>
                </a:extLst>
              </p:cNvPr>
              <p:cNvSpPr/>
              <p:nvPr/>
            </p:nvSpPr>
            <p:spPr>
              <a:xfrm>
                <a:off x="43144458" y="22900317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squar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中島村</a:t>
                </a:r>
              </a:p>
            </p:txBody>
          </p:sp>
          <p:sp>
            <p:nvSpPr>
              <p:cNvPr id="933" name="正方形/長方形 932">
                <a:extLst>
                  <a:ext uri="{FF2B5EF4-FFF2-40B4-BE49-F238E27FC236}">
                    <a16:creationId xmlns:a16="http://schemas.microsoft.com/office/drawing/2014/main" id="{5A84B24F-42B0-4554-A122-0024BCC2CCAC}"/>
                  </a:ext>
                </a:extLst>
              </p:cNvPr>
              <p:cNvSpPr/>
              <p:nvPr/>
            </p:nvSpPr>
            <p:spPr>
              <a:xfrm>
                <a:off x="43333358" y="23167759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浅川町</a:t>
                </a:r>
              </a:p>
            </p:txBody>
          </p:sp>
          <p:sp>
            <p:nvSpPr>
              <p:cNvPr id="934" name="正方形/長方形 933">
                <a:extLst>
                  <a:ext uri="{FF2B5EF4-FFF2-40B4-BE49-F238E27FC236}">
                    <a16:creationId xmlns:a16="http://schemas.microsoft.com/office/drawing/2014/main" id="{5EE239B7-D885-4F66-A48F-DF13409479AD}"/>
                  </a:ext>
                </a:extLst>
              </p:cNvPr>
              <p:cNvSpPr/>
              <p:nvPr/>
            </p:nvSpPr>
            <p:spPr>
              <a:xfrm>
                <a:off x="44930134" y="22312034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楢葉町</a:t>
                </a:r>
              </a:p>
            </p:txBody>
          </p:sp>
          <p:sp>
            <p:nvSpPr>
              <p:cNvPr id="935" name="正方形/長方形 934">
                <a:extLst>
                  <a:ext uri="{FF2B5EF4-FFF2-40B4-BE49-F238E27FC236}">
                    <a16:creationId xmlns:a16="http://schemas.microsoft.com/office/drawing/2014/main" id="{B218D608-D5B6-4B90-94C1-E02986091820}"/>
                  </a:ext>
                </a:extLst>
              </p:cNvPr>
              <p:cNvSpPr/>
              <p:nvPr/>
            </p:nvSpPr>
            <p:spPr>
              <a:xfrm>
                <a:off x="42469424" y="21072465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猪苗代町</a:t>
                </a:r>
              </a:p>
            </p:txBody>
          </p:sp>
          <p:sp>
            <p:nvSpPr>
              <p:cNvPr id="936" name="正方形/長方形 935">
                <a:extLst>
                  <a:ext uri="{FF2B5EF4-FFF2-40B4-BE49-F238E27FC236}">
                    <a16:creationId xmlns:a16="http://schemas.microsoft.com/office/drawing/2014/main" id="{B9C7B66B-F293-4C4D-978F-8960DD796D68}"/>
                  </a:ext>
                </a:extLst>
              </p:cNvPr>
              <p:cNvSpPr/>
              <p:nvPr/>
            </p:nvSpPr>
            <p:spPr>
              <a:xfrm>
                <a:off x="40027524" y="22324875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只見町</a:t>
                </a:r>
              </a:p>
            </p:txBody>
          </p:sp>
          <p:sp>
            <p:nvSpPr>
              <p:cNvPr id="937" name="正方形/長方形 936">
                <a:extLst>
                  <a:ext uri="{FF2B5EF4-FFF2-40B4-BE49-F238E27FC236}">
                    <a16:creationId xmlns:a16="http://schemas.microsoft.com/office/drawing/2014/main" id="{E0F0472F-444E-495E-85AF-6DCB28FB273B}"/>
                  </a:ext>
                </a:extLst>
              </p:cNvPr>
              <p:cNvSpPr/>
              <p:nvPr/>
            </p:nvSpPr>
            <p:spPr>
              <a:xfrm>
                <a:off x="43630688" y="20125270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桑折町</a:t>
                </a:r>
              </a:p>
            </p:txBody>
          </p:sp>
          <p:sp>
            <p:nvSpPr>
              <p:cNvPr id="938" name="正方形/長方形 937">
                <a:extLst>
                  <a:ext uri="{FF2B5EF4-FFF2-40B4-BE49-F238E27FC236}">
                    <a16:creationId xmlns:a16="http://schemas.microsoft.com/office/drawing/2014/main" id="{551CA701-B962-4029-989D-F2E5B8DED2C4}"/>
                  </a:ext>
                </a:extLst>
              </p:cNvPr>
              <p:cNvSpPr/>
              <p:nvPr/>
            </p:nvSpPr>
            <p:spPr>
              <a:xfrm>
                <a:off x="43259475" y="21465040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本宮市</a:t>
                </a:r>
              </a:p>
            </p:txBody>
          </p:sp>
          <p:sp>
            <p:nvSpPr>
              <p:cNvPr id="939" name="正方形/長方形 938">
                <a:extLst>
                  <a:ext uri="{FF2B5EF4-FFF2-40B4-BE49-F238E27FC236}">
                    <a16:creationId xmlns:a16="http://schemas.microsoft.com/office/drawing/2014/main" id="{BE91D1C6-9A29-462C-97C7-915A5C11232E}"/>
                  </a:ext>
                </a:extLst>
              </p:cNvPr>
              <p:cNvSpPr/>
              <p:nvPr/>
            </p:nvSpPr>
            <p:spPr>
              <a:xfrm>
                <a:off x="43885743" y="20328992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伊達市</a:t>
                </a:r>
              </a:p>
            </p:txBody>
          </p:sp>
          <p:sp>
            <p:nvSpPr>
              <p:cNvPr id="940" name="正方形/長方形 939">
                <a:extLst>
                  <a:ext uri="{FF2B5EF4-FFF2-40B4-BE49-F238E27FC236}">
                    <a16:creationId xmlns:a16="http://schemas.microsoft.com/office/drawing/2014/main" id="{563E17FA-3C66-4ABF-8F54-05502AC847AB}"/>
                  </a:ext>
                </a:extLst>
              </p:cNvPr>
              <p:cNvSpPr/>
              <p:nvPr/>
            </p:nvSpPr>
            <p:spPr>
              <a:xfrm>
                <a:off x="44832976" y="20972219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南相馬市</a:t>
                </a:r>
              </a:p>
            </p:txBody>
          </p:sp>
          <p:sp>
            <p:nvSpPr>
              <p:cNvPr id="941" name="正方形/長方形 940">
                <a:extLst>
                  <a:ext uri="{FF2B5EF4-FFF2-40B4-BE49-F238E27FC236}">
                    <a16:creationId xmlns:a16="http://schemas.microsoft.com/office/drawing/2014/main" id="{CBEBBAAA-9131-4810-B8C7-03F068840F2B}"/>
                  </a:ext>
                </a:extLst>
              </p:cNvPr>
              <p:cNvSpPr/>
              <p:nvPr/>
            </p:nvSpPr>
            <p:spPr>
              <a:xfrm>
                <a:off x="43908645" y="20882465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川俣町</a:t>
                </a:r>
              </a:p>
            </p:txBody>
          </p:sp>
          <p:sp>
            <p:nvSpPr>
              <p:cNvPr id="942" name="正方形/長方形 941">
                <a:extLst>
                  <a:ext uri="{FF2B5EF4-FFF2-40B4-BE49-F238E27FC236}">
                    <a16:creationId xmlns:a16="http://schemas.microsoft.com/office/drawing/2014/main" id="{DC0F975B-4D16-4502-9CFC-66B3852F083C}"/>
                  </a:ext>
                </a:extLst>
              </p:cNvPr>
              <p:cNvSpPr/>
              <p:nvPr/>
            </p:nvSpPr>
            <p:spPr>
              <a:xfrm>
                <a:off x="42177224" y="22357356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天栄村</a:t>
                </a:r>
              </a:p>
            </p:txBody>
          </p:sp>
          <p:sp>
            <p:nvSpPr>
              <p:cNvPr id="943" name="正方形/長方形 942">
                <a:extLst>
                  <a:ext uri="{FF2B5EF4-FFF2-40B4-BE49-F238E27FC236}">
                    <a16:creationId xmlns:a16="http://schemas.microsoft.com/office/drawing/2014/main" id="{CD930F8A-AE45-41D6-8BE7-47F5398BBF1D}"/>
                  </a:ext>
                </a:extLst>
              </p:cNvPr>
              <p:cNvSpPr/>
              <p:nvPr/>
            </p:nvSpPr>
            <p:spPr>
              <a:xfrm>
                <a:off x="42042015" y="21161532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磐梯町</a:t>
                </a:r>
              </a:p>
            </p:txBody>
          </p:sp>
          <p:sp>
            <p:nvSpPr>
              <p:cNvPr id="944" name="正方形/長方形 943">
                <a:extLst>
                  <a:ext uri="{FF2B5EF4-FFF2-40B4-BE49-F238E27FC236}">
                    <a16:creationId xmlns:a16="http://schemas.microsoft.com/office/drawing/2014/main" id="{B90A85A9-9D0C-4A11-A89E-476B688FFD93}"/>
                  </a:ext>
                </a:extLst>
              </p:cNvPr>
              <p:cNvSpPr/>
              <p:nvPr/>
            </p:nvSpPr>
            <p:spPr>
              <a:xfrm>
                <a:off x="42869248" y="22801716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squar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泉崎村</a:t>
                </a:r>
              </a:p>
            </p:txBody>
          </p:sp>
          <p:sp>
            <p:nvSpPr>
              <p:cNvPr id="945" name="正方形/長方形 944">
                <a:extLst>
                  <a:ext uri="{FF2B5EF4-FFF2-40B4-BE49-F238E27FC236}">
                    <a16:creationId xmlns:a16="http://schemas.microsoft.com/office/drawing/2014/main" id="{E60E5FDA-E7CD-4A82-B777-31D4D39A7EC4}"/>
                  </a:ext>
                </a:extLst>
              </p:cNvPr>
              <p:cNvSpPr/>
              <p:nvPr/>
            </p:nvSpPr>
            <p:spPr>
              <a:xfrm>
                <a:off x="43383040" y="23945685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矢祭町</a:t>
                </a:r>
              </a:p>
            </p:txBody>
          </p:sp>
          <p:sp>
            <p:nvSpPr>
              <p:cNvPr id="946" name="正方形/長方形 945">
                <a:extLst>
                  <a:ext uri="{FF2B5EF4-FFF2-40B4-BE49-F238E27FC236}">
                    <a16:creationId xmlns:a16="http://schemas.microsoft.com/office/drawing/2014/main" id="{7E57C085-36CB-42FB-BF72-4B12378C09CC}"/>
                  </a:ext>
                </a:extLst>
              </p:cNvPr>
              <p:cNvSpPr/>
              <p:nvPr/>
            </p:nvSpPr>
            <p:spPr>
              <a:xfrm>
                <a:off x="43116944" y="22417951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鏡石町</a:t>
                </a:r>
              </a:p>
            </p:txBody>
          </p:sp>
          <p:sp>
            <p:nvSpPr>
              <p:cNvPr id="947" name="正方形/長方形 946">
                <a:extLst>
                  <a:ext uri="{FF2B5EF4-FFF2-40B4-BE49-F238E27FC236}">
                    <a16:creationId xmlns:a16="http://schemas.microsoft.com/office/drawing/2014/main" id="{85137013-32C0-4A7E-AB64-5FA3A50AE9AC}"/>
                  </a:ext>
                </a:extLst>
              </p:cNvPr>
              <p:cNvSpPr/>
              <p:nvPr/>
            </p:nvSpPr>
            <p:spPr>
              <a:xfrm>
                <a:off x="44023275" y="21714570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田村市</a:t>
                </a:r>
              </a:p>
            </p:txBody>
          </p:sp>
          <p:sp>
            <p:nvSpPr>
              <p:cNvPr id="948" name="正方形/長方形 947">
                <a:extLst>
                  <a:ext uri="{FF2B5EF4-FFF2-40B4-BE49-F238E27FC236}">
                    <a16:creationId xmlns:a16="http://schemas.microsoft.com/office/drawing/2014/main" id="{2E47C4A4-D777-41A6-949D-2161B04A66B3}"/>
                  </a:ext>
                </a:extLst>
              </p:cNvPr>
              <p:cNvSpPr/>
              <p:nvPr/>
            </p:nvSpPr>
            <p:spPr>
              <a:xfrm>
                <a:off x="43473237" y="21132711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二本松市</a:t>
                </a:r>
              </a:p>
            </p:txBody>
          </p:sp>
          <p:sp>
            <p:nvSpPr>
              <p:cNvPr id="949" name="正方形/長方形 948">
                <a:extLst>
                  <a:ext uri="{FF2B5EF4-FFF2-40B4-BE49-F238E27FC236}">
                    <a16:creationId xmlns:a16="http://schemas.microsoft.com/office/drawing/2014/main" id="{747B412F-77B0-441A-BF90-238DCF1FC5B7}"/>
                  </a:ext>
                </a:extLst>
              </p:cNvPr>
              <p:cNvSpPr/>
              <p:nvPr/>
            </p:nvSpPr>
            <p:spPr>
              <a:xfrm>
                <a:off x="41610876" y="22367503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下郷町</a:t>
                </a:r>
              </a:p>
            </p:txBody>
          </p:sp>
          <p:sp>
            <p:nvSpPr>
              <p:cNvPr id="950" name="正方形/長方形 949">
                <a:extLst>
                  <a:ext uri="{FF2B5EF4-FFF2-40B4-BE49-F238E27FC236}">
                    <a16:creationId xmlns:a16="http://schemas.microsoft.com/office/drawing/2014/main" id="{4B69B2F0-16D3-4717-8A22-C9F78F97C225}"/>
                  </a:ext>
                </a:extLst>
              </p:cNvPr>
              <p:cNvSpPr/>
              <p:nvPr/>
            </p:nvSpPr>
            <p:spPr>
              <a:xfrm>
                <a:off x="42283694" y="22767725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西郷村</a:t>
                </a:r>
              </a:p>
            </p:txBody>
          </p:sp>
          <p:sp>
            <p:nvSpPr>
              <p:cNvPr id="951" name="正方形/長方形 950">
                <a:extLst>
                  <a:ext uri="{FF2B5EF4-FFF2-40B4-BE49-F238E27FC236}">
                    <a16:creationId xmlns:a16="http://schemas.microsoft.com/office/drawing/2014/main" id="{59B5B0D4-683D-40CB-A6BA-52CC9BC3F9CB}"/>
                  </a:ext>
                </a:extLst>
              </p:cNvPr>
              <p:cNvSpPr/>
              <p:nvPr/>
            </p:nvSpPr>
            <p:spPr>
              <a:xfrm>
                <a:off x="43595142" y="23440656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鮫川村</a:t>
                </a:r>
              </a:p>
            </p:txBody>
          </p:sp>
          <p:sp>
            <p:nvSpPr>
              <p:cNvPr id="952" name="正方形/長方形 951">
                <a:extLst>
                  <a:ext uri="{FF2B5EF4-FFF2-40B4-BE49-F238E27FC236}">
                    <a16:creationId xmlns:a16="http://schemas.microsoft.com/office/drawing/2014/main" id="{CA5DA9FA-E7D3-4753-9030-BB758F0D65CE}"/>
                  </a:ext>
                </a:extLst>
              </p:cNvPr>
              <p:cNvSpPr/>
              <p:nvPr/>
            </p:nvSpPr>
            <p:spPr>
              <a:xfrm>
                <a:off x="45005055" y="22055906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富岡町</a:t>
                </a:r>
              </a:p>
            </p:txBody>
          </p:sp>
          <p:sp>
            <p:nvSpPr>
              <p:cNvPr id="953" name="正方形/長方形 952">
                <a:extLst>
                  <a:ext uri="{FF2B5EF4-FFF2-40B4-BE49-F238E27FC236}">
                    <a16:creationId xmlns:a16="http://schemas.microsoft.com/office/drawing/2014/main" id="{813EAECE-BD79-4B57-A098-36F04148A70B}"/>
                  </a:ext>
                </a:extLst>
              </p:cNvPr>
              <p:cNvSpPr/>
              <p:nvPr/>
            </p:nvSpPr>
            <p:spPr>
              <a:xfrm>
                <a:off x="43800215" y="23030638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古殿町</a:t>
                </a:r>
              </a:p>
            </p:txBody>
          </p:sp>
          <p:sp>
            <p:nvSpPr>
              <p:cNvPr id="954" name="正方形/長方形 953">
                <a:extLst>
                  <a:ext uri="{FF2B5EF4-FFF2-40B4-BE49-F238E27FC236}">
                    <a16:creationId xmlns:a16="http://schemas.microsoft.com/office/drawing/2014/main" id="{5FD73469-2791-4FC5-897F-F0185EB91543}"/>
                  </a:ext>
                </a:extLst>
              </p:cNvPr>
              <p:cNvSpPr/>
              <p:nvPr/>
            </p:nvSpPr>
            <p:spPr>
              <a:xfrm>
                <a:off x="43395457" y="22605131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玉川村</a:t>
                </a:r>
              </a:p>
            </p:txBody>
          </p:sp>
          <p:sp>
            <p:nvSpPr>
              <p:cNvPr id="955" name="正方形/長方形 954">
                <a:extLst>
                  <a:ext uri="{FF2B5EF4-FFF2-40B4-BE49-F238E27FC236}">
                    <a16:creationId xmlns:a16="http://schemas.microsoft.com/office/drawing/2014/main" id="{6891D1AF-A137-4E48-9990-B39AC8960E3D}"/>
                  </a:ext>
                </a:extLst>
              </p:cNvPr>
              <p:cNvSpPr/>
              <p:nvPr/>
            </p:nvSpPr>
            <p:spPr>
              <a:xfrm>
                <a:off x="44811702" y="20074622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新地町</a:t>
                </a:r>
              </a:p>
            </p:txBody>
          </p:sp>
          <p:sp>
            <p:nvSpPr>
              <p:cNvPr id="956" name="正方形/長方形 955">
                <a:extLst>
                  <a:ext uri="{FF2B5EF4-FFF2-40B4-BE49-F238E27FC236}">
                    <a16:creationId xmlns:a16="http://schemas.microsoft.com/office/drawing/2014/main" id="{81307389-8BF7-4013-9350-419E32C73FA8}"/>
                  </a:ext>
                </a:extLst>
              </p:cNvPr>
              <p:cNvSpPr/>
              <p:nvPr/>
            </p:nvSpPr>
            <p:spPr>
              <a:xfrm>
                <a:off x="44308402" y="20785567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飯舘村</a:t>
                </a:r>
              </a:p>
            </p:txBody>
          </p:sp>
          <p:sp>
            <p:nvSpPr>
              <p:cNvPr id="957" name="正方形/長方形 956">
                <a:extLst>
                  <a:ext uri="{FF2B5EF4-FFF2-40B4-BE49-F238E27FC236}">
                    <a16:creationId xmlns:a16="http://schemas.microsoft.com/office/drawing/2014/main" id="{FC4FD9E5-70BB-4233-8387-3547A1EF68EE}"/>
                  </a:ext>
                </a:extLst>
              </p:cNvPr>
              <p:cNvSpPr/>
              <p:nvPr/>
            </p:nvSpPr>
            <p:spPr>
              <a:xfrm>
                <a:off x="44846359" y="21522850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浪江町</a:t>
                </a:r>
              </a:p>
            </p:txBody>
          </p:sp>
          <p:sp>
            <p:nvSpPr>
              <p:cNvPr id="958" name="正方形/長方形 957">
                <a:extLst>
                  <a:ext uri="{FF2B5EF4-FFF2-40B4-BE49-F238E27FC236}">
                    <a16:creationId xmlns:a16="http://schemas.microsoft.com/office/drawing/2014/main" id="{4535247C-A800-464B-8F39-9C3F76E680FC}"/>
                  </a:ext>
                </a:extLst>
              </p:cNvPr>
              <p:cNvSpPr/>
              <p:nvPr/>
            </p:nvSpPr>
            <p:spPr>
              <a:xfrm>
                <a:off x="44417641" y="21471150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葛尾村</a:t>
                </a:r>
              </a:p>
            </p:txBody>
          </p:sp>
          <p:sp>
            <p:nvSpPr>
              <p:cNvPr id="959" name="正方形/長方形 958">
                <a:extLst>
                  <a:ext uri="{FF2B5EF4-FFF2-40B4-BE49-F238E27FC236}">
                    <a16:creationId xmlns:a16="http://schemas.microsoft.com/office/drawing/2014/main" id="{E2D31F7C-D7B3-454E-A726-44BDC845814C}"/>
                  </a:ext>
                </a:extLst>
              </p:cNvPr>
              <p:cNvSpPr/>
              <p:nvPr/>
            </p:nvSpPr>
            <p:spPr>
              <a:xfrm>
                <a:off x="44843936" y="21859594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大熊町</a:t>
                </a:r>
              </a:p>
            </p:txBody>
          </p:sp>
          <p:sp>
            <p:nvSpPr>
              <p:cNvPr id="960" name="正方形/長方形 959">
                <a:extLst>
                  <a:ext uri="{FF2B5EF4-FFF2-40B4-BE49-F238E27FC236}">
                    <a16:creationId xmlns:a16="http://schemas.microsoft.com/office/drawing/2014/main" id="{FDDA9D2C-A0F6-4655-83EE-9BA8716CAA6D}"/>
                  </a:ext>
                </a:extLst>
              </p:cNvPr>
              <p:cNvSpPr/>
              <p:nvPr/>
            </p:nvSpPr>
            <p:spPr>
              <a:xfrm>
                <a:off x="45017470" y="21687295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双葉町</a:t>
                </a:r>
              </a:p>
            </p:txBody>
          </p:sp>
          <p:sp>
            <p:nvSpPr>
              <p:cNvPr id="961" name="正方形/長方形 960">
                <a:extLst>
                  <a:ext uri="{FF2B5EF4-FFF2-40B4-BE49-F238E27FC236}">
                    <a16:creationId xmlns:a16="http://schemas.microsoft.com/office/drawing/2014/main" id="{B6CE1E15-0246-424C-9BFF-13A2042B985C}"/>
                  </a:ext>
                </a:extLst>
              </p:cNvPr>
              <p:cNvSpPr/>
              <p:nvPr/>
            </p:nvSpPr>
            <p:spPr>
              <a:xfrm>
                <a:off x="44506084" y="22140013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川内村</a:t>
                </a:r>
              </a:p>
            </p:txBody>
          </p:sp>
          <p:sp>
            <p:nvSpPr>
              <p:cNvPr id="962" name="正方形/長方形 961">
                <a:extLst>
                  <a:ext uri="{FF2B5EF4-FFF2-40B4-BE49-F238E27FC236}">
                    <a16:creationId xmlns:a16="http://schemas.microsoft.com/office/drawing/2014/main" id="{DF6B389F-859A-4419-BBA9-175448646901}"/>
                  </a:ext>
                </a:extLst>
              </p:cNvPr>
              <p:cNvSpPr/>
              <p:nvPr/>
            </p:nvSpPr>
            <p:spPr>
              <a:xfrm>
                <a:off x="43863586" y="22292132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小野町</a:t>
                </a:r>
              </a:p>
            </p:txBody>
          </p:sp>
          <p:sp>
            <p:nvSpPr>
              <p:cNvPr id="963" name="正方形/長方形 962">
                <a:extLst>
                  <a:ext uri="{FF2B5EF4-FFF2-40B4-BE49-F238E27FC236}">
                    <a16:creationId xmlns:a16="http://schemas.microsoft.com/office/drawing/2014/main" id="{CBF77D9E-525C-41A1-8C29-9F4261309DAD}"/>
                  </a:ext>
                </a:extLst>
              </p:cNvPr>
              <p:cNvSpPr/>
              <p:nvPr/>
            </p:nvSpPr>
            <p:spPr>
              <a:xfrm>
                <a:off x="43473021" y="21695085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三春町</a:t>
                </a:r>
              </a:p>
            </p:txBody>
          </p:sp>
          <p:sp>
            <p:nvSpPr>
              <p:cNvPr id="964" name="正方形/長方形 963">
                <a:extLst>
                  <a:ext uri="{FF2B5EF4-FFF2-40B4-BE49-F238E27FC236}">
                    <a16:creationId xmlns:a16="http://schemas.microsoft.com/office/drawing/2014/main" id="{6462B6F2-F0AE-4379-A5F1-6EEFB167B75F}"/>
                  </a:ext>
                </a:extLst>
              </p:cNvPr>
              <p:cNvSpPr/>
              <p:nvPr/>
            </p:nvSpPr>
            <p:spPr>
              <a:xfrm>
                <a:off x="43065817" y="23392797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棚倉町</a:t>
                </a:r>
              </a:p>
            </p:txBody>
          </p:sp>
          <p:sp>
            <p:nvSpPr>
              <p:cNvPr id="965" name="正方形/長方形 964">
                <a:extLst>
                  <a:ext uri="{FF2B5EF4-FFF2-40B4-BE49-F238E27FC236}">
                    <a16:creationId xmlns:a16="http://schemas.microsoft.com/office/drawing/2014/main" id="{9ED9FF8A-44E6-4795-B3CE-26D8093D765A}"/>
                  </a:ext>
                </a:extLst>
              </p:cNvPr>
              <p:cNvSpPr/>
              <p:nvPr/>
            </p:nvSpPr>
            <p:spPr>
              <a:xfrm>
                <a:off x="41692861" y="21227179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湯川村</a:t>
                </a:r>
              </a:p>
            </p:txBody>
          </p:sp>
          <p:sp>
            <p:nvSpPr>
              <p:cNvPr id="966" name="正方形/長方形 965">
                <a:extLst>
                  <a:ext uri="{FF2B5EF4-FFF2-40B4-BE49-F238E27FC236}">
                    <a16:creationId xmlns:a16="http://schemas.microsoft.com/office/drawing/2014/main" id="{1CEBD5FF-190D-4631-B02F-379F81F1E869}"/>
                  </a:ext>
                </a:extLst>
              </p:cNvPr>
              <p:cNvSpPr/>
              <p:nvPr/>
            </p:nvSpPr>
            <p:spPr>
              <a:xfrm>
                <a:off x="42113720" y="20691057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北塩原村</a:t>
                </a:r>
              </a:p>
            </p:txBody>
          </p:sp>
          <p:sp>
            <p:nvSpPr>
              <p:cNvPr id="967" name="正方形/長方形 966">
                <a:extLst>
                  <a:ext uri="{FF2B5EF4-FFF2-40B4-BE49-F238E27FC236}">
                    <a16:creationId xmlns:a16="http://schemas.microsoft.com/office/drawing/2014/main" id="{6C4299E5-8357-4AF0-8557-C9AEDD801E35}"/>
                  </a:ext>
                </a:extLst>
              </p:cNvPr>
              <p:cNvSpPr/>
              <p:nvPr/>
            </p:nvSpPr>
            <p:spPr>
              <a:xfrm>
                <a:off x="43756807" y="19993010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国見町</a:t>
                </a:r>
              </a:p>
            </p:txBody>
          </p:sp>
          <p:sp>
            <p:nvSpPr>
              <p:cNvPr id="968" name="正方形/長方形 967">
                <a:extLst>
                  <a:ext uri="{FF2B5EF4-FFF2-40B4-BE49-F238E27FC236}">
                    <a16:creationId xmlns:a16="http://schemas.microsoft.com/office/drawing/2014/main" id="{5110B151-5096-430E-8FD2-FD99962DEA83}"/>
                  </a:ext>
                </a:extLst>
              </p:cNvPr>
              <p:cNvSpPr/>
              <p:nvPr/>
            </p:nvSpPr>
            <p:spPr>
              <a:xfrm>
                <a:off x="43211255" y="20416992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福島市</a:t>
                </a:r>
              </a:p>
            </p:txBody>
          </p:sp>
          <p:sp>
            <p:nvSpPr>
              <p:cNvPr id="969" name="正方形/長方形 968">
                <a:extLst>
                  <a:ext uri="{FF2B5EF4-FFF2-40B4-BE49-F238E27FC236}">
                    <a16:creationId xmlns:a16="http://schemas.microsoft.com/office/drawing/2014/main" id="{E014BB16-0064-4B50-9180-DDA94C5F3C5D}"/>
                  </a:ext>
                </a:extLst>
              </p:cNvPr>
              <p:cNvSpPr/>
              <p:nvPr/>
            </p:nvSpPr>
            <p:spPr>
              <a:xfrm>
                <a:off x="41937280" y="21628176"/>
                <a:ext cx="729687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会津若松市</a:t>
                </a:r>
              </a:p>
            </p:txBody>
          </p:sp>
          <p:sp>
            <p:nvSpPr>
              <p:cNvPr id="970" name="正方形/長方形 969">
                <a:extLst>
                  <a:ext uri="{FF2B5EF4-FFF2-40B4-BE49-F238E27FC236}">
                    <a16:creationId xmlns:a16="http://schemas.microsoft.com/office/drawing/2014/main" id="{6C65EB22-B773-48BA-996F-293773D765D3}"/>
                  </a:ext>
                </a:extLst>
              </p:cNvPr>
              <p:cNvSpPr/>
              <p:nvPr/>
            </p:nvSpPr>
            <p:spPr>
              <a:xfrm>
                <a:off x="42892860" y="21819680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郡山市</a:t>
                </a:r>
              </a:p>
            </p:txBody>
          </p:sp>
          <p:sp>
            <p:nvSpPr>
              <p:cNvPr id="971" name="正方形/長方形 970">
                <a:extLst>
                  <a:ext uri="{FF2B5EF4-FFF2-40B4-BE49-F238E27FC236}">
                    <a16:creationId xmlns:a16="http://schemas.microsoft.com/office/drawing/2014/main" id="{DE8C2ECF-881B-4274-AFF2-256E9369ED04}"/>
                  </a:ext>
                </a:extLst>
              </p:cNvPr>
              <p:cNvSpPr/>
              <p:nvPr/>
            </p:nvSpPr>
            <p:spPr>
              <a:xfrm>
                <a:off x="42870824" y="22208222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須賀川市</a:t>
                </a:r>
              </a:p>
            </p:txBody>
          </p:sp>
          <p:sp>
            <p:nvSpPr>
              <p:cNvPr id="972" name="正方形/長方形 971">
                <a:extLst>
                  <a:ext uri="{FF2B5EF4-FFF2-40B4-BE49-F238E27FC236}">
                    <a16:creationId xmlns:a16="http://schemas.microsoft.com/office/drawing/2014/main" id="{1BD6F9FE-F994-4137-BC6D-61633303C9F6}"/>
                  </a:ext>
                </a:extLst>
              </p:cNvPr>
              <p:cNvSpPr/>
              <p:nvPr/>
            </p:nvSpPr>
            <p:spPr>
              <a:xfrm>
                <a:off x="41490788" y="20668032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喜多方市</a:t>
                </a:r>
              </a:p>
            </p:txBody>
          </p:sp>
          <p:sp>
            <p:nvSpPr>
              <p:cNvPr id="973" name="正方形/長方形 972">
                <a:extLst>
                  <a:ext uri="{FF2B5EF4-FFF2-40B4-BE49-F238E27FC236}">
                    <a16:creationId xmlns:a16="http://schemas.microsoft.com/office/drawing/2014/main" id="{E34F1AD3-415F-488D-AFC2-89FA7B8076B0}"/>
                  </a:ext>
                </a:extLst>
              </p:cNvPr>
              <p:cNvSpPr/>
              <p:nvPr/>
            </p:nvSpPr>
            <p:spPr>
              <a:xfrm>
                <a:off x="42800548" y="23074987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白河市</a:t>
                </a:r>
              </a:p>
            </p:txBody>
          </p:sp>
          <p:sp>
            <p:nvSpPr>
              <p:cNvPr id="974" name="正方形/長方形 973">
                <a:extLst>
                  <a:ext uri="{FF2B5EF4-FFF2-40B4-BE49-F238E27FC236}">
                    <a16:creationId xmlns:a16="http://schemas.microsoft.com/office/drawing/2014/main" id="{9D20DB94-7A27-4459-9CFB-2AD66E5D0626}"/>
                  </a:ext>
                </a:extLst>
              </p:cNvPr>
              <p:cNvSpPr/>
              <p:nvPr/>
            </p:nvSpPr>
            <p:spPr>
              <a:xfrm>
                <a:off x="44477145" y="23125169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いわき市</a:t>
                </a:r>
              </a:p>
            </p:txBody>
          </p:sp>
          <p:sp>
            <p:nvSpPr>
              <p:cNvPr id="975" name="正方形/長方形 974">
                <a:extLst>
                  <a:ext uri="{FF2B5EF4-FFF2-40B4-BE49-F238E27FC236}">
                    <a16:creationId xmlns:a16="http://schemas.microsoft.com/office/drawing/2014/main" id="{1AB22FD3-B7D0-4C4C-AE17-DAE3048D56F6}"/>
                  </a:ext>
                </a:extLst>
              </p:cNvPr>
              <p:cNvSpPr/>
              <p:nvPr/>
            </p:nvSpPr>
            <p:spPr>
              <a:xfrm>
                <a:off x="44804926" y="20358556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相馬市</a:t>
                </a:r>
              </a:p>
            </p:txBody>
          </p:sp>
          <p:sp>
            <p:nvSpPr>
              <p:cNvPr id="976" name="正方形/長方形 975">
                <a:extLst>
                  <a:ext uri="{FF2B5EF4-FFF2-40B4-BE49-F238E27FC236}">
                    <a16:creationId xmlns:a16="http://schemas.microsoft.com/office/drawing/2014/main" id="{117342FA-79D6-42FB-A663-3890BC27B124}"/>
                  </a:ext>
                </a:extLst>
              </p:cNvPr>
              <p:cNvSpPr/>
              <p:nvPr/>
            </p:nvSpPr>
            <p:spPr>
              <a:xfrm>
                <a:off x="43010569" y="21198338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大玉村</a:t>
                </a:r>
              </a:p>
            </p:txBody>
          </p:sp>
          <p:sp>
            <p:nvSpPr>
              <p:cNvPr id="977" name="正方形/長方形 976">
                <a:extLst>
                  <a:ext uri="{FF2B5EF4-FFF2-40B4-BE49-F238E27FC236}">
                    <a16:creationId xmlns:a16="http://schemas.microsoft.com/office/drawing/2014/main" id="{4E0C8EB3-BECF-420B-A609-3F1CD29F7CD9}"/>
                  </a:ext>
                </a:extLst>
              </p:cNvPr>
              <p:cNvSpPr/>
              <p:nvPr/>
            </p:nvSpPr>
            <p:spPr>
              <a:xfrm>
                <a:off x="44916066" y="22537901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広野町</a:t>
                </a:r>
              </a:p>
            </p:txBody>
          </p:sp>
        </p:grpSp>
      </p:grpSp>
      <p:sp>
        <p:nvSpPr>
          <p:cNvPr id="1091" name="フリーフォーム: 図形 1090">
            <a:extLst>
              <a:ext uri="{FF2B5EF4-FFF2-40B4-BE49-F238E27FC236}">
                <a16:creationId xmlns:a16="http://schemas.microsoft.com/office/drawing/2014/main" id="{ABB7643E-14BF-4AE0-81CC-B2B1442EEA1A}"/>
              </a:ext>
            </a:extLst>
          </p:cNvPr>
          <p:cNvSpPr/>
          <p:nvPr/>
        </p:nvSpPr>
        <p:spPr>
          <a:xfrm>
            <a:off x="8349916" y="242046"/>
            <a:ext cx="3735136" cy="2363413"/>
          </a:xfrm>
          <a:custGeom>
            <a:avLst/>
            <a:gdLst>
              <a:gd name="connsiteX0" fmla="*/ 472012 w 3735136"/>
              <a:gd name="connsiteY0" fmla="*/ 0 h 2363413"/>
              <a:gd name="connsiteX1" fmla="*/ 2912024 w 3735136"/>
              <a:gd name="connsiteY1" fmla="*/ 0 h 2363413"/>
              <a:gd name="connsiteX2" fmla="*/ 2959768 w 3735136"/>
              <a:gd name="connsiteY2" fmla="*/ 159152 h 2363413"/>
              <a:gd name="connsiteX3" fmla="*/ 3320716 w 3735136"/>
              <a:gd name="connsiteY3" fmla="*/ 303531 h 2363413"/>
              <a:gd name="connsiteX4" fmla="*/ 3633536 w 3735136"/>
              <a:gd name="connsiteY4" fmla="*/ 471973 h 2363413"/>
              <a:gd name="connsiteX5" fmla="*/ 3735136 w 3735136"/>
              <a:gd name="connsiteY5" fmla="*/ 678611 h 2363413"/>
              <a:gd name="connsiteX6" fmla="*/ 3513220 w 3735136"/>
              <a:gd name="connsiteY6" fmla="*/ 784794 h 2363413"/>
              <a:gd name="connsiteX7" fmla="*/ 3368844 w 3735136"/>
              <a:gd name="connsiteY7" fmla="*/ 929173 h 2363413"/>
              <a:gd name="connsiteX8" fmla="*/ 3007896 w 3735136"/>
              <a:gd name="connsiteY8" fmla="*/ 1001362 h 2363413"/>
              <a:gd name="connsiteX9" fmla="*/ 2695072 w 3735136"/>
              <a:gd name="connsiteY9" fmla="*/ 808857 h 2363413"/>
              <a:gd name="connsiteX10" fmla="*/ 2310064 w 3735136"/>
              <a:gd name="connsiteY10" fmla="*/ 808857 h 2363413"/>
              <a:gd name="connsiteX11" fmla="*/ 2189748 w 3735136"/>
              <a:gd name="connsiteY11" fmla="*/ 592289 h 2363413"/>
              <a:gd name="connsiteX12" fmla="*/ 2045368 w 3735136"/>
              <a:gd name="connsiteY12" fmla="*/ 640415 h 2363413"/>
              <a:gd name="connsiteX13" fmla="*/ 1900988 w 3735136"/>
              <a:gd name="connsiteY13" fmla="*/ 832920 h 2363413"/>
              <a:gd name="connsiteX14" fmla="*/ 1684420 w 3735136"/>
              <a:gd name="connsiteY14" fmla="*/ 1025426 h 2363413"/>
              <a:gd name="connsiteX15" fmla="*/ 1395664 w 3735136"/>
              <a:gd name="connsiteY15" fmla="*/ 1145741 h 2363413"/>
              <a:gd name="connsiteX16" fmla="*/ 1395664 w 3735136"/>
              <a:gd name="connsiteY16" fmla="*/ 1723257 h 2363413"/>
              <a:gd name="connsiteX17" fmla="*/ 1395664 w 3735136"/>
              <a:gd name="connsiteY17" fmla="*/ 1843573 h 2363413"/>
              <a:gd name="connsiteX18" fmla="*/ 890336 w 3735136"/>
              <a:gd name="connsiteY18" fmla="*/ 1939825 h 2363413"/>
              <a:gd name="connsiteX19" fmla="*/ 703180 w 3735136"/>
              <a:gd name="connsiteY19" fmla="*/ 2363413 h 2363413"/>
              <a:gd name="connsiteX20" fmla="*/ 409072 w 3735136"/>
              <a:gd name="connsiteY20" fmla="*/ 2228583 h 2363413"/>
              <a:gd name="connsiteX21" fmla="*/ 216568 w 3735136"/>
              <a:gd name="connsiteY21" fmla="*/ 2228583 h 2363413"/>
              <a:gd name="connsiteX22" fmla="*/ 120316 w 3735136"/>
              <a:gd name="connsiteY22" fmla="*/ 2012015 h 2363413"/>
              <a:gd name="connsiteX23" fmla="*/ 0 w 3735136"/>
              <a:gd name="connsiteY23" fmla="*/ 1266057 h 2363413"/>
              <a:gd name="connsiteX24" fmla="*/ 360948 w 3735136"/>
              <a:gd name="connsiteY24" fmla="*/ 688541 h 2363413"/>
              <a:gd name="connsiteX25" fmla="*/ 505324 w 3735136"/>
              <a:gd name="connsiteY25" fmla="*/ 496036 h 2363413"/>
              <a:gd name="connsiteX26" fmla="*/ 505324 w 3735136"/>
              <a:gd name="connsiteY26" fmla="*/ 183215 h 2363413"/>
              <a:gd name="connsiteX0" fmla="*/ 472012 w 3735136"/>
              <a:gd name="connsiteY0" fmla="*/ 1729807 h 4093220"/>
              <a:gd name="connsiteX1" fmla="*/ 1975184 w 3735136"/>
              <a:gd name="connsiteY1" fmla="*/ 0 h 4093220"/>
              <a:gd name="connsiteX2" fmla="*/ 2912024 w 3735136"/>
              <a:gd name="connsiteY2" fmla="*/ 1729807 h 4093220"/>
              <a:gd name="connsiteX3" fmla="*/ 2959768 w 3735136"/>
              <a:gd name="connsiteY3" fmla="*/ 1888959 h 4093220"/>
              <a:gd name="connsiteX4" fmla="*/ 3320716 w 3735136"/>
              <a:gd name="connsiteY4" fmla="*/ 2033338 h 4093220"/>
              <a:gd name="connsiteX5" fmla="*/ 3633536 w 3735136"/>
              <a:gd name="connsiteY5" fmla="*/ 2201780 h 4093220"/>
              <a:gd name="connsiteX6" fmla="*/ 3735136 w 3735136"/>
              <a:gd name="connsiteY6" fmla="*/ 2408418 h 4093220"/>
              <a:gd name="connsiteX7" fmla="*/ 3513220 w 3735136"/>
              <a:gd name="connsiteY7" fmla="*/ 2514601 h 4093220"/>
              <a:gd name="connsiteX8" fmla="*/ 3368844 w 3735136"/>
              <a:gd name="connsiteY8" fmla="*/ 2658980 h 4093220"/>
              <a:gd name="connsiteX9" fmla="*/ 3007896 w 3735136"/>
              <a:gd name="connsiteY9" fmla="*/ 2731169 h 4093220"/>
              <a:gd name="connsiteX10" fmla="*/ 2695072 w 3735136"/>
              <a:gd name="connsiteY10" fmla="*/ 2538664 h 4093220"/>
              <a:gd name="connsiteX11" fmla="*/ 2310064 w 3735136"/>
              <a:gd name="connsiteY11" fmla="*/ 2538664 h 4093220"/>
              <a:gd name="connsiteX12" fmla="*/ 2189748 w 3735136"/>
              <a:gd name="connsiteY12" fmla="*/ 2322096 h 4093220"/>
              <a:gd name="connsiteX13" fmla="*/ 2045368 w 3735136"/>
              <a:gd name="connsiteY13" fmla="*/ 2370222 h 4093220"/>
              <a:gd name="connsiteX14" fmla="*/ 1900988 w 3735136"/>
              <a:gd name="connsiteY14" fmla="*/ 2562727 h 4093220"/>
              <a:gd name="connsiteX15" fmla="*/ 1684420 w 3735136"/>
              <a:gd name="connsiteY15" fmla="*/ 2755233 h 4093220"/>
              <a:gd name="connsiteX16" fmla="*/ 1395664 w 3735136"/>
              <a:gd name="connsiteY16" fmla="*/ 2875548 h 4093220"/>
              <a:gd name="connsiteX17" fmla="*/ 1395664 w 3735136"/>
              <a:gd name="connsiteY17" fmla="*/ 3453064 h 4093220"/>
              <a:gd name="connsiteX18" fmla="*/ 1395664 w 3735136"/>
              <a:gd name="connsiteY18" fmla="*/ 3573380 h 4093220"/>
              <a:gd name="connsiteX19" fmla="*/ 890336 w 3735136"/>
              <a:gd name="connsiteY19" fmla="*/ 3669632 h 4093220"/>
              <a:gd name="connsiteX20" fmla="*/ 703180 w 3735136"/>
              <a:gd name="connsiteY20" fmla="*/ 4093220 h 4093220"/>
              <a:gd name="connsiteX21" fmla="*/ 409072 w 3735136"/>
              <a:gd name="connsiteY21" fmla="*/ 3958390 h 4093220"/>
              <a:gd name="connsiteX22" fmla="*/ 216568 w 3735136"/>
              <a:gd name="connsiteY22" fmla="*/ 3958390 h 4093220"/>
              <a:gd name="connsiteX23" fmla="*/ 120316 w 3735136"/>
              <a:gd name="connsiteY23" fmla="*/ 3741822 h 4093220"/>
              <a:gd name="connsiteX24" fmla="*/ 0 w 3735136"/>
              <a:gd name="connsiteY24" fmla="*/ 2995864 h 4093220"/>
              <a:gd name="connsiteX25" fmla="*/ 360948 w 3735136"/>
              <a:gd name="connsiteY25" fmla="*/ 2418348 h 4093220"/>
              <a:gd name="connsiteX26" fmla="*/ 505324 w 3735136"/>
              <a:gd name="connsiteY26" fmla="*/ 2225843 h 4093220"/>
              <a:gd name="connsiteX27" fmla="*/ 505324 w 3735136"/>
              <a:gd name="connsiteY27" fmla="*/ 1913022 h 4093220"/>
              <a:gd name="connsiteX28" fmla="*/ 472012 w 3735136"/>
              <a:gd name="connsiteY28" fmla="*/ 1729807 h 4093220"/>
              <a:gd name="connsiteX0" fmla="*/ 1975184 w 3735136"/>
              <a:gd name="connsiteY0" fmla="*/ 0 h 4093220"/>
              <a:gd name="connsiteX1" fmla="*/ 2912024 w 3735136"/>
              <a:gd name="connsiteY1" fmla="*/ 1729807 h 4093220"/>
              <a:gd name="connsiteX2" fmla="*/ 2959768 w 3735136"/>
              <a:gd name="connsiteY2" fmla="*/ 1888959 h 4093220"/>
              <a:gd name="connsiteX3" fmla="*/ 3320716 w 3735136"/>
              <a:gd name="connsiteY3" fmla="*/ 2033338 h 4093220"/>
              <a:gd name="connsiteX4" fmla="*/ 3633536 w 3735136"/>
              <a:gd name="connsiteY4" fmla="*/ 2201780 h 4093220"/>
              <a:gd name="connsiteX5" fmla="*/ 3735136 w 3735136"/>
              <a:gd name="connsiteY5" fmla="*/ 2408418 h 4093220"/>
              <a:gd name="connsiteX6" fmla="*/ 3513220 w 3735136"/>
              <a:gd name="connsiteY6" fmla="*/ 2514601 h 4093220"/>
              <a:gd name="connsiteX7" fmla="*/ 3368844 w 3735136"/>
              <a:gd name="connsiteY7" fmla="*/ 2658980 h 4093220"/>
              <a:gd name="connsiteX8" fmla="*/ 3007896 w 3735136"/>
              <a:gd name="connsiteY8" fmla="*/ 2731169 h 4093220"/>
              <a:gd name="connsiteX9" fmla="*/ 2695072 w 3735136"/>
              <a:gd name="connsiteY9" fmla="*/ 2538664 h 4093220"/>
              <a:gd name="connsiteX10" fmla="*/ 2310064 w 3735136"/>
              <a:gd name="connsiteY10" fmla="*/ 2538664 h 4093220"/>
              <a:gd name="connsiteX11" fmla="*/ 2189748 w 3735136"/>
              <a:gd name="connsiteY11" fmla="*/ 2322096 h 4093220"/>
              <a:gd name="connsiteX12" fmla="*/ 2045368 w 3735136"/>
              <a:gd name="connsiteY12" fmla="*/ 2370222 h 4093220"/>
              <a:gd name="connsiteX13" fmla="*/ 1900988 w 3735136"/>
              <a:gd name="connsiteY13" fmla="*/ 2562727 h 4093220"/>
              <a:gd name="connsiteX14" fmla="*/ 1684420 w 3735136"/>
              <a:gd name="connsiteY14" fmla="*/ 2755233 h 4093220"/>
              <a:gd name="connsiteX15" fmla="*/ 1395664 w 3735136"/>
              <a:gd name="connsiteY15" fmla="*/ 2875548 h 4093220"/>
              <a:gd name="connsiteX16" fmla="*/ 1395664 w 3735136"/>
              <a:gd name="connsiteY16" fmla="*/ 3453064 h 4093220"/>
              <a:gd name="connsiteX17" fmla="*/ 1395664 w 3735136"/>
              <a:gd name="connsiteY17" fmla="*/ 3573380 h 4093220"/>
              <a:gd name="connsiteX18" fmla="*/ 890336 w 3735136"/>
              <a:gd name="connsiteY18" fmla="*/ 3669632 h 4093220"/>
              <a:gd name="connsiteX19" fmla="*/ 703180 w 3735136"/>
              <a:gd name="connsiteY19" fmla="*/ 4093220 h 4093220"/>
              <a:gd name="connsiteX20" fmla="*/ 409072 w 3735136"/>
              <a:gd name="connsiteY20" fmla="*/ 3958390 h 4093220"/>
              <a:gd name="connsiteX21" fmla="*/ 216568 w 3735136"/>
              <a:gd name="connsiteY21" fmla="*/ 3958390 h 4093220"/>
              <a:gd name="connsiteX22" fmla="*/ 120316 w 3735136"/>
              <a:gd name="connsiteY22" fmla="*/ 3741822 h 4093220"/>
              <a:gd name="connsiteX23" fmla="*/ 0 w 3735136"/>
              <a:gd name="connsiteY23" fmla="*/ 2995864 h 4093220"/>
              <a:gd name="connsiteX24" fmla="*/ 360948 w 3735136"/>
              <a:gd name="connsiteY24" fmla="*/ 2418348 h 4093220"/>
              <a:gd name="connsiteX25" fmla="*/ 505324 w 3735136"/>
              <a:gd name="connsiteY25" fmla="*/ 2225843 h 4093220"/>
              <a:gd name="connsiteX26" fmla="*/ 505324 w 3735136"/>
              <a:gd name="connsiteY26" fmla="*/ 1913022 h 4093220"/>
              <a:gd name="connsiteX27" fmla="*/ 472012 w 3735136"/>
              <a:gd name="connsiteY27" fmla="*/ 1729807 h 4093220"/>
              <a:gd name="connsiteX28" fmla="*/ 2066624 w 3735136"/>
              <a:gd name="connsiteY28" fmla="*/ 91440 h 4093220"/>
              <a:gd name="connsiteX0" fmla="*/ 1975184 w 3735136"/>
              <a:gd name="connsiteY0" fmla="*/ 0 h 4093220"/>
              <a:gd name="connsiteX1" fmla="*/ 2912024 w 3735136"/>
              <a:gd name="connsiteY1" fmla="*/ 1729807 h 4093220"/>
              <a:gd name="connsiteX2" fmla="*/ 2959768 w 3735136"/>
              <a:gd name="connsiteY2" fmla="*/ 1888959 h 4093220"/>
              <a:gd name="connsiteX3" fmla="*/ 3320716 w 3735136"/>
              <a:gd name="connsiteY3" fmla="*/ 2033338 h 4093220"/>
              <a:gd name="connsiteX4" fmla="*/ 3633536 w 3735136"/>
              <a:gd name="connsiteY4" fmla="*/ 2201780 h 4093220"/>
              <a:gd name="connsiteX5" fmla="*/ 3735136 w 3735136"/>
              <a:gd name="connsiteY5" fmla="*/ 2408418 h 4093220"/>
              <a:gd name="connsiteX6" fmla="*/ 3513220 w 3735136"/>
              <a:gd name="connsiteY6" fmla="*/ 2514601 h 4093220"/>
              <a:gd name="connsiteX7" fmla="*/ 3368844 w 3735136"/>
              <a:gd name="connsiteY7" fmla="*/ 2658980 h 4093220"/>
              <a:gd name="connsiteX8" fmla="*/ 3007896 w 3735136"/>
              <a:gd name="connsiteY8" fmla="*/ 2731169 h 4093220"/>
              <a:gd name="connsiteX9" fmla="*/ 2695072 w 3735136"/>
              <a:gd name="connsiteY9" fmla="*/ 2538664 h 4093220"/>
              <a:gd name="connsiteX10" fmla="*/ 2310064 w 3735136"/>
              <a:gd name="connsiteY10" fmla="*/ 2538664 h 4093220"/>
              <a:gd name="connsiteX11" fmla="*/ 2189748 w 3735136"/>
              <a:gd name="connsiteY11" fmla="*/ 2322096 h 4093220"/>
              <a:gd name="connsiteX12" fmla="*/ 2045368 w 3735136"/>
              <a:gd name="connsiteY12" fmla="*/ 2370222 h 4093220"/>
              <a:gd name="connsiteX13" fmla="*/ 1900988 w 3735136"/>
              <a:gd name="connsiteY13" fmla="*/ 2562727 h 4093220"/>
              <a:gd name="connsiteX14" fmla="*/ 1684420 w 3735136"/>
              <a:gd name="connsiteY14" fmla="*/ 2755233 h 4093220"/>
              <a:gd name="connsiteX15" fmla="*/ 1395664 w 3735136"/>
              <a:gd name="connsiteY15" fmla="*/ 2875548 h 4093220"/>
              <a:gd name="connsiteX16" fmla="*/ 1395664 w 3735136"/>
              <a:gd name="connsiteY16" fmla="*/ 3453064 h 4093220"/>
              <a:gd name="connsiteX17" fmla="*/ 1395664 w 3735136"/>
              <a:gd name="connsiteY17" fmla="*/ 3573380 h 4093220"/>
              <a:gd name="connsiteX18" fmla="*/ 890336 w 3735136"/>
              <a:gd name="connsiteY18" fmla="*/ 3669632 h 4093220"/>
              <a:gd name="connsiteX19" fmla="*/ 703180 w 3735136"/>
              <a:gd name="connsiteY19" fmla="*/ 4093220 h 4093220"/>
              <a:gd name="connsiteX20" fmla="*/ 409072 w 3735136"/>
              <a:gd name="connsiteY20" fmla="*/ 3958390 h 4093220"/>
              <a:gd name="connsiteX21" fmla="*/ 216568 w 3735136"/>
              <a:gd name="connsiteY21" fmla="*/ 3958390 h 4093220"/>
              <a:gd name="connsiteX22" fmla="*/ 120316 w 3735136"/>
              <a:gd name="connsiteY22" fmla="*/ 3741822 h 4093220"/>
              <a:gd name="connsiteX23" fmla="*/ 0 w 3735136"/>
              <a:gd name="connsiteY23" fmla="*/ 2995864 h 4093220"/>
              <a:gd name="connsiteX24" fmla="*/ 360948 w 3735136"/>
              <a:gd name="connsiteY24" fmla="*/ 2418348 h 4093220"/>
              <a:gd name="connsiteX25" fmla="*/ 505324 w 3735136"/>
              <a:gd name="connsiteY25" fmla="*/ 2225843 h 4093220"/>
              <a:gd name="connsiteX26" fmla="*/ 505324 w 3735136"/>
              <a:gd name="connsiteY26" fmla="*/ 1913022 h 4093220"/>
              <a:gd name="connsiteX27" fmla="*/ 472012 w 3735136"/>
              <a:gd name="connsiteY27" fmla="*/ 1729807 h 4093220"/>
              <a:gd name="connsiteX0" fmla="*/ 2912024 w 3735136"/>
              <a:gd name="connsiteY0" fmla="*/ 0 h 2363413"/>
              <a:gd name="connsiteX1" fmla="*/ 2959768 w 3735136"/>
              <a:gd name="connsiteY1" fmla="*/ 159152 h 2363413"/>
              <a:gd name="connsiteX2" fmla="*/ 3320716 w 3735136"/>
              <a:gd name="connsiteY2" fmla="*/ 303531 h 2363413"/>
              <a:gd name="connsiteX3" fmla="*/ 3633536 w 3735136"/>
              <a:gd name="connsiteY3" fmla="*/ 471973 h 2363413"/>
              <a:gd name="connsiteX4" fmla="*/ 3735136 w 3735136"/>
              <a:gd name="connsiteY4" fmla="*/ 678611 h 2363413"/>
              <a:gd name="connsiteX5" fmla="*/ 3513220 w 3735136"/>
              <a:gd name="connsiteY5" fmla="*/ 784794 h 2363413"/>
              <a:gd name="connsiteX6" fmla="*/ 3368844 w 3735136"/>
              <a:gd name="connsiteY6" fmla="*/ 929173 h 2363413"/>
              <a:gd name="connsiteX7" fmla="*/ 3007896 w 3735136"/>
              <a:gd name="connsiteY7" fmla="*/ 1001362 h 2363413"/>
              <a:gd name="connsiteX8" fmla="*/ 2695072 w 3735136"/>
              <a:gd name="connsiteY8" fmla="*/ 808857 h 2363413"/>
              <a:gd name="connsiteX9" fmla="*/ 2310064 w 3735136"/>
              <a:gd name="connsiteY9" fmla="*/ 808857 h 2363413"/>
              <a:gd name="connsiteX10" fmla="*/ 2189748 w 3735136"/>
              <a:gd name="connsiteY10" fmla="*/ 592289 h 2363413"/>
              <a:gd name="connsiteX11" fmla="*/ 2045368 w 3735136"/>
              <a:gd name="connsiteY11" fmla="*/ 640415 h 2363413"/>
              <a:gd name="connsiteX12" fmla="*/ 1900988 w 3735136"/>
              <a:gd name="connsiteY12" fmla="*/ 832920 h 2363413"/>
              <a:gd name="connsiteX13" fmla="*/ 1684420 w 3735136"/>
              <a:gd name="connsiteY13" fmla="*/ 1025426 h 2363413"/>
              <a:gd name="connsiteX14" fmla="*/ 1395664 w 3735136"/>
              <a:gd name="connsiteY14" fmla="*/ 1145741 h 2363413"/>
              <a:gd name="connsiteX15" fmla="*/ 1395664 w 3735136"/>
              <a:gd name="connsiteY15" fmla="*/ 1723257 h 2363413"/>
              <a:gd name="connsiteX16" fmla="*/ 1395664 w 3735136"/>
              <a:gd name="connsiteY16" fmla="*/ 1843573 h 2363413"/>
              <a:gd name="connsiteX17" fmla="*/ 890336 w 3735136"/>
              <a:gd name="connsiteY17" fmla="*/ 1939825 h 2363413"/>
              <a:gd name="connsiteX18" fmla="*/ 703180 w 3735136"/>
              <a:gd name="connsiteY18" fmla="*/ 2363413 h 2363413"/>
              <a:gd name="connsiteX19" fmla="*/ 409072 w 3735136"/>
              <a:gd name="connsiteY19" fmla="*/ 2228583 h 2363413"/>
              <a:gd name="connsiteX20" fmla="*/ 216568 w 3735136"/>
              <a:gd name="connsiteY20" fmla="*/ 2228583 h 2363413"/>
              <a:gd name="connsiteX21" fmla="*/ 120316 w 3735136"/>
              <a:gd name="connsiteY21" fmla="*/ 2012015 h 2363413"/>
              <a:gd name="connsiteX22" fmla="*/ 0 w 3735136"/>
              <a:gd name="connsiteY22" fmla="*/ 1266057 h 2363413"/>
              <a:gd name="connsiteX23" fmla="*/ 360948 w 3735136"/>
              <a:gd name="connsiteY23" fmla="*/ 688541 h 2363413"/>
              <a:gd name="connsiteX24" fmla="*/ 505324 w 3735136"/>
              <a:gd name="connsiteY24" fmla="*/ 496036 h 2363413"/>
              <a:gd name="connsiteX25" fmla="*/ 505324 w 3735136"/>
              <a:gd name="connsiteY25" fmla="*/ 183215 h 2363413"/>
              <a:gd name="connsiteX26" fmla="*/ 472012 w 3735136"/>
              <a:gd name="connsiteY26" fmla="*/ 0 h 2363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735136" h="2363413">
                <a:moveTo>
                  <a:pt x="2912024" y="0"/>
                </a:moveTo>
                <a:lnTo>
                  <a:pt x="2959768" y="159152"/>
                </a:lnTo>
                <a:lnTo>
                  <a:pt x="3320716" y="303531"/>
                </a:lnTo>
                <a:lnTo>
                  <a:pt x="3633536" y="471973"/>
                </a:lnTo>
                <a:lnTo>
                  <a:pt x="3735136" y="678611"/>
                </a:lnTo>
                <a:lnTo>
                  <a:pt x="3513220" y="784794"/>
                </a:lnTo>
                <a:lnTo>
                  <a:pt x="3368844" y="929173"/>
                </a:lnTo>
                <a:lnTo>
                  <a:pt x="3007896" y="1001362"/>
                </a:lnTo>
                <a:lnTo>
                  <a:pt x="2695072" y="808857"/>
                </a:lnTo>
                <a:lnTo>
                  <a:pt x="2310064" y="808857"/>
                </a:lnTo>
                <a:lnTo>
                  <a:pt x="2189748" y="592289"/>
                </a:lnTo>
                <a:lnTo>
                  <a:pt x="2045368" y="640415"/>
                </a:lnTo>
                <a:lnTo>
                  <a:pt x="1900988" y="832920"/>
                </a:lnTo>
                <a:lnTo>
                  <a:pt x="1684420" y="1025426"/>
                </a:lnTo>
                <a:lnTo>
                  <a:pt x="1395664" y="1145741"/>
                </a:lnTo>
                <a:lnTo>
                  <a:pt x="1395664" y="1723257"/>
                </a:lnTo>
                <a:lnTo>
                  <a:pt x="1395664" y="1843573"/>
                </a:lnTo>
                <a:lnTo>
                  <a:pt x="890336" y="1939825"/>
                </a:lnTo>
                <a:lnTo>
                  <a:pt x="703180" y="2363413"/>
                </a:lnTo>
                <a:lnTo>
                  <a:pt x="409072" y="2228583"/>
                </a:lnTo>
                <a:lnTo>
                  <a:pt x="216568" y="2228583"/>
                </a:lnTo>
                <a:lnTo>
                  <a:pt x="120316" y="2012015"/>
                </a:lnTo>
                <a:lnTo>
                  <a:pt x="0" y="1266057"/>
                </a:lnTo>
                <a:lnTo>
                  <a:pt x="360948" y="688541"/>
                </a:lnTo>
                <a:lnTo>
                  <a:pt x="505324" y="496036"/>
                </a:lnTo>
                <a:lnTo>
                  <a:pt x="505324" y="183215"/>
                </a:lnTo>
                <a:lnTo>
                  <a:pt x="472012" y="0"/>
                </a:lnTo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92" name="フリーフォーム: 図形 1091">
            <a:extLst>
              <a:ext uri="{FF2B5EF4-FFF2-40B4-BE49-F238E27FC236}">
                <a16:creationId xmlns:a16="http://schemas.microsoft.com/office/drawing/2014/main" id="{A332696C-56BA-4EA8-B799-91B26FF8C330}"/>
              </a:ext>
            </a:extLst>
          </p:cNvPr>
          <p:cNvSpPr/>
          <p:nvPr/>
        </p:nvSpPr>
        <p:spPr>
          <a:xfrm>
            <a:off x="9128760" y="20153039"/>
            <a:ext cx="1767840" cy="989302"/>
          </a:xfrm>
          <a:custGeom>
            <a:avLst/>
            <a:gdLst>
              <a:gd name="connsiteX0" fmla="*/ 1126488 w 1767840"/>
              <a:gd name="connsiteY0" fmla="*/ 0 h 989302"/>
              <a:gd name="connsiteX1" fmla="*/ 1234440 w 1767840"/>
              <a:gd name="connsiteY1" fmla="*/ 158750 h 989302"/>
              <a:gd name="connsiteX2" fmla="*/ 1355088 w 1767840"/>
              <a:gd name="connsiteY2" fmla="*/ 177800 h 989302"/>
              <a:gd name="connsiteX3" fmla="*/ 1469392 w 1767840"/>
              <a:gd name="connsiteY3" fmla="*/ 222250 h 989302"/>
              <a:gd name="connsiteX4" fmla="*/ 1526540 w 1767840"/>
              <a:gd name="connsiteY4" fmla="*/ 279400 h 989302"/>
              <a:gd name="connsiteX5" fmla="*/ 1609088 w 1767840"/>
              <a:gd name="connsiteY5" fmla="*/ 247650 h 989302"/>
              <a:gd name="connsiteX6" fmla="*/ 1710688 w 1767840"/>
              <a:gd name="connsiteY6" fmla="*/ 298450 h 989302"/>
              <a:gd name="connsiteX7" fmla="*/ 1716252 w 1767840"/>
              <a:gd name="connsiteY7" fmla="*/ 284942 h 989302"/>
              <a:gd name="connsiteX8" fmla="*/ 1767840 w 1767840"/>
              <a:gd name="connsiteY8" fmla="*/ 373380 h 989302"/>
              <a:gd name="connsiteX9" fmla="*/ 1767840 w 1767840"/>
              <a:gd name="connsiteY9" fmla="*/ 441960 h 989302"/>
              <a:gd name="connsiteX10" fmla="*/ 1684020 w 1767840"/>
              <a:gd name="connsiteY10" fmla="*/ 472440 h 989302"/>
              <a:gd name="connsiteX11" fmla="*/ 1546860 w 1767840"/>
              <a:gd name="connsiteY11" fmla="*/ 739140 h 989302"/>
              <a:gd name="connsiteX12" fmla="*/ 1539240 w 1767840"/>
              <a:gd name="connsiteY12" fmla="*/ 883920 h 989302"/>
              <a:gd name="connsiteX13" fmla="*/ 1493520 w 1767840"/>
              <a:gd name="connsiteY13" fmla="*/ 944880 h 989302"/>
              <a:gd name="connsiteX14" fmla="*/ 1495988 w 1767840"/>
              <a:gd name="connsiteY14" fmla="*/ 989302 h 989302"/>
              <a:gd name="connsiteX15" fmla="*/ 4980 w 1767840"/>
              <a:gd name="connsiteY15" fmla="*/ 989302 h 989302"/>
              <a:gd name="connsiteX16" fmla="*/ 0 w 1767840"/>
              <a:gd name="connsiteY16" fmla="*/ 975360 h 989302"/>
              <a:gd name="connsiteX17" fmla="*/ 38100 w 1767840"/>
              <a:gd name="connsiteY17" fmla="*/ 914400 h 989302"/>
              <a:gd name="connsiteX18" fmla="*/ 228600 w 1767840"/>
              <a:gd name="connsiteY18" fmla="*/ 891540 h 989302"/>
              <a:gd name="connsiteX19" fmla="*/ 114300 w 1767840"/>
              <a:gd name="connsiteY19" fmla="*/ 701040 h 989302"/>
              <a:gd name="connsiteX20" fmla="*/ 121920 w 1767840"/>
              <a:gd name="connsiteY20" fmla="*/ 617220 h 989302"/>
              <a:gd name="connsiteX21" fmla="*/ 144780 w 1767840"/>
              <a:gd name="connsiteY21" fmla="*/ 586740 h 989302"/>
              <a:gd name="connsiteX22" fmla="*/ 152400 w 1767840"/>
              <a:gd name="connsiteY22" fmla="*/ 441960 h 989302"/>
              <a:gd name="connsiteX23" fmla="*/ 99060 w 1767840"/>
              <a:gd name="connsiteY23" fmla="*/ 335280 h 989302"/>
              <a:gd name="connsiteX24" fmla="*/ 83820 w 1767840"/>
              <a:gd name="connsiteY24" fmla="*/ 76200 h 989302"/>
              <a:gd name="connsiteX25" fmla="*/ 108780 w 1767840"/>
              <a:gd name="connsiteY25" fmla="*/ 42254 h 989302"/>
              <a:gd name="connsiteX26" fmla="*/ 110488 w 1767840"/>
              <a:gd name="connsiteY26" fmla="*/ 44450 h 989302"/>
              <a:gd name="connsiteX27" fmla="*/ 167640 w 1767840"/>
              <a:gd name="connsiteY27" fmla="*/ 57150 h 989302"/>
              <a:gd name="connsiteX28" fmla="*/ 269240 w 1767840"/>
              <a:gd name="connsiteY28" fmla="*/ 82550 h 989302"/>
              <a:gd name="connsiteX29" fmla="*/ 313688 w 1767840"/>
              <a:gd name="connsiteY29" fmla="*/ 190500 h 989302"/>
              <a:gd name="connsiteX30" fmla="*/ 427992 w 1767840"/>
              <a:gd name="connsiteY30" fmla="*/ 241300 h 989302"/>
              <a:gd name="connsiteX31" fmla="*/ 459740 w 1767840"/>
              <a:gd name="connsiteY31" fmla="*/ 393700 h 989302"/>
              <a:gd name="connsiteX32" fmla="*/ 599440 w 1767840"/>
              <a:gd name="connsiteY32" fmla="*/ 431800 h 989302"/>
              <a:gd name="connsiteX33" fmla="*/ 675640 w 1767840"/>
              <a:gd name="connsiteY33" fmla="*/ 482600 h 989302"/>
              <a:gd name="connsiteX34" fmla="*/ 751840 w 1767840"/>
              <a:gd name="connsiteY34" fmla="*/ 577850 h 989302"/>
              <a:gd name="connsiteX35" fmla="*/ 808992 w 1767840"/>
              <a:gd name="connsiteY35" fmla="*/ 488950 h 989302"/>
              <a:gd name="connsiteX36" fmla="*/ 872488 w 1767840"/>
              <a:gd name="connsiteY36" fmla="*/ 444500 h 989302"/>
              <a:gd name="connsiteX37" fmla="*/ 935992 w 1767840"/>
              <a:gd name="connsiteY37" fmla="*/ 349250 h 989302"/>
              <a:gd name="connsiteX38" fmla="*/ 961392 w 1767840"/>
              <a:gd name="connsiteY38" fmla="*/ 330200 h 989302"/>
              <a:gd name="connsiteX39" fmla="*/ 1126488 w 1767840"/>
              <a:gd name="connsiteY39" fmla="*/ 234950 h 989302"/>
              <a:gd name="connsiteX40" fmla="*/ 1056640 w 1767840"/>
              <a:gd name="connsiteY40" fmla="*/ 101600 h 989302"/>
              <a:gd name="connsiteX41" fmla="*/ 1056640 w 1767840"/>
              <a:gd name="connsiteY41" fmla="*/ 6350 h 989302"/>
              <a:gd name="connsiteX0" fmla="*/ 1126488 w 1767840"/>
              <a:gd name="connsiteY0" fmla="*/ 0 h 1257338"/>
              <a:gd name="connsiteX1" fmla="*/ 1234440 w 1767840"/>
              <a:gd name="connsiteY1" fmla="*/ 158750 h 1257338"/>
              <a:gd name="connsiteX2" fmla="*/ 1355088 w 1767840"/>
              <a:gd name="connsiteY2" fmla="*/ 177800 h 1257338"/>
              <a:gd name="connsiteX3" fmla="*/ 1469392 w 1767840"/>
              <a:gd name="connsiteY3" fmla="*/ 222250 h 1257338"/>
              <a:gd name="connsiteX4" fmla="*/ 1526540 w 1767840"/>
              <a:gd name="connsiteY4" fmla="*/ 279400 h 1257338"/>
              <a:gd name="connsiteX5" fmla="*/ 1609088 w 1767840"/>
              <a:gd name="connsiteY5" fmla="*/ 247650 h 1257338"/>
              <a:gd name="connsiteX6" fmla="*/ 1710688 w 1767840"/>
              <a:gd name="connsiteY6" fmla="*/ 298450 h 1257338"/>
              <a:gd name="connsiteX7" fmla="*/ 1716252 w 1767840"/>
              <a:gd name="connsiteY7" fmla="*/ 284942 h 1257338"/>
              <a:gd name="connsiteX8" fmla="*/ 1767840 w 1767840"/>
              <a:gd name="connsiteY8" fmla="*/ 373380 h 1257338"/>
              <a:gd name="connsiteX9" fmla="*/ 1767840 w 1767840"/>
              <a:gd name="connsiteY9" fmla="*/ 441960 h 1257338"/>
              <a:gd name="connsiteX10" fmla="*/ 1684020 w 1767840"/>
              <a:gd name="connsiteY10" fmla="*/ 472440 h 1257338"/>
              <a:gd name="connsiteX11" fmla="*/ 1546860 w 1767840"/>
              <a:gd name="connsiteY11" fmla="*/ 739140 h 1257338"/>
              <a:gd name="connsiteX12" fmla="*/ 1539240 w 1767840"/>
              <a:gd name="connsiteY12" fmla="*/ 883920 h 1257338"/>
              <a:gd name="connsiteX13" fmla="*/ 1493520 w 1767840"/>
              <a:gd name="connsiteY13" fmla="*/ 944880 h 1257338"/>
              <a:gd name="connsiteX14" fmla="*/ 1495988 w 1767840"/>
              <a:gd name="connsiteY14" fmla="*/ 989302 h 1257338"/>
              <a:gd name="connsiteX15" fmla="*/ 993140 w 1767840"/>
              <a:gd name="connsiteY15" fmla="*/ 1257300 h 1257338"/>
              <a:gd name="connsiteX16" fmla="*/ 4980 w 1767840"/>
              <a:gd name="connsiteY16" fmla="*/ 989302 h 1257338"/>
              <a:gd name="connsiteX17" fmla="*/ 0 w 1767840"/>
              <a:gd name="connsiteY17" fmla="*/ 975360 h 1257338"/>
              <a:gd name="connsiteX18" fmla="*/ 38100 w 1767840"/>
              <a:gd name="connsiteY18" fmla="*/ 914400 h 1257338"/>
              <a:gd name="connsiteX19" fmla="*/ 228600 w 1767840"/>
              <a:gd name="connsiteY19" fmla="*/ 891540 h 1257338"/>
              <a:gd name="connsiteX20" fmla="*/ 114300 w 1767840"/>
              <a:gd name="connsiteY20" fmla="*/ 701040 h 1257338"/>
              <a:gd name="connsiteX21" fmla="*/ 121920 w 1767840"/>
              <a:gd name="connsiteY21" fmla="*/ 617220 h 1257338"/>
              <a:gd name="connsiteX22" fmla="*/ 144780 w 1767840"/>
              <a:gd name="connsiteY22" fmla="*/ 586740 h 1257338"/>
              <a:gd name="connsiteX23" fmla="*/ 152400 w 1767840"/>
              <a:gd name="connsiteY23" fmla="*/ 441960 h 1257338"/>
              <a:gd name="connsiteX24" fmla="*/ 99060 w 1767840"/>
              <a:gd name="connsiteY24" fmla="*/ 335280 h 1257338"/>
              <a:gd name="connsiteX25" fmla="*/ 83820 w 1767840"/>
              <a:gd name="connsiteY25" fmla="*/ 76200 h 1257338"/>
              <a:gd name="connsiteX26" fmla="*/ 108780 w 1767840"/>
              <a:gd name="connsiteY26" fmla="*/ 42254 h 1257338"/>
              <a:gd name="connsiteX27" fmla="*/ 110488 w 1767840"/>
              <a:gd name="connsiteY27" fmla="*/ 44450 h 1257338"/>
              <a:gd name="connsiteX28" fmla="*/ 167640 w 1767840"/>
              <a:gd name="connsiteY28" fmla="*/ 57150 h 1257338"/>
              <a:gd name="connsiteX29" fmla="*/ 269240 w 1767840"/>
              <a:gd name="connsiteY29" fmla="*/ 82550 h 1257338"/>
              <a:gd name="connsiteX30" fmla="*/ 313688 w 1767840"/>
              <a:gd name="connsiteY30" fmla="*/ 190500 h 1257338"/>
              <a:gd name="connsiteX31" fmla="*/ 427992 w 1767840"/>
              <a:gd name="connsiteY31" fmla="*/ 241300 h 1257338"/>
              <a:gd name="connsiteX32" fmla="*/ 459740 w 1767840"/>
              <a:gd name="connsiteY32" fmla="*/ 393700 h 1257338"/>
              <a:gd name="connsiteX33" fmla="*/ 599440 w 1767840"/>
              <a:gd name="connsiteY33" fmla="*/ 431800 h 1257338"/>
              <a:gd name="connsiteX34" fmla="*/ 675640 w 1767840"/>
              <a:gd name="connsiteY34" fmla="*/ 482600 h 1257338"/>
              <a:gd name="connsiteX35" fmla="*/ 751840 w 1767840"/>
              <a:gd name="connsiteY35" fmla="*/ 577850 h 1257338"/>
              <a:gd name="connsiteX36" fmla="*/ 808992 w 1767840"/>
              <a:gd name="connsiteY36" fmla="*/ 488950 h 1257338"/>
              <a:gd name="connsiteX37" fmla="*/ 872488 w 1767840"/>
              <a:gd name="connsiteY37" fmla="*/ 444500 h 1257338"/>
              <a:gd name="connsiteX38" fmla="*/ 935992 w 1767840"/>
              <a:gd name="connsiteY38" fmla="*/ 349250 h 1257338"/>
              <a:gd name="connsiteX39" fmla="*/ 961392 w 1767840"/>
              <a:gd name="connsiteY39" fmla="*/ 330200 h 1257338"/>
              <a:gd name="connsiteX40" fmla="*/ 1126488 w 1767840"/>
              <a:gd name="connsiteY40" fmla="*/ 234950 h 1257338"/>
              <a:gd name="connsiteX41" fmla="*/ 1056640 w 1767840"/>
              <a:gd name="connsiteY41" fmla="*/ 101600 h 1257338"/>
              <a:gd name="connsiteX42" fmla="*/ 1056640 w 1767840"/>
              <a:gd name="connsiteY42" fmla="*/ 6350 h 1257338"/>
              <a:gd name="connsiteX43" fmla="*/ 1126488 w 1767840"/>
              <a:gd name="connsiteY43" fmla="*/ 0 h 1257338"/>
              <a:gd name="connsiteX0" fmla="*/ 993140 w 1767840"/>
              <a:gd name="connsiteY0" fmla="*/ 1257300 h 1348740"/>
              <a:gd name="connsiteX1" fmla="*/ 4980 w 1767840"/>
              <a:gd name="connsiteY1" fmla="*/ 989302 h 1348740"/>
              <a:gd name="connsiteX2" fmla="*/ 0 w 1767840"/>
              <a:gd name="connsiteY2" fmla="*/ 975360 h 1348740"/>
              <a:gd name="connsiteX3" fmla="*/ 38100 w 1767840"/>
              <a:gd name="connsiteY3" fmla="*/ 914400 h 1348740"/>
              <a:gd name="connsiteX4" fmla="*/ 228600 w 1767840"/>
              <a:gd name="connsiteY4" fmla="*/ 891540 h 1348740"/>
              <a:gd name="connsiteX5" fmla="*/ 114300 w 1767840"/>
              <a:gd name="connsiteY5" fmla="*/ 701040 h 1348740"/>
              <a:gd name="connsiteX6" fmla="*/ 121920 w 1767840"/>
              <a:gd name="connsiteY6" fmla="*/ 617220 h 1348740"/>
              <a:gd name="connsiteX7" fmla="*/ 144780 w 1767840"/>
              <a:gd name="connsiteY7" fmla="*/ 586740 h 1348740"/>
              <a:gd name="connsiteX8" fmla="*/ 152400 w 1767840"/>
              <a:gd name="connsiteY8" fmla="*/ 441960 h 1348740"/>
              <a:gd name="connsiteX9" fmla="*/ 99060 w 1767840"/>
              <a:gd name="connsiteY9" fmla="*/ 335280 h 1348740"/>
              <a:gd name="connsiteX10" fmla="*/ 83820 w 1767840"/>
              <a:gd name="connsiteY10" fmla="*/ 76200 h 1348740"/>
              <a:gd name="connsiteX11" fmla="*/ 108780 w 1767840"/>
              <a:gd name="connsiteY11" fmla="*/ 42254 h 1348740"/>
              <a:gd name="connsiteX12" fmla="*/ 110488 w 1767840"/>
              <a:gd name="connsiteY12" fmla="*/ 44450 h 1348740"/>
              <a:gd name="connsiteX13" fmla="*/ 167640 w 1767840"/>
              <a:gd name="connsiteY13" fmla="*/ 57150 h 1348740"/>
              <a:gd name="connsiteX14" fmla="*/ 269240 w 1767840"/>
              <a:gd name="connsiteY14" fmla="*/ 82550 h 1348740"/>
              <a:gd name="connsiteX15" fmla="*/ 313688 w 1767840"/>
              <a:gd name="connsiteY15" fmla="*/ 190500 h 1348740"/>
              <a:gd name="connsiteX16" fmla="*/ 427992 w 1767840"/>
              <a:gd name="connsiteY16" fmla="*/ 241300 h 1348740"/>
              <a:gd name="connsiteX17" fmla="*/ 459740 w 1767840"/>
              <a:gd name="connsiteY17" fmla="*/ 393700 h 1348740"/>
              <a:gd name="connsiteX18" fmla="*/ 599440 w 1767840"/>
              <a:gd name="connsiteY18" fmla="*/ 431800 h 1348740"/>
              <a:gd name="connsiteX19" fmla="*/ 675640 w 1767840"/>
              <a:gd name="connsiteY19" fmla="*/ 482600 h 1348740"/>
              <a:gd name="connsiteX20" fmla="*/ 751840 w 1767840"/>
              <a:gd name="connsiteY20" fmla="*/ 577850 h 1348740"/>
              <a:gd name="connsiteX21" fmla="*/ 808992 w 1767840"/>
              <a:gd name="connsiteY21" fmla="*/ 488950 h 1348740"/>
              <a:gd name="connsiteX22" fmla="*/ 872488 w 1767840"/>
              <a:gd name="connsiteY22" fmla="*/ 444500 h 1348740"/>
              <a:gd name="connsiteX23" fmla="*/ 935992 w 1767840"/>
              <a:gd name="connsiteY23" fmla="*/ 349250 h 1348740"/>
              <a:gd name="connsiteX24" fmla="*/ 961392 w 1767840"/>
              <a:gd name="connsiteY24" fmla="*/ 330200 h 1348740"/>
              <a:gd name="connsiteX25" fmla="*/ 1126488 w 1767840"/>
              <a:gd name="connsiteY25" fmla="*/ 234950 h 1348740"/>
              <a:gd name="connsiteX26" fmla="*/ 1056640 w 1767840"/>
              <a:gd name="connsiteY26" fmla="*/ 101600 h 1348740"/>
              <a:gd name="connsiteX27" fmla="*/ 1056640 w 1767840"/>
              <a:gd name="connsiteY27" fmla="*/ 6350 h 1348740"/>
              <a:gd name="connsiteX28" fmla="*/ 1126488 w 1767840"/>
              <a:gd name="connsiteY28" fmla="*/ 0 h 1348740"/>
              <a:gd name="connsiteX29" fmla="*/ 1234440 w 1767840"/>
              <a:gd name="connsiteY29" fmla="*/ 158750 h 1348740"/>
              <a:gd name="connsiteX30" fmla="*/ 1355088 w 1767840"/>
              <a:gd name="connsiteY30" fmla="*/ 177800 h 1348740"/>
              <a:gd name="connsiteX31" fmla="*/ 1469392 w 1767840"/>
              <a:gd name="connsiteY31" fmla="*/ 222250 h 1348740"/>
              <a:gd name="connsiteX32" fmla="*/ 1526540 w 1767840"/>
              <a:gd name="connsiteY32" fmla="*/ 279400 h 1348740"/>
              <a:gd name="connsiteX33" fmla="*/ 1609088 w 1767840"/>
              <a:gd name="connsiteY33" fmla="*/ 247650 h 1348740"/>
              <a:gd name="connsiteX34" fmla="*/ 1710688 w 1767840"/>
              <a:gd name="connsiteY34" fmla="*/ 298450 h 1348740"/>
              <a:gd name="connsiteX35" fmla="*/ 1716252 w 1767840"/>
              <a:gd name="connsiteY35" fmla="*/ 284942 h 1348740"/>
              <a:gd name="connsiteX36" fmla="*/ 1767840 w 1767840"/>
              <a:gd name="connsiteY36" fmla="*/ 373380 h 1348740"/>
              <a:gd name="connsiteX37" fmla="*/ 1767840 w 1767840"/>
              <a:gd name="connsiteY37" fmla="*/ 441960 h 1348740"/>
              <a:gd name="connsiteX38" fmla="*/ 1684020 w 1767840"/>
              <a:gd name="connsiteY38" fmla="*/ 472440 h 1348740"/>
              <a:gd name="connsiteX39" fmla="*/ 1546860 w 1767840"/>
              <a:gd name="connsiteY39" fmla="*/ 739140 h 1348740"/>
              <a:gd name="connsiteX40" fmla="*/ 1539240 w 1767840"/>
              <a:gd name="connsiteY40" fmla="*/ 883920 h 1348740"/>
              <a:gd name="connsiteX41" fmla="*/ 1493520 w 1767840"/>
              <a:gd name="connsiteY41" fmla="*/ 944880 h 1348740"/>
              <a:gd name="connsiteX42" fmla="*/ 1495988 w 1767840"/>
              <a:gd name="connsiteY42" fmla="*/ 989302 h 1348740"/>
              <a:gd name="connsiteX43" fmla="*/ 1084580 w 1767840"/>
              <a:gd name="connsiteY43" fmla="*/ 1348740 h 1348740"/>
              <a:gd name="connsiteX0" fmla="*/ 993140 w 1767840"/>
              <a:gd name="connsiteY0" fmla="*/ 1257300 h 1257300"/>
              <a:gd name="connsiteX1" fmla="*/ 4980 w 1767840"/>
              <a:gd name="connsiteY1" fmla="*/ 989302 h 1257300"/>
              <a:gd name="connsiteX2" fmla="*/ 0 w 1767840"/>
              <a:gd name="connsiteY2" fmla="*/ 975360 h 1257300"/>
              <a:gd name="connsiteX3" fmla="*/ 38100 w 1767840"/>
              <a:gd name="connsiteY3" fmla="*/ 914400 h 1257300"/>
              <a:gd name="connsiteX4" fmla="*/ 228600 w 1767840"/>
              <a:gd name="connsiteY4" fmla="*/ 891540 h 1257300"/>
              <a:gd name="connsiteX5" fmla="*/ 114300 w 1767840"/>
              <a:gd name="connsiteY5" fmla="*/ 701040 h 1257300"/>
              <a:gd name="connsiteX6" fmla="*/ 121920 w 1767840"/>
              <a:gd name="connsiteY6" fmla="*/ 617220 h 1257300"/>
              <a:gd name="connsiteX7" fmla="*/ 144780 w 1767840"/>
              <a:gd name="connsiteY7" fmla="*/ 586740 h 1257300"/>
              <a:gd name="connsiteX8" fmla="*/ 152400 w 1767840"/>
              <a:gd name="connsiteY8" fmla="*/ 441960 h 1257300"/>
              <a:gd name="connsiteX9" fmla="*/ 99060 w 1767840"/>
              <a:gd name="connsiteY9" fmla="*/ 335280 h 1257300"/>
              <a:gd name="connsiteX10" fmla="*/ 83820 w 1767840"/>
              <a:gd name="connsiteY10" fmla="*/ 76200 h 1257300"/>
              <a:gd name="connsiteX11" fmla="*/ 108780 w 1767840"/>
              <a:gd name="connsiteY11" fmla="*/ 42254 h 1257300"/>
              <a:gd name="connsiteX12" fmla="*/ 110488 w 1767840"/>
              <a:gd name="connsiteY12" fmla="*/ 44450 h 1257300"/>
              <a:gd name="connsiteX13" fmla="*/ 167640 w 1767840"/>
              <a:gd name="connsiteY13" fmla="*/ 57150 h 1257300"/>
              <a:gd name="connsiteX14" fmla="*/ 269240 w 1767840"/>
              <a:gd name="connsiteY14" fmla="*/ 82550 h 1257300"/>
              <a:gd name="connsiteX15" fmla="*/ 313688 w 1767840"/>
              <a:gd name="connsiteY15" fmla="*/ 190500 h 1257300"/>
              <a:gd name="connsiteX16" fmla="*/ 427992 w 1767840"/>
              <a:gd name="connsiteY16" fmla="*/ 241300 h 1257300"/>
              <a:gd name="connsiteX17" fmla="*/ 459740 w 1767840"/>
              <a:gd name="connsiteY17" fmla="*/ 393700 h 1257300"/>
              <a:gd name="connsiteX18" fmla="*/ 599440 w 1767840"/>
              <a:gd name="connsiteY18" fmla="*/ 431800 h 1257300"/>
              <a:gd name="connsiteX19" fmla="*/ 675640 w 1767840"/>
              <a:gd name="connsiteY19" fmla="*/ 482600 h 1257300"/>
              <a:gd name="connsiteX20" fmla="*/ 751840 w 1767840"/>
              <a:gd name="connsiteY20" fmla="*/ 577850 h 1257300"/>
              <a:gd name="connsiteX21" fmla="*/ 808992 w 1767840"/>
              <a:gd name="connsiteY21" fmla="*/ 488950 h 1257300"/>
              <a:gd name="connsiteX22" fmla="*/ 872488 w 1767840"/>
              <a:gd name="connsiteY22" fmla="*/ 444500 h 1257300"/>
              <a:gd name="connsiteX23" fmla="*/ 935992 w 1767840"/>
              <a:gd name="connsiteY23" fmla="*/ 349250 h 1257300"/>
              <a:gd name="connsiteX24" fmla="*/ 961392 w 1767840"/>
              <a:gd name="connsiteY24" fmla="*/ 330200 h 1257300"/>
              <a:gd name="connsiteX25" fmla="*/ 1126488 w 1767840"/>
              <a:gd name="connsiteY25" fmla="*/ 234950 h 1257300"/>
              <a:gd name="connsiteX26" fmla="*/ 1056640 w 1767840"/>
              <a:gd name="connsiteY26" fmla="*/ 101600 h 1257300"/>
              <a:gd name="connsiteX27" fmla="*/ 1056640 w 1767840"/>
              <a:gd name="connsiteY27" fmla="*/ 6350 h 1257300"/>
              <a:gd name="connsiteX28" fmla="*/ 1126488 w 1767840"/>
              <a:gd name="connsiteY28" fmla="*/ 0 h 1257300"/>
              <a:gd name="connsiteX29" fmla="*/ 1234440 w 1767840"/>
              <a:gd name="connsiteY29" fmla="*/ 158750 h 1257300"/>
              <a:gd name="connsiteX30" fmla="*/ 1355088 w 1767840"/>
              <a:gd name="connsiteY30" fmla="*/ 177800 h 1257300"/>
              <a:gd name="connsiteX31" fmla="*/ 1469392 w 1767840"/>
              <a:gd name="connsiteY31" fmla="*/ 222250 h 1257300"/>
              <a:gd name="connsiteX32" fmla="*/ 1526540 w 1767840"/>
              <a:gd name="connsiteY32" fmla="*/ 279400 h 1257300"/>
              <a:gd name="connsiteX33" fmla="*/ 1609088 w 1767840"/>
              <a:gd name="connsiteY33" fmla="*/ 247650 h 1257300"/>
              <a:gd name="connsiteX34" fmla="*/ 1710688 w 1767840"/>
              <a:gd name="connsiteY34" fmla="*/ 298450 h 1257300"/>
              <a:gd name="connsiteX35" fmla="*/ 1716252 w 1767840"/>
              <a:gd name="connsiteY35" fmla="*/ 284942 h 1257300"/>
              <a:gd name="connsiteX36" fmla="*/ 1767840 w 1767840"/>
              <a:gd name="connsiteY36" fmla="*/ 373380 h 1257300"/>
              <a:gd name="connsiteX37" fmla="*/ 1767840 w 1767840"/>
              <a:gd name="connsiteY37" fmla="*/ 441960 h 1257300"/>
              <a:gd name="connsiteX38" fmla="*/ 1684020 w 1767840"/>
              <a:gd name="connsiteY38" fmla="*/ 472440 h 1257300"/>
              <a:gd name="connsiteX39" fmla="*/ 1546860 w 1767840"/>
              <a:gd name="connsiteY39" fmla="*/ 739140 h 1257300"/>
              <a:gd name="connsiteX40" fmla="*/ 1539240 w 1767840"/>
              <a:gd name="connsiteY40" fmla="*/ 883920 h 1257300"/>
              <a:gd name="connsiteX41" fmla="*/ 1493520 w 1767840"/>
              <a:gd name="connsiteY41" fmla="*/ 944880 h 1257300"/>
              <a:gd name="connsiteX42" fmla="*/ 1495988 w 1767840"/>
              <a:gd name="connsiteY42" fmla="*/ 989302 h 1257300"/>
              <a:gd name="connsiteX0" fmla="*/ 4980 w 1767840"/>
              <a:gd name="connsiteY0" fmla="*/ 989302 h 989302"/>
              <a:gd name="connsiteX1" fmla="*/ 0 w 1767840"/>
              <a:gd name="connsiteY1" fmla="*/ 975360 h 989302"/>
              <a:gd name="connsiteX2" fmla="*/ 38100 w 1767840"/>
              <a:gd name="connsiteY2" fmla="*/ 914400 h 989302"/>
              <a:gd name="connsiteX3" fmla="*/ 228600 w 1767840"/>
              <a:gd name="connsiteY3" fmla="*/ 891540 h 989302"/>
              <a:gd name="connsiteX4" fmla="*/ 114300 w 1767840"/>
              <a:gd name="connsiteY4" fmla="*/ 701040 h 989302"/>
              <a:gd name="connsiteX5" fmla="*/ 121920 w 1767840"/>
              <a:gd name="connsiteY5" fmla="*/ 617220 h 989302"/>
              <a:gd name="connsiteX6" fmla="*/ 144780 w 1767840"/>
              <a:gd name="connsiteY6" fmla="*/ 586740 h 989302"/>
              <a:gd name="connsiteX7" fmla="*/ 152400 w 1767840"/>
              <a:gd name="connsiteY7" fmla="*/ 441960 h 989302"/>
              <a:gd name="connsiteX8" fmla="*/ 99060 w 1767840"/>
              <a:gd name="connsiteY8" fmla="*/ 335280 h 989302"/>
              <a:gd name="connsiteX9" fmla="*/ 83820 w 1767840"/>
              <a:gd name="connsiteY9" fmla="*/ 76200 h 989302"/>
              <a:gd name="connsiteX10" fmla="*/ 108780 w 1767840"/>
              <a:gd name="connsiteY10" fmla="*/ 42254 h 989302"/>
              <a:gd name="connsiteX11" fmla="*/ 110488 w 1767840"/>
              <a:gd name="connsiteY11" fmla="*/ 44450 h 989302"/>
              <a:gd name="connsiteX12" fmla="*/ 167640 w 1767840"/>
              <a:gd name="connsiteY12" fmla="*/ 57150 h 989302"/>
              <a:gd name="connsiteX13" fmla="*/ 269240 w 1767840"/>
              <a:gd name="connsiteY13" fmla="*/ 82550 h 989302"/>
              <a:gd name="connsiteX14" fmla="*/ 313688 w 1767840"/>
              <a:gd name="connsiteY14" fmla="*/ 190500 h 989302"/>
              <a:gd name="connsiteX15" fmla="*/ 427992 w 1767840"/>
              <a:gd name="connsiteY15" fmla="*/ 241300 h 989302"/>
              <a:gd name="connsiteX16" fmla="*/ 459740 w 1767840"/>
              <a:gd name="connsiteY16" fmla="*/ 393700 h 989302"/>
              <a:gd name="connsiteX17" fmla="*/ 599440 w 1767840"/>
              <a:gd name="connsiteY17" fmla="*/ 431800 h 989302"/>
              <a:gd name="connsiteX18" fmla="*/ 675640 w 1767840"/>
              <a:gd name="connsiteY18" fmla="*/ 482600 h 989302"/>
              <a:gd name="connsiteX19" fmla="*/ 751840 w 1767840"/>
              <a:gd name="connsiteY19" fmla="*/ 577850 h 989302"/>
              <a:gd name="connsiteX20" fmla="*/ 808992 w 1767840"/>
              <a:gd name="connsiteY20" fmla="*/ 488950 h 989302"/>
              <a:gd name="connsiteX21" fmla="*/ 872488 w 1767840"/>
              <a:gd name="connsiteY21" fmla="*/ 444500 h 989302"/>
              <a:gd name="connsiteX22" fmla="*/ 935992 w 1767840"/>
              <a:gd name="connsiteY22" fmla="*/ 349250 h 989302"/>
              <a:gd name="connsiteX23" fmla="*/ 961392 w 1767840"/>
              <a:gd name="connsiteY23" fmla="*/ 330200 h 989302"/>
              <a:gd name="connsiteX24" fmla="*/ 1126488 w 1767840"/>
              <a:gd name="connsiteY24" fmla="*/ 234950 h 989302"/>
              <a:gd name="connsiteX25" fmla="*/ 1056640 w 1767840"/>
              <a:gd name="connsiteY25" fmla="*/ 101600 h 989302"/>
              <a:gd name="connsiteX26" fmla="*/ 1056640 w 1767840"/>
              <a:gd name="connsiteY26" fmla="*/ 6350 h 989302"/>
              <a:gd name="connsiteX27" fmla="*/ 1126488 w 1767840"/>
              <a:gd name="connsiteY27" fmla="*/ 0 h 989302"/>
              <a:gd name="connsiteX28" fmla="*/ 1234440 w 1767840"/>
              <a:gd name="connsiteY28" fmla="*/ 158750 h 989302"/>
              <a:gd name="connsiteX29" fmla="*/ 1355088 w 1767840"/>
              <a:gd name="connsiteY29" fmla="*/ 177800 h 989302"/>
              <a:gd name="connsiteX30" fmla="*/ 1469392 w 1767840"/>
              <a:gd name="connsiteY30" fmla="*/ 222250 h 989302"/>
              <a:gd name="connsiteX31" fmla="*/ 1526540 w 1767840"/>
              <a:gd name="connsiteY31" fmla="*/ 279400 h 989302"/>
              <a:gd name="connsiteX32" fmla="*/ 1609088 w 1767840"/>
              <a:gd name="connsiteY32" fmla="*/ 247650 h 989302"/>
              <a:gd name="connsiteX33" fmla="*/ 1710688 w 1767840"/>
              <a:gd name="connsiteY33" fmla="*/ 298450 h 989302"/>
              <a:gd name="connsiteX34" fmla="*/ 1716252 w 1767840"/>
              <a:gd name="connsiteY34" fmla="*/ 284942 h 989302"/>
              <a:gd name="connsiteX35" fmla="*/ 1767840 w 1767840"/>
              <a:gd name="connsiteY35" fmla="*/ 373380 h 989302"/>
              <a:gd name="connsiteX36" fmla="*/ 1767840 w 1767840"/>
              <a:gd name="connsiteY36" fmla="*/ 441960 h 989302"/>
              <a:gd name="connsiteX37" fmla="*/ 1684020 w 1767840"/>
              <a:gd name="connsiteY37" fmla="*/ 472440 h 989302"/>
              <a:gd name="connsiteX38" fmla="*/ 1546860 w 1767840"/>
              <a:gd name="connsiteY38" fmla="*/ 739140 h 989302"/>
              <a:gd name="connsiteX39" fmla="*/ 1539240 w 1767840"/>
              <a:gd name="connsiteY39" fmla="*/ 883920 h 989302"/>
              <a:gd name="connsiteX40" fmla="*/ 1493520 w 1767840"/>
              <a:gd name="connsiteY40" fmla="*/ 944880 h 989302"/>
              <a:gd name="connsiteX41" fmla="*/ 1495988 w 1767840"/>
              <a:gd name="connsiteY41" fmla="*/ 989302 h 989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767840" h="989302">
                <a:moveTo>
                  <a:pt x="4980" y="989302"/>
                </a:moveTo>
                <a:lnTo>
                  <a:pt x="0" y="975360"/>
                </a:lnTo>
                <a:lnTo>
                  <a:pt x="38100" y="914400"/>
                </a:lnTo>
                <a:lnTo>
                  <a:pt x="228600" y="891540"/>
                </a:lnTo>
                <a:lnTo>
                  <a:pt x="114300" y="701040"/>
                </a:lnTo>
                <a:lnTo>
                  <a:pt x="121920" y="617220"/>
                </a:lnTo>
                <a:lnTo>
                  <a:pt x="144780" y="586740"/>
                </a:lnTo>
                <a:lnTo>
                  <a:pt x="152400" y="441960"/>
                </a:lnTo>
                <a:lnTo>
                  <a:pt x="99060" y="335280"/>
                </a:lnTo>
                <a:lnTo>
                  <a:pt x="83820" y="76200"/>
                </a:lnTo>
                <a:lnTo>
                  <a:pt x="108780" y="42254"/>
                </a:lnTo>
                <a:lnTo>
                  <a:pt x="110488" y="44450"/>
                </a:lnTo>
                <a:lnTo>
                  <a:pt x="167640" y="57150"/>
                </a:lnTo>
                <a:lnTo>
                  <a:pt x="269240" y="82550"/>
                </a:lnTo>
                <a:lnTo>
                  <a:pt x="313688" y="190500"/>
                </a:lnTo>
                <a:lnTo>
                  <a:pt x="427992" y="241300"/>
                </a:lnTo>
                <a:lnTo>
                  <a:pt x="459740" y="393700"/>
                </a:lnTo>
                <a:lnTo>
                  <a:pt x="599440" y="431800"/>
                </a:lnTo>
                <a:lnTo>
                  <a:pt x="675640" y="482600"/>
                </a:lnTo>
                <a:lnTo>
                  <a:pt x="751840" y="577850"/>
                </a:lnTo>
                <a:lnTo>
                  <a:pt x="808992" y="488950"/>
                </a:lnTo>
                <a:lnTo>
                  <a:pt x="872488" y="444500"/>
                </a:lnTo>
                <a:lnTo>
                  <a:pt x="935992" y="349250"/>
                </a:lnTo>
                <a:lnTo>
                  <a:pt x="961392" y="330200"/>
                </a:lnTo>
                <a:lnTo>
                  <a:pt x="1126488" y="234950"/>
                </a:lnTo>
                <a:lnTo>
                  <a:pt x="1056640" y="101600"/>
                </a:lnTo>
                <a:lnTo>
                  <a:pt x="1056640" y="6350"/>
                </a:lnTo>
                <a:lnTo>
                  <a:pt x="1126488" y="0"/>
                </a:lnTo>
                <a:lnTo>
                  <a:pt x="1234440" y="158750"/>
                </a:lnTo>
                <a:lnTo>
                  <a:pt x="1355088" y="177800"/>
                </a:lnTo>
                <a:lnTo>
                  <a:pt x="1469392" y="222250"/>
                </a:lnTo>
                <a:lnTo>
                  <a:pt x="1526540" y="279400"/>
                </a:lnTo>
                <a:lnTo>
                  <a:pt x="1609088" y="247650"/>
                </a:lnTo>
                <a:lnTo>
                  <a:pt x="1710688" y="298450"/>
                </a:lnTo>
                <a:lnTo>
                  <a:pt x="1716252" y="284942"/>
                </a:lnTo>
                <a:lnTo>
                  <a:pt x="1767840" y="373380"/>
                </a:lnTo>
                <a:lnTo>
                  <a:pt x="1767840" y="441960"/>
                </a:lnTo>
                <a:lnTo>
                  <a:pt x="1684020" y="472440"/>
                </a:lnTo>
                <a:lnTo>
                  <a:pt x="1546860" y="739140"/>
                </a:lnTo>
                <a:lnTo>
                  <a:pt x="1539240" y="883920"/>
                </a:lnTo>
                <a:lnTo>
                  <a:pt x="1493520" y="944880"/>
                </a:lnTo>
                <a:lnTo>
                  <a:pt x="1495988" y="989302"/>
                </a:lnTo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93" name="フリーフォーム: 図形 1092">
            <a:extLst>
              <a:ext uri="{FF2B5EF4-FFF2-40B4-BE49-F238E27FC236}">
                <a16:creationId xmlns:a16="http://schemas.microsoft.com/office/drawing/2014/main" id="{A965D399-367C-4686-8825-F178231B249D}"/>
              </a:ext>
            </a:extLst>
          </p:cNvPr>
          <p:cNvSpPr/>
          <p:nvPr/>
        </p:nvSpPr>
        <p:spPr>
          <a:xfrm>
            <a:off x="6407152" y="19346589"/>
            <a:ext cx="2950208" cy="1795752"/>
          </a:xfrm>
          <a:custGeom>
            <a:avLst/>
            <a:gdLst>
              <a:gd name="connsiteX0" fmla="*/ 1860548 w 2950208"/>
              <a:gd name="connsiteY0" fmla="*/ 0 h 1795752"/>
              <a:gd name="connsiteX1" fmla="*/ 1943096 w 2950208"/>
              <a:gd name="connsiteY1" fmla="*/ 25400 h 1795752"/>
              <a:gd name="connsiteX2" fmla="*/ 2152648 w 2950208"/>
              <a:gd name="connsiteY2" fmla="*/ 69850 h 1795752"/>
              <a:gd name="connsiteX3" fmla="*/ 2260600 w 2950208"/>
              <a:gd name="connsiteY3" fmla="*/ 120650 h 1795752"/>
              <a:gd name="connsiteX4" fmla="*/ 2330448 w 2950208"/>
              <a:gd name="connsiteY4" fmla="*/ 127000 h 1795752"/>
              <a:gd name="connsiteX5" fmla="*/ 2444748 w 2950208"/>
              <a:gd name="connsiteY5" fmla="*/ 177800 h 1795752"/>
              <a:gd name="connsiteX6" fmla="*/ 2559048 w 2950208"/>
              <a:gd name="connsiteY6" fmla="*/ 304800 h 1795752"/>
              <a:gd name="connsiteX7" fmla="*/ 2628896 w 2950208"/>
              <a:gd name="connsiteY7" fmla="*/ 361950 h 1795752"/>
              <a:gd name="connsiteX8" fmla="*/ 2654296 w 2950208"/>
              <a:gd name="connsiteY8" fmla="*/ 501650 h 1795752"/>
              <a:gd name="connsiteX9" fmla="*/ 2806696 w 2950208"/>
              <a:gd name="connsiteY9" fmla="*/ 501650 h 1795752"/>
              <a:gd name="connsiteX10" fmla="*/ 2806696 w 2950208"/>
              <a:gd name="connsiteY10" fmla="*/ 539750 h 1795752"/>
              <a:gd name="connsiteX11" fmla="*/ 2774948 w 2950208"/>
              <a:gd name="connsiteY11" fmla="*/ 596900 h 1795752"/>
              <a:gd name="connsiteX12" fmla="*/ 2787648 w 2950208"/>
              <a:gd name="connsiteY12" fmla="*/ 654050 h 1795752"/>
              <a:gd name="connsiteX13" fmla="*/ 2800348 w 2950208"/>
              <a:gd name="connsiteY13" fmla="*/ 749300 h 1795752"/>
              <a:gd name="connsiteX14" fmla="*/ 2787648 w 2950208"/>
              <a:gd name="connsiteY14" fmla="*/ 793750 h 1795752"/>
              <a:gd name="connsiteX15" fmla="*/ 2832096 w 2950208"/>
              <a:gd name="connsiteY15" fmla="*/ 850900 h 1795752"/>
              <a:gd name="connsiteX16" fmla="*/ 2830388 w 2950208"/>
              <a:gd name="connsiteY16" fmla="*/ 848704 h 1795752"/>
              <a:gd name="connsiteX17" fmla="*/ 2805428 w 2950208"/>
              <a:gd name="connsiteY17" fmla="*/ 882650 h 1795752"/>
              <a:gd name="connsiteX18" fmla="*/ 2820668 w 2950208"/>
              <a:gd name="connsiteY18" fmla="*/ 1141730 h 1795752"/>
              <a:gd name="connsiteX19" fmla="*/ 2874008 w 2950208"/>
              <a:gd name="connsiteY19" fmla="*/ 1248410 h 1795752"/>
              <a:gd name="connsiteX20" fmla="*/ 2866388 w 2950208"/>
              <a:gd name="connsiteY20" fmla="*/ 1393190 h 1795752"/>
              <a:gd name="connsiteX21" fmla="*/ 2843528 w 2950208"/>
              <a:gd name="connsiteY21" fmla="*/ 1423670 h 1795752"/>
              <a:gd name="connsiteX22" fmla="*/ 2835908 w 2950208"/>
              <a:gd name="connsiteY22" fmla="*/ 1507490 h 1795752"/>
              <a:gd name="connsiteX23" fmla="*/ 2950208 w 2950208"/>
              <a:gd name="connsiteY23" fmla="*/ 1697990 h 1795752"/>
              <a:gd name="connsiteX24" fmla="*/ 2759708 w 2950208"/>
              <a:gd name="connsiteY24" fmla="*/ 1720850 h 1795752"/>
              <a:gd name="connsiteX25" fmla="*/ 2721608 w 2950208"/>
              <a:gd name="connsiteY25" fmla="*/ 1781810 h 1795752"/>
              <a:gd name="connsiteX26" fmla="*/ 2726588 w 2950208"/>
              <a:gd name="connsiteY26" fmla="*/ 1795752 h 1795752"/>
              <a:gd name="connsiteX27" fmla="*/ 8876 w 2950208"/>
              <a:gd name="connsiteY27" fmla="*/ 1795752 h 1795752"/>
              <a:gd name="connsiteX28" fmla="*/ 0 w 2950208"/>
              <a:gd name="connsiteY28" fmla="*/ 1778000 h 1795752"/>
              <a:gd name="connsiteX29" fmla="*/ 82548 w 2950208"/>
              <a:gd name="connsiteY29" fmla="*/ 1663700 h 1795752"/>
              <a:gd name="connsiteX30" fmla="*/ 120648 w 2950208"/>
              <a:gd name="connsiteY30" fmla="*/ 1581150 h 1795752"/>
              <a:gd name="connsiteX31" fmla="*/ 57148 w 2950208"/>
              <a:gd name="connsiteY31" fmla="*/ 1504950 h 1795752"/>
              <a:gd name="connsiteX32" fmla="*/ 57148 w 2950208"/>
              <a:gd name="connsiteY32" fmla="*/ 1466850 h 1795752"/>
              <a:gd name="connsiteX33" fmla="*/ 133348 w 2950208"/>
              <a:gd name="connsiteY33" fmla="*/ 1397000 h 1795752"/>
              <a:gd name="connsiteX34" fmla="*/ 222248 w 2950208"/>
              <a:gd name="connsiteY34" fmla="*/ 1276350 h 1795752"/>
              <a:gd name="connsiteX35" fmla="*/ 177800 w 2950208"/>
              <a:gd name="connsiteY35" fmla="*/ 1225550 h 1795752"/>
              <a:gd name="connsiteX36" fmla="*/ 133348 w 2950208"/>
              <a:gd name="connsiteY36" fmla="*/ 1219200 h 1795752"/>
              <a:gd name="connsiteX37" fmla="*/ 63496 w 2950208"/>
              <a:gd name="connsiteY37" fmla="*/ 1155700 h 1795752"/>
              <a:gd name="connsiteX38" fmla="*/ 76200 w 2950208"/>
              <a:gd name="connsiteY38" fmla="*/ 1041400 h 1795752"/>
              <a:gd name="connsiteX39" fmla="*/ 107948 w 2950208"/>
              <a:gd name="connsiteY39" fmla="*/ 1035050 h 1795752"/>
              <a:gd name="connsiteX40" fmla="*/ 120648 w 2950208"/>
              <a:gd name="connsiteY40" fmla="*/ 990600 h 1795752"/>
              <a:gd name="connsiteX41" fmla="*/ 165096 w 2950208"/>
              <a:gd name="connsiteY41" fmla="*/ 971550 h 1795752"/>
              <a:gd name="connsiteX42" fmla="*/ 165096 w 2950208"/>
              <a:gd name="connsiteY42" fmla="*/ 920752 h 1795752"/>
              <a:gd name="connsiteX43" fmla="*/ 177800 w 2950208"/>
              <a:gd name="connsiteY43" fmla="*/ 914400 h 1795752"/>
              <a:gd name="connsiteX44" fmla="*/ 241296 w 2950208"/>
              <a:gd name="connsiteY44" fmla="*/ 889000 h 1795752"/>
              <a:gd name="connsiteX45" fmla="*/ 254000 w 2950208"/>
              <a:gd name="connsiteY45" fmla="*/ 844550 h 1795752"/>
              <a:gd name="connsiteX46" fmla="*/ 387348 w 2950208"/>
              <a:gd name="connsiteY46" fmla="*/ 781050 h 1795752"/>
              <a:gd name="connsiteX47" fmla="*/ 425448 w 2950208"/>
              <a:gd name="connsiteY47" fmla="*/ 704850 h 1795752"/>
              <a:gd name="connsiteX48" fmla="*/ 495296 w 2950208"/>
              <a:gd name="connsiteY48" fmla="*/ 717550 h 1795752"/>
              <a:gd name="connsiteX49" fmla="*/ 679448 w 2950208"/>
              <a:gd name="connsiteY49" fmla="*/ 635000 h 1795752"/>
              <a:gd name="connsiteX50" fmla="*/ 736600 w 2950208"/>
              <a:gd name="connsiteY50" fmla="*/ 584200 h 1795752"/>
              <a:gd name="connsiteX51" fmla="*/ 781048 w 2950208"/>
              <a:gd name="connsiteY51" fmla="*/ 533400 h 1795752"/>
              <a:gd name="connsiteX52" fmla="*/ 889000 w 2950208"/>
              <a:gd name="connsiteY52" fmla="*/ 514350 h 1795752"/>
              <a:gd name="connsiteX53" fmla="*/ 895348 w 2950208"/>
              <a:gd name="connsiteY53" fmla="*/ 450850 h 1795752"/>
              <a:gd name="connsiteX54" fmla="*/ 1022348 w 2950208"/>
              <a:gd name="connsiteY54" fmla="*/ 438150 h 1795752"/>
              <a:gd name="connsiteX55" fmla="*/ 1060448 w 2950208"/>
              <a:gd name="connsiteY55" fmla="*/ 374650 h 1795752"/>
              <a:gd name="connsiteX56" fmla="*/ 1162048 w 2950208"/>
              <a:gd name="connsiteY56" fmla="*/ 317500 h 1795752"/>
              <a:gd name="connsiteX57" fmla="*/ 1257296 w 2950208"/>
              <a:gd name="connsiteY57" fmla="*/ 323850 h 1795752"/>
              <a:gd name="connsiteX58" fmla="*/ 1352548 w 2950208"/>
              <a:gd name="connsiteY58" fmla="*/ 254000 h 1795752"/>
              <a:gd name="connsiteX59" fmla="*/ 1504948 w 2950208"/>
              <a:gd name="connsiteY59" fmla="*/ 254000 h 1795752"/>
              <a:gd name="connsiteX60" fmla="*/ 1504948 w 2950208"/>
              <a:gd name="connsiteY60" fmla="*/ 209550 h 1795752"/>
              <a:gd name="connsiteX61" fmla="*/ 1485896 w 2950208"/>
              <a:gd name="connsiteY61" fmla="*/ 127000 h 1795752"/>
              <a:gd name="connsiteX62" fmla="*/ 1530348 w 2950208"/>
              <a:gd name="connsiteY62" fmla="*/ 69850 h 1795752"/>
              <a:gd name="connsiteX63" fmla="*/ 1727200 w 2950208"/>
              <a:gd name="connsiteY63" fmla="*/ 12700 h 1795752"/>
              <a:gd name="connsiteX0" fmla="*/ 1860548 w 2950208"/>
              <a:gd name="connsiteY0" fmla="*/ 0 h 2114582"/>
              <a:gd name="connsiteX1" fmla="*/ 1943096 w 2950208"/>
              <a:gd name="connsiteY1" fmla="*/ 25400 h 2114582"/>
              <a:gd name="connsiteX2" fmla="*/ 2152648 w 2950208"/>
              <a:gd name="connsiteY2" fmla="*/ 69850 h 2114582"/>
              <a:gd name="connsiteX3" fmla="*/ 2260600 w 2950208"/>
              <a:gd name="connsiteY3" fmla="*/ 120650 h 2114582"/>
              <a:gd name="connsiteX4" fmla="*/ 2330448 w 2950208"/>
              <a:gd name="connsiteY4" fmla="*/ 127000 h 2114582"/>
              <a:gd name="connsiteX5" fmla="*/ 2444748 w 2950208"/>
              <a:gd name="connsiteY5" fmla="*/ 177800 h 2114582"/>
              <a:gd name="connsiteX6" fmla="*/ 2559048 w 2950208"/>
              <a:gd name="connsiteY6" fmla="*/ 304800 h 2114582"/>
              <a:gd name="connsiteX7" fmla="*/ 2628896 w 2950208"/>
              <a:gd name="connsiteY7" fmla="*/ 361950 h 2114582"/>
              <a:gd name="connsiteX8" fmla="*/ 2654296 w 2950208"/>
              <a:gd name="connsiteY8" fmla="*/ 501650 h 2114582"/>
              <a:gd name="connsiteX9" fmla="*/ 2806696 w 2950208"/>
              <a:gd name="connsiteY9" fmla="*/ 501650 h 2114582"/>
              <a:gd name="connsiteX10" fmla="*/ 2806696 w 2950208"/>
              <a:gd name="connsiteY10" fmla="*/ 539750 h 2114582"/>
              <a:gd name="connsiteX11" fmla="*/ 2774948 w 2950208"/>
              <a:gd name="connsiteY11" fmla="*/ 596900 h 2114582"/>
              <a:gd name="connsiteX12" fmla="*/ 2787648 w 2950208"/>
              <a:gd name="connsiteY12" fmla="*/ 654050 h 2114582"/>
              <a:gd name="connsiteX13" fmla="*/ 2800348 w 2950208"/>
              <a:gd name="connsiteY13" fmla="*/ 749300 h 2114582"/>
              <a:gd name="connsiteX14" fmla="*/ 2787648 w 2950208"/>
              <a:gd name="connsiteY14" fmla="*/ 793750 h 2114582"/>
              <a:gd name="connsiteX15" fmla="*/ 2832096 w 2950208"/>
              <a:gd name="connsiteY15" fmla="*/ 850900 h 2114582"/>
              <a:gd name="connsiteX16" fmla="*/ 2830388 w 2950208"/>
              <a:gd name="connsiteY16" fmla="*/ 848704 h 2114582"/>
              <a:gd name="connsiteX17" fmla="*/ 2805428 w 2950208"/>
              <a:gd name="connsiteY17" fmla="*/ 882650 h 2114582"/>
              <a:gd name="connsiteX18" fmla="*/ 2820668 w 2950208"/>
              <a:gd name="connsiteY18" fmla="*/ 1141730 h 2114582"/>
              <a:gd name="connsiteX19" fmla="*/ 2874008 w 2950208"/>
              <a:gd name="connsiteY19" fmla="*/ 1248410 h 2114582"/>
              <a:gd name="connsiteX20" fmla="*/ 2866388 w 2950208"/>
              <a:gd name="connsiteY20" fmla="*/ 1393190 h 2114582"/>
              <a:gd name="connsiteX21" fmla="*/ 2843528 w 2950208"/>
              <a:gd name="connsiteY21" fmla="*/ 1423670 h 2114582"/>
              <a:gd name="connsiteX22" fmla="*/ 2835908 w 2950208"/>
              <a:gd name="connsiteY22" fmla="*/ 1507490 h 2114582"/>
              <a:gd name="connsiteX23" fmla="*/ 2950208 w 2950208"/>
              <a:gd name="connsiteY23" fmla="*/ 1697990 h 2114582"/>
              <a:gd name="connsiteX24" fmla="*/ 2759708 w 2950208"/>
              <a:gd name="connsiteY24" fmla="*/ 1720850 h 2114582"/>
              <a:gd name="connsiteX25" fmla="*/ 2721608 w 2950208"/>
              <a:gd name="connsiteY25" fmla="*/ 1781810 h 2114582"/>
              <a:gd name="connsiteX26" fmla="*/ 2726588 w 2950208"/>
              <a:gd name="connsiteY26" fmla="*/ 1795752 h 2114582"/>
              <a:gd name="connsiteX27" fmla="*/ 1504948 w 2950208"/>
              <a:gd name="connsiteY27" fmla="*/ 2114550 h 2114582"/>
              <a:gd name="connsiteX28" fmla="*/ 8876 w 2950208"/>
              <a:gd name="connsiteY28" fmla="*/ 1795752 h 2114582"/>
              <a:gd name="connsiteX29" fmla="*/ 0 w 2950208"/>
              <a:gd name="connsiteY29" fmla="*/ 1778000 h 2114582"/>
              <a:gd name="connsiteX30" fmla="*/ 82548 w 2950208"/>
              <a:gd name="connsiteY30" fmla="*/ 1663700 h 2114582"/>
              <a:gd name="connsiteX31" fmla="*/ 120648 w 2950208"/>
              <a:gd name="connsiteY31" fmla="*/ 1581150 h 2114582"/>
              <a:gd name="connsiteX32" fmla="*/ 57148 w 2950208"/>
              <a:gd name="connsiteY32" fmla="*/ 1504950 h 2114582"/>
              <a:gd name="connsiteX33" fmla="*/ 57148 w 2950208"/>
              <a:gd name="connsiteY33" fmla="*/ 1466850 h 2114582"/>
              <a:gd name="connsiteX34" fmla="*/ 133348 w 2950208"/>
              <a:gd name="connsiteY34" fmla="*/ 1397000 h 2114582"/>
              <a:gd name="connsiteX35" fmla="*/ 222248 w 2950208"/>
              <a:gd name="connsiteY35" fmla="*/ 1276350 h 2114582"/>
              <a:gd name="connsiteX36" fmla="*/ 177800 w 2950208"/>
              <a:gd name="connsiteY36" fmla="*/ 1225550 h 2114582"/>
              <a:gd name="connsiteX37" fmla="*/ 133348 w 2950208"/>
              <a:gd name="connsiteY37" fmla="*/ 1219200 h 2114582"/>
              <a:gd name="connsiteX38" fmla="*/ 63496 w 2950208"/>
              <a:gd name="connsiteY38" fmla="*/ 1155700 h 2114582"/>
              <a:gd name="connsiteX39" fmla="*/ 76200 w 2950208"/>
              <a:gd name="connsiteY39" fmla="*/ 1041400 h 2114582"/>
              <a:gd name="connsiteX40" fmla="*/ 107948 w 2950208"/>
              <a:gd name="connsiteY40" fmla="*/ 1035050 h 2114582"/>
              <a:gd name="connsiteX41" fmla="*/ 120648 w 2950208"/>
              <a:gd name="connsiteY41" fmla="*/ 990600 h 2114582"/>
              <a:gd name="connsiteX42" fmla="*/ 165096 w 2950208"/>
              <a:gd name="connsiteY42" fmla="*/ 971550 h 2114582"/>
              <a:gd name="connsiteX43" fmla="*/ 165096 w 2950208"/>
              <a:gd name="connsiteY43" fmla="*/ 920752 h 2114582"/>
              <a:gd name="connsiteX44" fmla="*/ 177800 w 2950208"/>
              <a:gd name="connsiteY44" fmla="*/ 914400 h 2114582"/>
              <a:gd name="connsiteX45" fmla="*/ 241296 w 2950208"/>
              <a:gd name="connsiteY45" fmla="*/ 889000 h 2114582"/>
              <a:gd name="connsiteX46" fmla="*/ 254000 w 2950208"/>
              <a:gd name="connsiteY46" fmla="*/ 844550 h 2114582"/>
              <a:gd name="connsiteX47" fmla="*/ 387348 w 2950208"/>
              <a:gd name="connsiteY47" fmla="*/ 781050 h 2114582"/>
              <a:gd name="connsiteX48" fmla="*/ 425448 w 2950208"/>
              <a:gd name="connsiteY48" fmla="*/ 704850 h 2114582"/>
              <a:gd name="connsiteX49" fmla="*/ 495296 w 2950208"/>
              <a:gd name="connsiteY49" fmla="*/ 717550 h 2114582"/>
              <a:gd name="connsiteX50" fmla="*/ 679448 w 2950208"/>
              <a:gd name="connsiteY50" fmla="*/ 635000 h 2114582"/>
              <a:gd name="connsiteX51" fmla="*/ 736600 w 2950208"/>
              <a:gd name="connsiteY51" fmla="*/ 584200 h 2114582"/>
              <a:gd name="connsiteX52" fmla="*/ 781048 w 2950208"/>
              <a:gd name="connsiteY52" fmla="*/ 533400 h 2114582"/>
              <a:gd name="connsiteX53" fmla="*/ 889000 w 2950208"/>
              <a:gd name="connsiteY53" fmla="*/ 514350 h 2114582"/>
              <a:gd name="connsiteX54" fmla="*/ 895348 w 2950208"/>
              <a:gd name="connsiteY54" fmla="*/ 450850 h 2114582"/>
              <a:gd name="connsiteX55" fmla="*/ 1022348 w 2950208"/>
              <a:gd name="connsiteY55" fmla="*/ 438150 h 2114582"/>
              <a:gd name="connsiteX56" fmla="*/ 1060448 w 2950208"/>
              <a:gd name="connsiteY56" fmla="*/ 374650 h 2114582"/>
              <a:gd name="connsiteX57" fmla="*/ 1162048 w 2950208"/>
              <a:gd name="connsiteY57" fmla="*/ 317500 h 2114582"/>
              <a:gd name="connsiteX58" fmla="*/ 1257296 w 2950208"/>
              <a:gd name="connsiteY58" fmla="*/ 323850 h 2114582"/>
              <a:gd name="connsiteX59" fmla="*/ 1352548 w 2950208"/>
              <a:gd name="connsiteY59" fmla="*/ 254000 h 2114582"/>
              <a:gd name="connsiteX60" fmla="*/ 1504948 w 2950208"/>
              <a:gd name="connsiteY60" fmla="*/ 254000 h 2114582"/>
              <a:gd name="connsiteX61" fmla="*/ 1504948 w 2950208"/>
              <a:gd name="connsiteY61" fmla="*/ 209550 h 2114582"/>
              <a:gd name="connsiteX62" fmla="*/ 1485896 w 2950208"/>
              <a:gd name="connsiteY62" fmla="*/ 127000 h 2114582"/>
              <a:gd name="connsiteX63" fmla="*/ 1530348 w 2950208"/>
              <a:gd name="connsiteY63" fmla="*/ 69850 h 2114582"/>
              <a:gd name="connsiteX64" fmla="*/ 1727200 w 2950208"/>
              <a:gd name="connsiteY64" fmla="*/ 12700 h 2114582"/>
              <a:gd name="connsiteX65" fmla="*/ 1860548 w 2950208"/>
              <a:gd name="connsiteY65" fmla="*/ 0 h 2114582"/>
              <a:gd name="connsiteX0" fmla="*/ 1504948 w 2950208"/>
              <a:gd name="connsiteY0" fmla="*/ 2114550 h 2205990"/>
              <a:gd name="connsiteX1" fmla="*/ 8876 w 2950208"/>
              <a:gd name="connsiteY1" fmla="*/ 1795752 h 2205990"/>
              <a:gd name="connsiteX2" fmla="*/ 0 w 2950208"/>
              <a:gd name="connsiteY2" fmla="*/ 1778000 h 2205990"/>
              <a:gd name="connsiteX3" fmla="*/ 82548 w 2950208"/>
              <a:gd name="connsiteY3" fmla="*/ 1663700 h 2205990"/>
              <a:gd name="connsiteX4" fmla="*/ 120648 w 2950208"/>
              <a:gd name="connsiteY4" fmla="*/ 1581150 h 2205990"/>
              <a:gd name="connsiteX5" fmla="*/ 57148 w 2950208"/>
              <a:gd name="connsiteY5" fmla="*/ 1504950 h 2205990"/>
              <a:gd name="connsiteX6" fmla="*/ 57148 w 2950208"/>
              <a:gd name="connsiteY6" fmla="*/ 1466850 h 2205990"/>
              <a:gd name="connsiteX7" fmla="*/ 133348 w 2950208"/>
              <a:gd name="connsiteY7" fmla="*/ 1397000 h 2205990"/>
              <a:gd name="connsiteX8" fmla="*/ 222248 w 2950208"/>
              <a:gd name="connsiteY8" fmla="*/ 1276350 h 2205990"/>
              <a:gd name="connsiteX9" fmla="*/ 177800 w 2950208"/>
              <a:gd name="connsiteY9" fmla="*/ 1225550 h 2205990"/>
              <a:gd name="connsiteX10" fmla="*/ 133348 w 2950208"/>
              <a:gd name="connsiteY10" fmla="*/ 1219200 h 2205990"/>
              <a:gd name="connsiteX11" fmla="*/ 63496 w 2950208"/>
              <a:gd name="connsiteY11" fmla="*/ 1155700 h 2205990"/>
              <a:gd name="connsiteX12" fmla="*/ 76200 w 2950208"/>
              <a:gd name="connsiteY12" fmla="*/ 1041400 h 2205990"/>
              <a:gd name="connsiteX13" fmla="*/ 107948 w 2950208"/>
              <a:gd name="connsiteY13" fmla="*/ 1035050 h 2205990"/>
              <a:gd name="connsiteX14" fmla="*/ 120648 w 2950208"/>
              <a:gd name="connsiteY14" fmla="*/ 990600 h 2205990"/>
              <a:gd name="connsiteX15" fmla="*/ 165096 w 2950208"/>
              <a:gd name="connsiteY15" fmla="*/ 971550 h 2205990"/>
              <a:gd name="connsiteX16" fmla="*/ 165096 w 2950208"/>
              <a:gd name="connsiteY16" fmla="*/ 920752 h 2205990"/>
              <a:gd name="connsiteX17" fmla="*/ 177800 w 2950208"/>
              <a:gd name="connsiteY17" fmla="*/ 914400 h 2205990"/>
              <a:gd name="connsiteX18" fmla="*/ 241296 w 2950208"/>
              <a:gd name="connsiteY18" fmla="*/ 889000 h 2205990"/>
              <a:gd name="connsiteX19" fmla="*/ 254000 w 2950208"/>
              <a:gd name="connsiteY19" fmla="*/ 844550 h 2205990"/>
              <a:gd name="connsiteX20" fmla="*/ 387348 w 2950208"/>
              <a:gd name="connsiteY20" fmla="*/ 781050 h 2205990"/>
              <a:gd name="connsiteX21" fmla="*/ 425448 w 2950208"/>
              <a:gd name="connsiteY21" fmla="*/ 704850 h 2205990"/>
              <a:gd name="connsiteX22" fmla="*/ 495296 w 2950208"/>
              <a:gd name="connsiteY22" fmla="*/ 717550 h 2205990"/>
              <a:gd name="connsiteX23" fmla="*/ 679448 w 2950208"/>
              <a:gd name="connsiteY23" fmla="*/ 635000 h 2205990"/>
              <a:gd name="connsiteX24" fmla="*/ 736600 w 2950208"/>
              <a:gd name="connsiteY24" fmla="*/ 584200 h 2205990"/>
              <a:gd name="connsiteX25" fmla="*/ 781048 w 2950208"/>
              <a:gd name="connsiteY25" fmla="*/ 533400 h 2205990"/>
              <a:gd name="connsiteX26" fmla="*/ 889000 w 2950208"/>
              <a:gd name="connsiteY26" fmla="*/ 514350 h 2205990"/>
              <a:gd name="connsiteX27" fmla="*/ 895348 w 2950208"/>
              <a:gd name="connsiteY27" fmla="*/ 450850 h 2205990"/>
              <a:gd name="connsiteX28" fmla="*/ 1022348 w 2950208"/>
              <a:gd name="connsiteY28" fmla="*/ 438150 h 2205990"/>
              <a:gd name="connsiteX29" fmla="*/ 1060448 w 2950208"/>
              <a:gd name="connsiteY29" fmla="*/ 374650 h 2205990"/>
              <a:gd name="connsiteX30" fmla="*/ 1162048 w 2950208"/>
              <a:gd name="connsiteY30" fmla="*/ 317500 h 2205990"/>
              <a:gd name="connsiteX31" fmla="*/ 1257296 w 2950208"/>
              <a:gd name="connsiteY31" fmla="*/ 323850 h 2205990"/>
              <a:gd name="connsiteX32" fmla="*/ 1352548 w 2950208"/>
              <a:gd name="connsiteY32" fmla="*/ 254000 h 2205990"/>
              <a:gd name="connsiteX33" fmla="*/ 1504948 w 2950208"/>
              <a:gd name="connsiteY33" fmla="*/ 254000 h 2205990"/>
              <a:gd name="connsiteX34" fmla="*/ 1504948 w 2950208"/>
              <a:gd name="connsiteY34" fmla="*/ 209550 h 2205990"/>
              <a:gd name="connsiteX35" fmla="*/ 1485896 w 2950208"/>
              <a:gd name="connsiteY35" fmla="*/ 127000 h 2205990"/>
              <a:gd name="connsiteX36" fmla="*/ 1530348 w 2950208"/>
              <a:gd name="connsiteY36" fmla="*/ 69850 h 2205990"/>
              <a:gd name="connsiteX37" fmla="*/ 1727200 w 2950208"/>
              <a:gd name="connsiteY37" fmla="*/ 12700 h 2205990"/>
              <a:gd name="connsiteX38" fmla="*/ 1860548 w 2950208"/>
              <a:gd name="connsiteY38" fmla="*/ 0 h 2205990"/>
              <a:gd name="connsiteX39" fmla="*/ 1943096 w 2950208"/>
              <a:gd name="connsiteY39" fmla="*/ 25400 h 2205990"/>
              <a:gd name="connsiteX40" fmla="*/ 2152648 w 2950208"/>
              <a:gd name="connsiteY40" fmla="*/ 69850 h 2205990"/>
              <a:gd name="connsiteX41" fmla="*/ 2260600 w 2950208"/>
              <a:gd name="connsiteY41" fmla="*/ 120650 h 2205990"/>
              <a:gd name="connsiteX42" fmla="*/ 2330448 w 2950208"/>
              <a:gd name="connsiteY42" fmla="*/ 127000 h 2205990"/>
              <a:gd name="connsiteX43" fmla="*/ 2444748 w 2950208"/>
              <a:gd name="connsiteY43" fmla="*/ 177800 h 2205990"/>
              <a:gd name="connsiteX44" fmla="*/ 2559048 w 2950208"/>
              <a:gd name="connsiteY44" fmla="*/ 304800 h 2205990"/>
              <a:gd name="connsiteX45" fmla="*/ 2628896 w 2950208"/>
              <a:gd name="connsiteY45" fmla="*/ 361950 h 2205990"/>
              <a:gd name="connsiteX46" fmla="*/ 2654296 w 2950208"/>
              <a:gd name="connsiteY46" fmla="*/ 501650 h 2205990"/>
              <a:gd name="connsiteX47" fmla="*/ 2806696 w 2950208"/>
              <a:gd name="connsiteY47" fmla="*/ 501650 h 2205990"/>
              <a:gd name="connsiteX48" fmla="*/ 2806696 w 2950208"/>
              <a:gd name="connsiteY48" fmla="*/ 539750 h 2205990"/>
              <a:gd name="connsiteX49" fmla="*/ 2774948 w 2950208"/>
              <a:gd name="connsiteY49" fmla="*/ 596900 h 2205990"/>
              <a:gd name="connsiteX50" fmla="*/ 2787648 w 2950208"/>
              <a:gd name="connsiteY50" fmla="*/ 654050 h 2205990"/>
              <a:gd name="connsiteX51" fmla="*/ 2800348 w 2950208"/>
              <a:gd name="connsiteY51" fmla="*/ 749300 h 2205990"/>
              <a:gd name="connsiteX52" fmla="*/ 2787648 w 2950208"/>
              <a:gd name="connsiteY52" fmla="*/ 793750 h 2205990"/>
              <a:gd name="connsiteX53" fmla="*/ 2832096 w 2950208"/>
              <a:gd name="connsiteY53" fmla="*/ 850900 h 2205990"/>
              <a:gd name="connsiteX54" fmla="*/ 2830388 w 2950208"/>
              <a:gd name="connsiteY54" fmla="*/ 848704 h 2205990"/>
              <a:gd name="connsiteX55" fmla="*/ 2805428 w 2950208"/>
              <a:gd name="connsiteY55" fmla="*/ 882650 h 2205990"/>
              <a:gd name="connsiteX56" fmla="*/ 2820668 w 2950208"/>
              <a:gd name="connsiteY56" fmla="*/ 1141730 h 2205990"/>
              <a:gd name="connsiteX57" fmla="*/ 2874008 w 2950208"/>
              <a:gd name="connsiteY57" fmla="*/ 1248410 h 2205990"/>
              <a:gd name="connsiteX58" fmla="*/ 2866388 w 2950208"/>
              <a:gd name="connsiteY58" fmla="*/ 1393190 h 2205990"/>
              <a:gd name="connsiteX59" fmla="*/ 2843528 w 2950208"/>
              <a:gd name="connsiteY59" fmla="*/ 1423670 h 2205990"/>
              <a:gd name="connsiteX60" fmla="*/ 2835908 w 2950208"/>
              <a:gd name="connsiteY60" fmla="*/ 1507490 h 2205990"/>
              <a:gd name="connsiteX61" fmla="*/ 2950208 w 2950208"/>
              <a:gd name="connsiteY61" fmla="*/ 1697990 h 2205990"/>
              <a:gd name="connsiteX62" fmla="*/ 2759708 w 2950208"/>
              <a:gd name="connsiteY62" fmla="*/ 1720850 h 2205990"/>
              <a:gd name="connsiteX63" fmla="*/ 2721608 w 2950208"/>
              <a:gd name="connsiteY63" fmla="*/ 1781810 h 2205990"/>
              <a:gd name="connsiteX64" fmla="*/ 2726588 w 2950208"/>
              <a:gd name="connsiteY64" fmla="*/ 1795752 h 2205990"/>
              <a:gd name="connsiteX65" fmla="*/ 1596388 w 2950208"/>
              <a:gd name="connsiteY65" fmla="*/ 2205990 h 2205990"/>
              <a:gd name="connsiteX0" fmla="*/ 1504948 w 2950208"/>
              <a:gd name="connsiteY0" fmla="*/ 2114550 h 2114550"/>
              <a:gd name="connsiteX1" fmla="*/ 8876 w 2950208"/>
              <a:gd name="connsiteY1" fmla="*/ 1795752 h 2114550"/>
              <a:gd name="connsiteX2" fmla="*/ 0 w 2950208"/>
              <a:gd name="connsiteY2" fmla="*/ 1778000 h 2114550"/>
              <a:gd name="connsiteX3" fmla="*/ 82548 w 2950208"/>
              <a:gd name="connsiteY3" fmla="*/ 1663700 h 2114550"/>
              <a:gd name="connsiteX4" fmla="*/ 120648 w 2950208"/>
              <a:gd name="connsiteY4" fmla="*/ 1581150 h 2114550"/>
              <a:gd name="connsiteX5" fmla="*/ 57148 w 2950208"/>
              <a:gd name="connsiteY5" fmla="*/ 1504950 h 2114550"/>
              <a:gd name="connsiteX6" fmla="*/ 57148 w 2950208"/>
              <a:gd name="connsiteY6" fmla="*/ 1466850 h 2114550"/>
              <a:gd name="connsiteX7" fmla="*/ 133348 w 2950208"/>
              <a:gd name="connsiteY7" fmla="*/ 1397000 h 2114550"/>
              <a:gd name="connsiteX8" fmla="*/ 222248 w 2950208"/>
              <a:gd name="connsiteY8" fmla="*/ 1276350 h 2114550"/>
              <a:gd name="connsiteX9" fmla="*/ 177800 w 2950208"/>
              <a:gd name="connsiteY9" fmla="*/ 1225550 h 2114550"/>
              <a:gd name="connsiteX10" fmla="*/ 133348 w 2950208"/>
              <a:gd name="connsiteY10" fmla="*/ 1219200 h 2114550"/>
              <a:gd name="connsiteX11" fmla="*/ 63496 w 2950208"/>
              <a:gd name="connsiteY11" fmla="*/ 1155700 h 2114550"/>
              <a:gd name="connsiteX12" fmla="*/ 76200 w 2950208"/>
              <a:gd name="connsiteY12" fmla="*/ 1041400 h 2114550"/>
              <a:gd name="connsiteX13" fmla="*/ 107948 w 2950208"/>
              <a:gd name="connsiteY13" fmla="*/ 1035050 h 2114550"/>
              <a:gd name="connsiteX14" fmla="*/ 120648 w 2950208"/>
              <a:gd name="connsiteY14" fmla="*/ 990600 h 2114550"/>
              <a:gd name="connsiteX15" fmla="*/ 165096 w 2950208"/>
              <a:gd name="connsiteY15" fmla="*/ 971550 h 2114550"/>
              <a:gd name="connsiteX16" fmla="*/ 165096 w 2950208"/>
              <a:gd name="connsiteY16" fmla="*/ 920752 h 2114550"/>
              <a:gd name="connsiteX17" fmla="*/ 177800 w 2950208"/>
              <a:gd name="connsiteY17" fmla="*/ 914400 h 2114550"/>
              <a:gd name="connsiteX18" fmla="*/ 241296 w 2950208"/>
              <a:gd name="connsiteY18" fmla="*/ 889000 h 2114550"/>
              <a:gd name="connsiteX19" fmla="*/ 254000 w 2950208"/>
              <a:gd name="connsiteY19" fmla="*/ 844550 h 2114550"/>
              <a:gd name="connsiteX20" fmla="*/ 387348 w 2950208"/>
              <a:gd name="connsiteY20" fmla="*/ 781050 h 2114550"/>
              <a:gd name="connsiteX21" fmla="*/ 425448 w 2950208"/>
              <a:gd name="connsiteY21" fmla="*/ 704850 h 2114550"/>
              <a:gd name="connsiteX22" fmla="*/ 495296 w 2950208"/>
              <a:gd name="connsiteY22" fmla="*/ 717550 h 2114550"/>
              <a:gd name="connsiteX23" fmla="*/ 679448 w 2950208"/>
              <a:gd name="connsiteY23" fmla="*/ 635000 h 2114550"/>
              <a:gd name="connsiteX24" fmla="*/ 736600 w 2950208"/>
              <a:gd name="connsiteY24" fmla="*/ 584200 h 2114550"/>
              <a:gd name="connsiteX25" fmla="*/ 781048 w 2950208"/>
              <a:gd name="connsiteY25" fmla="*/ 533400 h 2114550"/>
              <a:gd name="connsiteX26" fmla="*/ 889000 w 2950208"/>
              <a:gd name="connsiteY26" fmla="*/ 514350 h 2114550"/>
              <a:gd name="connsiteX27" fmla="*/ 895348 w 2950208"/>
              <a:gd name="connsiteY27" fmla="*/ 450850 h 2114550"/>
              <a:gd name="connsiteX28" fmla="*/ 1022348 w 2950208"/>
              <a:gd name="connsiteY28" fmla="*/ 438150 h 2114550"/>
              <a:gd name="connsiteX29" fmla="*/ 1060448 w 2950208"/>
              <a:gd name="connsiteY29" fmla="*/ 374650 h 2114550"/>
              <a:gd name="connsiteX30" fmla="*/ 1162048 w 2950208"/>
              <a:gd name="connsiteY30" fmla="*/ 317500 h 2114550"/>
              <a:gd name="connsiteX31" fmla="*/ 1257296 w 2950208"/>
              <a:gd name="connsiteY31" fmla="*/ 323850 h 2114550"/>
              <a:gd name="connsiteX32" fmla="*/ 1352548 w 2950208"/>
              <a:gd name="connsiteY32" fmla="*/ 254000 h 2114550"/>
              <a:gd name="connsiteX33" fmla="*/ 1504948 w 2950208"/>
              <a:gd name="connsiteY33" fmla="*/ 254000 h 2114550"/>
              <a:gd name="connsiteX34" fmla="*/ 1504948 w 2950208"/>
              <a:gd name="connsiteY34" fmla="*/ 209550 h 2114550"/>
              <a:gd name="connsiteX35" fmla="*/ 1485896 w 2950208"/>
              <a:gd name="connsiteY35" fmla="*/ 127000 h 2114550"/>
              <a:gd name="connsiteX36" fmla="*/ 1530348 w 2950208"/>
              <a:gd name="connsiteY36" fmla="*/ 69850 h 2114550"/>
              <a:gd name="connsiteX37" fmla="*/ 1727200 w 2950208"/>
              <a:gd name="connsiteY37" fmla="*/ 12700 h 2114550"/>
              <a:gd name="connsiteX38" fmla="*/ 1860548 w 2950208"/>
              <a:gd name="connsiteY38" fmla="*/ 0 h 2114550"/>
              <a:gd name="connsiteX39" fmla="*/ 1943096 w 2950208"/>
              <a:gd name="connsiteY39" fmla="*/ 25400 h 2114550"/>
              <a:gd name="connsiteX40" fmla="*/ 2152648 w 2950208"/>
              <a:gd name="connsiteY40" fmla="*/ 69850 h 2114550"/>
              <a:gd name="connsiteX41" fmla="*/ 2260600 w 2950208"/>
              <a:gd name="connsiteY41" fmla="*/ 120650 h 2114550"/>
              <a:gd name="connsiteX42" fmla="*/ 2330448 w 2950208"/>
              <a:gd name="connsiteY42" fmla="*/ 127000 h 2114550"/>
              <a:gd name="connsiteX43" fmla="*/ 2444748 w 2950208"/>
              <a:gd name="connsiteY43" fmla="*/ 177800 h 2114550"/>
              <a:gd name="connsiteX44" fmla="*/ 2559048 w 2950208"/>
              <a:gd name="connsiteY44" fmla="*/ 304800 h 2114550"/>
              <a:gd name="connsiteX45" fmla="*/ 2628896 w 2950208"/>
              <a:gd name="connsiteY45" fmla="*/ 361950 h 2114550"/>
              <a:gd name="connsiteX46" fmla="*/ 2654296 w 2950208"/>
              <a:gd name="connsiteY46" fmla="*/ 501650 h 2114550"/>
              <a:gd name="connsiteX47" fmla="*/ 2806696 w 2950208"/>
              <a:gd name="connsiteY47" fmla="*/ 501650 h 2114550"/>
              <a:gd name="connsiteX48" fmla="*/ 2806696 w 2950208"/>
              <a:gd name="connsiteY48" fmla="*/ 539750 h 2114550"/>
              <a:gd name="connsiteX49" fmla="*/ 2774948 w 2950208"/>
              <a:gd name="connsiteY49" fmla="*/ 596900 h 2114550"/>
              <a:gd name="connsiteX50" fmla="*/ 2787648 w 2950208"/>
              <a:gd name="connsiteY50" fmla="*/ 654050 h 2114550"/>
              <a:gd name="connsiteX51" fmla="*/ 2800348 w 2950208"/>
              <a:gd name="connsiteY51" fmla="*/ 749300 h 2114550"/>
              <a:gd name="connsiteX52" fmla="*/ 2787648 w 2950208"/>
              <a:gd name="connsiteY52" fmla="*/ 793750 h 2114550"/>
              <a:gd name="connsiteX53" fmla="*/ 2832096 w 2950208"/>
              <a:gd name="connsiteY53" fmla="*/ 850900 h 2114550"/>
              <a:gd name="connsiteX54" fmla="*/ 2830388 w 2950208"/>
              <a:gd name="connsiteY54" fmla="*/ 848704 h 2114550"/>
              <a:gd name="connsiteX55" fmla="*/ 2805428 w 2950208"/>
              <a:gd name="connsiteY55" fmla="*/ 882650 h 2114550"/>
              <a:gd name="connsiteX56" fmla="*/ 2820668 w 2950208"/>
              <a:gd name="connsiteY56" fmla="*/ 1141730 h 2114550"/>
              <a:gd name="connsiteX57" fmla="*/ 2874008 w 2950208"/>
              <a:gd name="connsiteY57" fmla="*/ 1248410 h 2114550"/>
              <a:gd name="connsiteX58" fmla="*/ 2866388 w 2950208"/>
              <a:gd name="connsiteY58" fmla="*/ 1393190 h 2114550"/>
              <a:gd name="connsiteX59" fmla="*/ 2843528 w 2950208"/>
              <a:gd name="connsiteY59" fmla="*/ 1423670 h 2114550"/>
              <a:gd name="connsiteX60" fmla="*/ 2835908 w 2950208"/>
              <a:gd name="connsiteY60" fmla="*/ 1507490 h 2114550"/>
              <a:gd name="connsiteX61" fmla="*/ 2950208 w 2950208"/>
              <a:gd name="connsiteY61" fmla="*/ 1697990 h 2114550"/>
              <a:gd name="connsiteX62" fmla="*/ 2759708 w 2950208"/>
              <a:gd name="connsiteY62" fmla="*/ 1720850 h 2114550"/>
              <a:gd name="connsiteX63" fmla="*/ 2721608 w 2950208"/>
              <a:gd name="connsiteY63" fmla="*/ 1781810 h 2114550"/>
              <a:gd name="connsiteX64" fmla="*/ 2726588 w 2950208"/>
              <a:gd name="connsiteY64" fmla="*/ 1795752 h 2114550"/>
              <a:gd name="connsiteX0" fmla="*/ 8876 w 2950208"/>
              <a:gd name="connsiteY0" fmla="*/ 1795752 h 1795752"/>
              <a:gd name="connsiteX1" fmla="*/ 0 w 2950208"/>
              <a:gd name="connsiteY1" fmla="*/ 1778000 h 1795752"/>
              <a:gd name="connsiteX2" fmla="*/ 82548 w 2950208"/>
              <a:gd name="connsiteY2" fmla="*/ 1663700 h 1795752"/>
              <a:gd name="connsiteX3" fmla="*/ 120648 w 2950208"/>
              <a:gd name="connsiteY3" fmla="*/ 1581150 h 1795752"/>
              <a:gd name="connsiteX4" fmla="*/ 57148 w 2950208"/>
              <a:gd name="connsiteY4" fmla="*/ 1504950 h 1795752"/>
              <a:gd name="connsiteX5" fmla="*/ 57148 w 2950208"/>
              <a:gd name="connsiteY5" fmla="*/ 1466850 h 1795752"/>
              <a:gd name="connsiteX6" fmla="*/ 133348 w 2950208"/>
              <a:gd name="connsiteY6" fmla="*/ 1397000 h 1795752"/>
              <a:gd name="connsiteX7" fmla="*/ 222248 w 2950208"/>
              <a:gd name="connsiteY7" fmla="*/ 1276350 h 1795752"/>
              <a:gd name="connsiteX8" fmla="*/ 177800 w 2950208"/>
              <a:gd name="connsiteY8" fmla="*/ 1225550 h 1795752"/>
              <a:gd name="connsiteX9" fmla="*/ 133348 w 2950208"/>
              <a:gd name="connsiteY9" fmla="*/ 1219200 h 1795752"/>
              <a:gd name="connsiteX10" fmla="*/ 63496 w 2950208"/>
              <a:gd name="connsiteY10" fmla="*/ 1155700 h 1795752"/>
              <a:gd name="connsiteX11" fmla="*/ 76200 w 2950208"/>
              <a:gd name="connsiteY11" fmla="*/ 1041400 h 1795752"/>
              <a:gd name="connsiteX12" fmla="*/ 107948 w 2950208"/>
              <a:gd name="connsiteY12" fmla="*/ 1035050 h 1795752"/>
              <a:gd name="connsiteX13" fmla="*/ 120648 w 2950208"/>
              <a:gd name="connsiteY13" fmla="*/ 990600 h 1795752"/>
              <a:gd name="connsiteX14" fmla="*/ 165096 w 2950208"/>
              <a:gd name="connsiteY14" fmla="*/ 971550 h 1795752"/>
              <a:gd name="connsiteX15" fmla="*/ 165096 w 2950208"/>
              <a:gd name="connsiteY15" fmla="*/ 920752 h 1795752"/>
              <a:gd name="connsiteX16" fmla="*/ 177800 w 2950208"/>
              <a:gd name="connsiteY16" fmla="*/ 914400 h 1795752"/>
              <a:gd name="connsiteX17" fmla="*/ 241296 w 2950208"/>
              <a:gd name="connsiteY17" fmla="*/ 889000 h 1795752"/>
              <a:gd name="connsiteX18" fmla="*/ 254000 w 2950208"/>
              <a:gd name="connsiteY18" fmla="*/ 844550 h 1795752"/>
              <a:gd name="connsiteX19" fmla="*/ 387348 w 2950208"/>
              <a:gd name="connsiteY19" fmla="*/ 781050 h 1795752"/>
              <a:gd name="connsiteX20" fmla="*/ 425448 w 2950208"/>
              <a:gd name="connsiteY20" fmla="*/ 704850 h 1795752"/>
              <a:gd name="connsiteX21" fmla="*/ 495296 w 2950208"/>
              <a:gd name="connsiteY21" fmla="*/ 717550 h 1795752"/>
              <a:gd name="connsiteX22" fmla="*/ 679448 w 2950208"/>
              <a:gd name="connsiteY22" fmla="*/ 635000 h 1795752"/>
              <a:gd name="connsiteX23" fmla="*/ 736600 w 2950208"/>
              <a:gd name="connsiteY23" fmla="*/ 584200 h 1795752"/>
              <a:gd name="connsiteX24" fmla="*/ 781048 w 2950208"/>
              <a:gd name="connsiteY24" fmla="*/ 533400 h 1795752"/>
              <a:gd name="connsiteX25" fmla="*/ 889000 w 2950208"/>
              <a:gd name="connsiteY25" fmla="*/ 514350 h 1795752"/>
              <a:gd name="connsiteX26" fmla="*/ 895348 w 2950208"/>
              <a:gd name="connsiteY26" fmla="*/ 450850 h 1795752"/>
              <a:gd name="connsiteX27" fmla="*/ 1022348 w 2950208"/>
              <a:gd name="connsiteY27" fmla="*/ 438150 h 1795752"/>
              <a:gd name="connsiteX28" fmla="*/ 1060448 w 2950208"/>
              <a:gd name="connsiteY28" fmla="*/ 374650 h 1795752"/>
              <a:gd name="connsiteX29" fmla="*/ 1162048 w 2950208"/>
              <a:gd name="connsiteY29" fmla="*/ 317500 h 1795752"/>
              <a:gd name="connsiteX30" fmla="*/ 1257296 w 2950208"/>
              <a:gd name="connsiteY30" fmla="*/ 323850 h 1795752"/>
              <a:gd name="connsiteX31" fmla="*/ 1352548 w 2950208"/>
              <a:gd name="connsiteY31" fmla="*/ 254000 h 1795752"/>
              <a:gd name="connsiteX32" fmla="*/ 1504948 w 2950208"/>
              <a:gd name="connsiteY32" fmla="*/ 254000 h 1795752"/>
              <a:gd name="connsiteX33" fmla="*/ 1504948 w 2950208"/>
              <a:gd name="connsiteY33" fmla="*/ 209550 h 1795752"/>
              <a:gd name="connsiteX34" fmla="*/ 1485896 w 2950208"/>
              <a:gd name="connsiteY34" fmla="*/ 127000 h 1795752"/>
              <a:gd name="connsiteX35" fmla="*/ 1530348 w 2950208"/>
              <a:gd name="connsiteY35" fmla="*/ 69850 h 1795752"/>
              <a:gd name="connsiteX36" fmla="*/ 1727200 w 2950208"/>
              <a:gd name="connsiteY36" fmla="*/ 12700 h 1795752"/>
              <a:gd name="connsiteX37" fmla="*/ 1860548 w 2950208"/>
              <a:gd name="connsiteY37" fmla="*/ 0 h 1795752"/>
              <a:gd name="connsiteX38" fmla="*/ 1943096 w 2950208"/>
              <a:gd name="connsiteY38" fmla="*/ 25400 h 1795752"/>
              <a:gd name="connsiteX39" fmla="*/ 2152648 w 2950208"/>
              <a:gd name="connsiteY39" fmla="*/ 69850 h 1795752"/>
              <a:gd name="connsiteX40" fmla="*/ 2260600 w 2950208"/>
              <a:gd name="connsiteY40" fmla="*/ 120650 h 1795752"/>
              <a:gd name="connsiteX41" fmla="*/ 2330448 w 2950208"/>
              <a:gd name="connsiteY41" fmla="*/ 127000 h 1795752"/>
              <a:gd name="connsiteX42" fmla="*/ 2444748 w 2950208"/>
              <a:gd name="connsiteY42" fmla="*/ 177800 h 1795752"/>
              <a:gd name="connsiteX43" fmla="*/ 2559048 w 2950208"/>
              <a:gd name="connsiteY43" fmla="*/ 304800 h 1795752"/>
              <a:gd name="connsiteX44" fmla="*/ 2628896 w 2950208"/>
              <a:gd name="connsiteY44" fmla="*/ 361950 h 1795752"/>
              <a:gd name="connsiteX45" fmla="*/ 2654296 w 2950208"/>
              <a:gd name="connsiteY45" fmla="*/ 501650 h 1795752"/>
              <a:gd name="connsiteX46" fmla="*/ 2806696 w 2950208"/>
              <a:gd name="connsiteY46" fmla="*/ 501650 h 1795752"/>
              <a:gd name="connsiteX47" fmla="*/ 2806696 w 2950208"/>
              <a:gd name="connsiteY47" fmla="*/ 539750 h 1795752"/>
              <a:gd name="connsiteX48" fmla="*/ 2774948 w 2950208"/>
              <a:gd name="connsiteY48" fmla="*/ 596900 h 1795752"/>
              <a:gd name="connsiteX49" fmla="*/ 2787648 w 2950208"/>
              <a:gd name="connsiteY49" fmla="*/ 654050 h 1795752"/>
              <a:gd name="connsiteX50" fmla="*/ 2800348 w 2950208"/>
              <a:gd name="connsiteY50" fmla="*/ 749300 h 1795752"/>
              <a:gd name="connsiteX51" fmla="*/ 2787648 w 2950208"/>
              <a:gd name="connsiteY51" fmla="*/ 793750 h 1795752"/>
              <a:gd name="connsiteX52" fmla="*/ 2832096 w 2950208"/>
              <a:gd name="connsiteY52" fmla="*/ 850900 h 1795752"/>
              <a:gd name="connsiteX53" fmla="*/ 2830388 w 2950208"/>
              <a:gd name="connsiteY53" fmla="*/ 848704 h 1795752"/>
              <a:gd name="connsiteX54" fmla="*/ 2805428 w 2950208"/>
              <a:gd name="connsiteY54" fmla="*/ 882650 h 1795752"/>
              <a:gd name="connsiteX55" fmla="*/ 2820668 w 2950208"/>
              <a:gd name="connsiteY55" fmla="*/ 1141730 h 1795752"/>
              <a:gd name="connsiteX56" fmla="*/ 2874008 w 2950208"/>
              <a:gd name="connsiteY56" fmla="*/ 1248410 h 1795752"/>
              <a:gd name="connsiteX57" fmla="*/ 2866388 w 2950208"/>
              <a:gd name="connsiteY57" fmla="*/ 1393190 h 1795752"/>
              <a:gd name="connsiteX58" fmla="*/ 2843528 w 2950208"/>
              <a:gd name="connsiteY58" fmla="*/ 1423670 h 1795752"/>
              <a:gd name="connsiteX59" fmla="*/ 2835908 w 2950208"/>
              <a:gd name="connsiteY59" fmla="*/ 1507490 h 1795752"/>
              <a:gd name="connsiteX60" fmla="*/ 2950208 w 2950208"/>
              <a:gd name="connsiteY60" fmla="*/ 1697990 h 1795752"/>
              <a:gd name="connsiteX61" fmla="*/ 2759708 w 2950208"/>
              <a:gd name="connsiteY61" fmla="*/ 1720850 h 1795752"/>
              <a:gd name="connsiteX62" fmla="*/ 2721608 w 2950208"/>
              <a:gd name="connsiteY62" fmla="*/ 1781810 h 1795752"/>
              <a:gd name="connsiteX63" fmla="*/ 2726588 w 2950208"/>
              <a:gd name="connsiteY63" fmla="*/ 1795752 h 1795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950208" h="1795752">
                <a:moveTo>
                  <a:pt x="8876" y="1795752"/>
                </a:moveTo>
                <a:lnTo>
                  <a:pt x="0" y="1778000"/>
                </a:lnTo>
                <a:lnTo>
                  <a:pt x="82548" y="1663700"/>
                </a:lnTo>
                <a:lnTo>
                  <a:pt x="120648" y="1581150"/>
                </a:lnTo>
                <a:lnTo>
                  <a:pt x="57148" y="1504950"/>
                </a:lnTo>
                <a:lnTo>
                  <a:pt x="57148" y="1466850"/>
                </a:lnTo>
                <a:lnTo>
                  <a:pt x="133348" y="1397000"/>
                </a:lnTo>
                <a:lnTo>
                  <a:pt x="222248" y="1276350"/>
                </a:lnTo>
                <a:lnTo>
                  <a:pt x="177800" y="1225550"/>
                </a:lnTo>
                <a:lnTo>
                  <a:pt x="133348" y="1219200"/>
                </a:lnTo>
                <a:lnTo>
                  <a:pt x="63496" y="1155700"/>
                </a:lnTo>
                <a:lnTo>
                  <a:pt x="76200" y="1041400"/>
                </a:lnTo>
                <a:lnTo>
                  <a:pt x="107948" y="1035050"/>
                </a:lnTo>
                <a:lnTo>
                  <a:pt x="120648" y="990600"/>
                </a:lnTo>
                <a:lnTo>
                  <a:pt x="165096" y="971550"/>
                </a:lnTo>
                <a:lnTo>
                  <a:pt x="165096" y="920752"/>
                </a:lnTo>
                <a:lnTo>
                  <a:pt x="177800" y="914400"/>
                </a:lnTo>
                <a:lnTo>
                  <a:pt x="241296" y="889000"/>
                </a:lnTo>
                <a:lnTo>
                  <a:pt x="254000" y="844550"/>
                </a:lnTo>
                <a:lnTo>
                  <a:pt x="387348" y="781050"/>
                </a:lnTo>
                <a:lnTo>
                  <a:pt x="425448" y="704850"/>
                </a:lnTo>
                <a:lnTo>
                  <a:pt x="495296" y="717550"/>
                </a:lnTo>
                <a:lnTo>
                  <a:pt x="679448" y="635000"/>
                </a:lnTo>
                <a:lnTo>
                  <a:pt x="736600" y="584200"/>
                </a:lnTo>
                <a:lnTo>
                  <a:pt x="781048" y="533400"/>
                </a:lnTo>
                <a:lnTo>
                  <a:pt x="889000" y="514350"/>
                </a:lnTo>
                <a:lnTo>
                  <a:pt x="895348" y="450850"/>
                </a:lnTo>
                <a:lnTo>
                  <a:pt x="1022348" y="438150"/>
                </a:lnTo>
                <a:lnTo>
                  <a:pt x="1060448" y="374650"/>
                </a:lnTo>
                <a:lnTo>
                  <a:pt x="1162048" y="317500"/>
                </a:lnTo>
                <a:lnTo>
                  <a:pt x="1257296" y="323850"/>
                </a:lnTo>
                <a:lnTo>
                  <a:pt x="1352548" y="254000"/>
                </a:lnTo>
                <a:lnTo>
                  <a:pt x="1504948" y="254000"/>
                </a:lnTo>
                <a:lnTo>
                  <a:pt x="1504948" y="209550"/>
                </a:lnTo>
                <a:lnTo>
                  <a:pt x="1485896" y="127000"/>
                </a:lnTo>
                <a:lnTo>
                  <a:pt x="1530348" y="69850"/>
                </a:lnTo>
                <a:lnTo>
                  <a:pt x="1727200" y="12700"/>
                </a:lnTo>
                <a:lnTo>
                  <a:pt x="1860548" y="0"/>
                </a:lnTo>
                <a:lnTo>
                  <a:pt x="1943096" y="25400"/>
                </a:lnTo>
                <a:lnTo>
                  <a:pt x="2152648" y="69850"/>
                </a:lnTo>
                <a:lnTo>
                  <a:pt x="2260600" y="120650"/>
                </a:lnTo>
                <a:lnTo>
                  <a:pt x="2330448" y="127000"/>
                </a:lnTo>
                <a:lnTo>
                  <a:pt x="2444748" y="177800"/>
                </a:lnTo>
                <a:lnTo>
                  <a:pt x="2559048" y="304800"/>
                </a:lnTo>
                <a:lnTo>
                  <a:pt x="2628896" y="361950"/>
                </a:lnTo>
                <a:lnTo>
                  <a:pt x="2654296" y="501650"/>
                </a:lnTo>
                <a:lnTo>
                  <a:pt x="2806696" y="501650"/>
                </a:lnTo>
                <a:lnTo>
                  <a:pt x="2806696" y="539750"/>
                </a:lnTo>
                <a:lnTo>
                  <a:pt x="2774948" y="596900"/>
                </a:lnTo>
                <a:lnTo>
                  <a:pt x="2787648" y="654050"/>
                </a:lnTo>
                <a:lnTo>
                  <a:pt x="2800348" y="749300"/>
                </a:lnTo>
                <a:lnTo>
                  <a:pt x="2787648" y="793750"/>
                </a:lnTo>
                <a:lnTo>
                  <a:pt x="2832096" y="850900"/>
                </a:lnTo>
                <a:lnTo>
                  <a:pt x="2830388" y="848704"/>
                </a:lnTo>
                <a:lnTo>
                  <a:pt x="2805428" y="882650"/>
                </a:lnTo>
                <a:lnTo>
                  <a:pt x="2820668" y="1141730"/>
                </a:lnTo>
                <a:lnTo>
                  <a:pt x="2874008" y="1248410"/>
                </a:lnTo>
                <a:lnTo>
                  <a:pt x="2866388" y="1393190"/>
                </a:lnTo>
                <a:lnTo>
                  <a:pt x="2843528" y="1423670"/>
                </a:lnTo>
                <a:lnTo>
                  <a:pt x="2835908" y="1507490"/>
                </a:lnTo>
                <a:lnTo>
                  <a:pt x="2950208" y="1697990"/>
                </a:lnTo>
                <a:lnTo>
                  <a:pt x="2759708" y="1720850"/>
                </a:lnTo>
                <a:lnTo>
                  <a:pt x="2721608" y="1781810"/>
                </a:lnTo>
                <a:lnTo>
                  <a:pt x="2726588" y="1795752"/>
                </a:lnTo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94" name="フリーフォーム: 図形 1093">
            <a:extLst>
              <a:ext uri="{FF2B5EF4-FFF2-40B4-BE49-F238E27FC236}">
                <a16:creationId xmlns:a16="http://schemas.microsoft.com/office/drawing/2014/main" id="{543AE057-1A25-4FF1-936E-367D9930AE47}"/>
              </a:ext>
            </a:extLst>
          </p:cNvPr>
          <p:cNvSpPr/>
          <p:nvPr/>
        </p:nvSpPr>
        <p:spPr>
          <a:xfrm>
            <a:off x="3931920" y="19721239"/>
            <a:ext cx="2697480" cy="1421102"/>
          </a:xfrm>
          <a:custGeom>
            <a:avLst/>
            <a:gdLst>
              <a:gd name="connsiteX0" fmla="*/ 1764032 w 2697480"/>
              <a:gd name="connsiteY0" fmla="*/ 0 h 1421102"/>
              <a:gd name="connsiteX1" fmla="*/ 1821180 w 2697480"/>
              <a:gd name="connsiteY1" fmla="*/ 38100 h 1421102"/>
              <a:gd name="connsiteX2" fmla="*/ 1878328 w 2697480"/>
              <a:gd name="connsiteY2" fmla="*/ 107950 h 1421102"/>
              <a:gd name="connsiteX3" fmla="*/ 1929128 w 2697480"/>
              <a:gd name="connsiteY3" fmla="*/ 190500 h 1421102"/>
              <a:gd name="connsiteX4" fmla="*/ 1986280 w 2697480"/>
              <a:gd name="connsiteY4" fmla="*/ 203200 h 1421102"/>
              <a:gd name="connsiteX5" fmla="*/ 1992632 w 2697480"/>
              <a:gd name="connsiteY5" fmla="*/ 311150 h 1421102"/>
              <a:gd name="connsiteX6" fmla="*/ 2024380 w 2697480"/>
              <a:gd name="connsiteY6" fmla="*/ 349250 h 1421102"/>
              <a:gd name="connsiteX7" fmla="*/ 2081528 w 2697480"/>
              <a:gd name="connsiteY7" fmla="*/ 374650 h 1421102"/>
              <a:gd name="connsiteX8" fmla="*/ 2125980 w 2697480"/>
              <a:gd name="connsiteY8" fmla="*/ 368300 h 1421102"/>
              <a:gd name="connsiteX9" fmla="*/ 2206020 w 2697480"/>
              <a:gd name="connsiteY9" fmla="*/ 379506 h 1421102"/>
              <a:gd name="connsiteX10" fmla="*/ 2164080 w 2697480"/>
              <a:gd name="connsiteY10" fmla="*/ 439420 h 1421102"/>
              <a:gd name="connsiteX11" fmla="*/ 2167376 w 2697480"/>
              <a:gd name="connsiteY11" fmla="*/ 458888 h 1421102"/>
              <a:gd name="connsiteX12" fmla="*/ 2195832 w 2697480"/>
              <a:gd name="connsiteY12" fmla="*/ 482600 h 1421102"/>
              <a:gd name="connsiteX13" fmla="*/ 2291080 w 2697480"/>
              <a:gd name="connsiteY13" fmla="*/ 457200 h 1421102"/>
              <a:gd name="connsiteX14" fmla="*/ 2494280 w 2697480"/>
              <a:gd name="connsiteY14" fmla="*/ 495300 h 1421102"/>
              <a:gd name="connsiteX15" fmla="*/ 2595880 w 2697480"/>
              <a:gd name="connsiteY15" fmla="*/ 527050 h 1421102"/>
              <a:gd name="connsiteX16" fmla="*/ 2627632 w 2697480"/>
              <a:gd name="connsiteY16" fmla="*/ 552450 h 1421102"/>
              <a:gd name="connsiteX17" fmla="*/ 2640328 w 2697480"/>
              <a:gd name="connsiteY17" fmla="*/ 546102 h 1421102"/>
              <a:gd name="connsiteX18" fmla="*/ 2640328 w 2697480"/>
              <a:gd name="connsiteY18" fmla="*/ 596900 h 1421102"/>
              <a:gd name="connsiteX19" fmla="*/ 2595880 w 2697480"/>
              <a:gd name="connsiteY19" fmla="*/ 615950 h 1421102"/>
              <a:gd name="connsiteX20" fmla="*/ 2583180 w 2697480"/>
              <a:gd name="connsiteY20" fmla="*/ 660400 h 1421102"/>
              <a:gd name="connsiteX21" fmla="*/ 2551432 w 2697480"/>
              <a:gd name="connsiteY21" fmla="*/ 666750 h 1421102"/>
              <a:gd name="connsiteX22" fmla="*/ 2538728 w 2697480"/>
              <a:gd name="connsiteY22" fmla="*/ 781050 h 1421102"/>
              <a:gd name="connsiteX23" fmla="*/ 2608580 w 2697480"/>
              <a:gd name="connsiteY23" fmla="*/ 844550 h 1421102"/>
              <a:gd name="connsiteX24" fmla="*/ 2653032 w 2697480"/>
              <a:gd name="connsiteY24" fmla="*/ 850900 h 1421102"/>
              <a:gd name="connsiteX25" fmla="*/ 2697480 w 2697480"/>
              <a:gd name="connsiteY25" fmla="*/ 901700 h 1421102"/>
              <a:gd name="connsiteX26" fmla="*/ 2608580 w 2697480"/>
              <a:gd name="connsiteY26" fmla="*/ 1022350 h 1421102"/>
              <a:gd name="connsiteX27" fmla="*/ 2532380 w 2697480"/>
              <a:gd name="connsiteY27" fmla="*/ 1092200 h 1421102"/>
              <a:gd name="connsiteX28" fmla="*/ 2532380 w 2697480"/>
              <a:gd name="connsiteY28" fmla="*/ 1130300 h 1421102"/>
              <a:gd name="connsiteX29" fmla="*/ 2595880 w 2697480"/>
              <a:gd name="connsiteY29" fmla="*/ 1206500 h 1421102"/>
              <a:gd name="connsiteX30" fmla="*/ 2557780 w 2697480"/>
              <a:gd name="connsiteY30" fmla="*/ 1289050 h 1421102"/>
              <a:gd name="connsiteX31" fmla="*/ 2475232 w 2697480"/>
              <a:gd name="connsiteY31" fmla="*/ 1403350 h 1421102"/>
              <a:gd name="connsiteX32" fmla="*/ 2484108 w 2697480"/>
              <a:gd name="connsiteY32" fmla="*/ 1421102 h 1421102"/>
              <a:gd name="connsiteX33" fmla="*/ 0 w 2697480"/>
              <a:gd name="connsiteY33" fmla="*/ 1421102 h 1421102"/>
              <a:gd name="connsiteX34" fmla="*/ 0 w 2697480"/>
              <a:gd name="connsiteY34" fmla="*/ 1384300 h 1421102"/>
              <a:gd name="connsiteX35" fmla="*/ 121920 w 2697480"/>
              <a:gd name="connsiteY35" fmla="*/ 1338580 h 1421102"/>
              <a:gd name="connsiteX36" fmla="*/ 213360 w 2697480"/>
              <a:gd name="connsiteY36" fmla="*/ 1361440 h 1421102"/>
              <a:gd name="connsiteX37" fmla="*/ 266700 w 2697480"/>
              <a:gd name="connsiteY37" fmla="*/ 1285240 h 1421102"/>
              <a:gd name="connsiteX38" fmla="*/ 512720 w 2697480"/>
              <a:gd name="connsiteY38" fmla="*/ 1210688 h 1421102"/>
              <a:gd name="connsiteX39" fmla="*/ 513080 w 2697480"/>
              <a:gd name="connsiteY39" fmla="*/ 1212850 h 1421102"/>
              <a:gd name="connsiteX40" fmla="*/ 570232 w 2697480"/>
              <a:gd name="connsiteY40" fmla="*/ 1212850 h 1421102"/>
              <a:gd name="connsiteX41" fmla="*/ 608328 w 2697480"/>
              <a:gd name="connsiteY41" fmla="*/ 1136650 h 1421102"/>
              <a:gd name="connsiteX42" fmla="*/ 646432 w 2697480"/>
              <a:gd name="connsiteY42" fmla="*/ 1130300 h 1421102"/>
              <a:gd name="connsiteX43" fmla="*/ 773432 w 2697480"/>
              <a:gd name="connsiteY43" fmla="*/ 1174750 h 1421102"/>
              <a:gd name="connsiteX44" fmla="*/ 817880 w 2697480"/>
              <a:gd name="connsiteY44" fmla="*/ 1174750 h 1421102"/>
              <a:gd name="connsiteX45" fmla="*/ 849632 w 2697480"/>
              <a:gd name="connsiteY45" fmla="*/ 1117600 h 1421102"/>
              <a:gd name="connsiteX46" fmla="*/ 887728 w 2697480"/>
              <a:gd name="connsiteY46" fmla="*/ 1111250 h 1421102"/>
              <a:gd name="connsiteX47" fmla="*/ 938528 w 2697480"/>
              <a:gd name="connsiteY47" fmla="*/ 1035050 h 1421102"/>
              <a:gd name="connsiteX48" fmla="*/ 919480 w 2697480"/>
              <a:gd name="connsiteY48" fmla="*/ 920750 h 1421102"/>
              <a:gd name="connsiteX49" fmla="*/ 1021080 w 2697480"/>
              <a:gd name="connsiteY49" fmla="*/ 920750 h 1421102"/>
              <a:gd name="connsiteX50" fmla="*/ 1065528 w 2697480"/>
              <a:gd name="connsiteY50" fmla="*/ 869950 h 1421102"/>
              <a:gd name="connsiteX51" fmla="*/ 1179832 w 2697480"/>
              <a:gd name="connsiteY51" fmla="*/ 876300 h 1421102"/>
              <a:gd name="connsiteX52" fmla="*/ 1217928 w 2697480"/>
              <a:gd name="connsiteY52" fmla="*/ 863600 h 1421102"/>
              <a:gd name="connsiteX53" fmla="*/ 1230632 w 2697480"/>
              <a:gd name="connsiteY53" fmla="*/ 800100 h 1421102"/>
              <a:gd name="connsiteX54" fmla="*/ 1211580 w 2697480"/>
              <a:gd name="connsiteY54" fmla="*/ 685800 h 1421102"/>
              <a:gd name="connsiteX55" fmla="*/ 1243328 w 2697480"/>
              <a:gd name="connsiteY55" fmla="*/ 647700 h 1421102"/>
              <a:gd name="connsiteX56" fmla="*/ 1306832 w 2697480"/>
              <a:gd name="connsiteY56" fmla="*/ 628650 h 1421102"/>
              <a:gd name="connsiteX57" fmla="*/ 1395728 w 2697480"/>
              <a:gd name="connsiteY57" fmla="*/ 641350 h 1421102"/>
              <a:gd name="connsiteX58" fmla="*/ 1395728 w 2697480"/>
              <a:gd name="connsiteY58" fmla="*/ 508000 h 1421102"/>
              <a:gd name="connsiteX59" fmla="*/ 1344928 w 2697480"/>
              <a:gd name="connsiteY59" fmla="*/ 457200 h 1421102"/>
              <a:gd name="connsiteX60" fmla="*/ 1351280 w 2697480"/>
              <a:gd name="connsiteY60" fmla="*/ 317500 h 1421102"/>
              <a:gd name="connsiteX61" fmla="*/ 1389380 w 2697480"/>
              <a:gd name="connsiteY61" fmla="*/ 285750 h 1421102"/>
              <a:gd name="connsiteX62" fmla="*/ 1554480 w 2697480"/>
              <a:gd name="connsiteY62" fmla="*/ 273050 h 1421102"/>
              <a:gd name="connsiteX63" fmla="*/ 1725928 w 2697480"/>
              <a:gd name="connsiteY63" fmla="*/ 165100 h 1421102"/>
              <a:gd name="connsiteX64" fmla="*/ 1732280 w 2697480"/>
              <a:gd name="connsiteY64" fmla="*/ 44450 h 1421102"/>
              <a:gd name="connsiteX0" fmla="*/ 1764032 w 2697480"/>
              <a:gd name="connsiteY0" fmla="*/ 0 h 1625600"/>
              <a:gd name="connsiteX1" fmla="*/ 1821180 w 2697480"/>
              <a:gd name="connsiteY1" fmla="*/ 38100 h 1625600"/>
              <a:gd name="connsiteX2" fmla="*/ 1878328 w 2697480"/>
              <a:gd name="connsiteY2" fmla="*/ 107950 h 1625600"/>
              <a:gd name="connsiteX3" fmla="*/ 1929128 w 2697480"/>
              <a:gd name="connsiteY3" fmla="*/ 190500 h 1625600"/>
              <a:gd name="connsiteX4" fmla="*/ 1986280 w 2697480"/>
              <a:gd name="connsiteY4" fmla="*/ 203200 h 1625600"/>
              <a:gd name="connsiteX5" fmla="*/ 1992632 w 2697480"/>
              <a:gd name="connsiteY5" fmla="*/ 311150 h 1625600"/>
              <a:gd name="connsiteX6" fmla="*/ 2024380 w 2697480"/>
              <a:gd name="connsiteY6" fmla="*/ 349250 h 1625600"/>
              <a:gd name="connsiteX7" fmla="*/ 2081528 w 2697480"/>
              <a:gd name="connsiteY7" fmla="*/ 374650 h 1625600"/>
              <a:gd name="connsiteX8" fmla="*/ 2125980 w 2697480"/>
              <a:gd name="connsiteY8" fmla="*/ 368300 h 1625600"/>
              <a:gd name="connsiteX9" fmla="*/ 2206020 w 2697480"/>
              <a:gd name="connsiteY9" fmla="*/ 379506 h 1625600"/>
              <a:gd name="connsiteX10" fmla="*/ 2164080 w 2697480"/>
              <a:gd name="connsiteY10" fmla="*/ 439420 h 1625600"/>
              <a:gd name="connsiteX11" fmla="*/ 2167376 w 2697480"/>
              <a:gd name="connsiteY11" fmla="*/ 458888 h 1625600"/>
              <a:gd name="connsiteX12" fmla="*/ 2195832 w 2697480"/>
              <a:gd name="connsiteY12" fmla="*/ 482600 h 1625600"/>
              <a:gd name="connsiteX13" fmla="*/ 2291080 w 2697480"/>
              <a:gd name="connsiteY13" fmla="*/ 457200 h 1625600"/>
              <a:gd name="connsiteX14" fmla="*/ 2494280 w 2697480"/>
              <a:gd name="connsiteY14" fmla="*/ 495300 h 1625600"/>
              <a:gd name="connsiteX15" fmla="*/ 2595880 w 2697480"/>
              <a:gd name="connsiteY15" fmla="*/ 527050 h 1625600"/>
              <a:gd name="connsiteX16" fmla="*/ 2627632 w 2697480"/>
              <a:gd name="connsiteY16" fmla="*/ 552450 h 1625600"/>
              <a:gd name="connsiteX17" fmla="*/ 2640328 w 2697480"/>
              <a:gd name="connsiteY17" fmla="*/ 546102 h 1625600"/>
              <a:gd name="connsiteX18" fmla="*/ 2640328 w 2697480"/>
              <a:gd name="connsiteY18" fmla="*/ 596900 h 1625600"/>
              <a:gd name="connsiteX19" fmla="*/ 2595880 w 2697480"/>
              <a:gd name="connsiteY19" fmla="*/ 615950 h 1625600"/>
              <a:gd name="connsiteX20" fmla="*/ 2583180 w 2697480"/>
              <a:gd name="connsiteY20" fmla="*/ 660400 h 1625600"/>
              <a:gd name="connsiteX21" fmla="*/ 2551432 w 2697480"/>
              <a:gd name="connsiteY21" fmla="*/ 666750 h 1625600"/>
              <a:gd name="connsiteX22" fmla="*/ 2538728 w 2697480"/>
              <a:gd name="connsiteY22" fmla="*/ 781050 h 1625600"/>
              <a:gd name="connsiteX23" fmla="*/ 2608580 w 2697480"/>
              <a:gd name="connsiteY23" fmla="*/ 844550 h 1625600"/>
              <a:gd name="connsiteX24" fmla="*/ 2653032 w 2697480"/>
              <a:gd name="connsiteY24" fmla="*/ 850900 h 1625600"/>
              <a:gd name="connsiteX25" fmla="*/ 2697480 w 2697480"/>
              <a:gd name="connsiteY25" fmla="*/ 901700 h 1625600"/>
              <a:gd name="connsiteX26" fmla="*/ 2608580 w 2697480"/>
              <a:gd name="connsiteY26" fmla="*/ 1022350 h 1625600"/>
              <a:gd name="connsiteX27" fmla="*/ 2532380 w 2697480"/>
              <a:gd name="connsiteY27" fmla="*/ 1092200 h 1625600"/>
              <a:gd name="connsiteX28" fmla="*/ 2532380 w 2697480"/>
              <a:gd name="connsiteY28" fmla="*/ 1130300 h 1625600"/>
              <a:gd name="connsiteX29" fmla="*/ 2595880 w 2697480"/>
              <a:gd name="connsiteY29" fmla="*/ 1206500 h 1625600"/>
              <a:gd name="connsiteX30" fmla="*/ 2557780 w 2697480"/>
              <a:gd name="connsiteY30" fmla="*/ 1289050 h 1625600"/>
              <a:gd name="connsiteX31" fmla="*/ 2475232 w 2697480"/>
              <a:gd name="connsiteY31" fmla="*/ 1403350 h 1625600"/>
              <a:gd name="connsiteX32" fmla="*/ 2484108 w 2697480"/>
              <a:gd name="connsiteY32" fmla="*/ 1421102 h 1625600"/>
              <a:gd name="connsiteX33" fmla="*/ 1541780 w 2697480"/>
              <a:gd name="connsiteY33" fmla="*/ 1625600 h 1625600"/>
              <a:gd name="connsiteX34" fmla="*/ 0 w 2697480"/>
              <a:gd name="connsiteY34" fmla="*/ 1421102 h 1625600"/>
              <a:gd name="connsiteX35" fmla="*/ 0 w 2697480"/>
              <a:gd name="connsiteY35" fmla="*/ 1384300 h 1625600"/>
              <a:gd name="connsiteX36" fmla="*/ 121920 w 2697480"/>
              <a:gd name="connsiteY36" fmla="*/ 1338580 h 1625600"/>
              <a:gd name="connsiteX37" fmla="*/ 213360 w 2697480"/>
              <a:gd name="connsiteY37" fmla="*/ 1361440 h 1625600"/>
              <a:gd name="connsiteX38" fmla="*/ 266700 w 2697480"/>
              <a:gd name="connsiteY38" fmla="*/ 1285240 h 1625600"/>
              <a:gd name="connsiteX39" fmla="*/ 512720 w 2697480"/>
              <a:gd name="connsiteY39" fmla="*/ 1210688 h 1625600"/>
              <a:gd name="connsiteX40" fmla="*/ 513080 w 2697480"/>
              <a:gd name="connsiteY40" fmla="*/ 1212850 h 1625600"/>
              <a:gd name="connsiteX41" fmla="*/ 570232 w 2697480"/>
              <a:gd name="connsiteY41" fmla="*/ 1212850 h 1625600"/>
              <a:gd name="connsiteX42" fmla="*/ 608328 w 2697480"/>
              <a:gd name="connsiteY42" fmla="*/ 1136650 h 1625600"/>
              <a:gd name="connsiteX43" fmla="*/ 646432 w 2697480"/>
              <a:gd name="connsiteY43" fmla="*/ 1130300 h 1625600"/>
              <a:gd name="connsiteX44" fmla="*/ 773432 w 2697480"/>
              <a:gd name="connsiteY44" fmla="*/ 1174750 h 1625600"/>
              <a:gd name="connsiteX45" fmla="*/ 817880 w 2697480"/>
              <a:gd name="connsiteY45" fmla="*/ 1174750 h 1625600"/>
              <a:gd name="connsiteX46" fmla="*/ 849632 w 2697480"/>
              <a:gd name="connsiteY46" fmla="*/ 1117600 h 1625600"/>
              <a:gd name="connsiteX47" fmla="*/ 887728 w 2697480"/>
              <a:gd name="connsiteY47" fmla="*/ 1111250 h 1625600"/>
              <a:gd name="connsiteX48" fmla="*/ 938528 w 2697480"/>
              <a:gd name="connsiteY48" fmla="*/ 1035050 h 1625600"/>
              <a:gd name="connsiteX49" fmla="*/ 919480 w 2697480"/>
              <a:gd name="connsiteY49" fmla="*/ 920750 h 1625600"/>
              <a:gd name="connsiteX50" fmla="*/ 1021080 w 2697480"/>
              <a:gd name="connsiteY50" fmla="*/ 920750 h 1625600"/>
              <a:gd name="connsiteX51" fmla="*/ 1065528 w 2697480"/>
              <a:gd name="connsiteY51" fmla="*/ 869950 h 1625600"/>
              <a:gd name="connsiteX52" fmla="*/ 1179832 w 2697480"/>
              <a:gd name="connsiteY52" fmla="*/ 876300 h 1625600"/>
              <a:gd name="connsiteX53" fmla="*/ 1217928 w 2697480"/>
              <a:gd name="connsiteY53" fmla="*/ 863600 h 1625600"/>
              <a:gd name="connsiteX54" fmla="*/ 1230632 w 2697480"/>
              <a:gd name="connsiteY54" fmla="*/ 800100 h 1625600"/>
              <a:gd name="connsiteX55" fmla="*/ 1211580 w 2697480"/>
              <a:gd name="connsiteY55" fmla="*/ 685800 h 1625600"/>
              <a:gd name="connsiteX56" fmla="*/ 1243328 w 2697480"/>
              <a:gd name="connsiteY56" fmla="*/ 647700 h 1625600"/>
              <a:gd name="connsiteX57" fmla="*/ 1306832 w 2697480"/>
              <a:gd name="connsiteY57" fmla="*/ 628650 h 1625600"/>
              <a:gd name="connsiteX58" fmla="*/ 1395728 w 2697480"/>
              <a:gd name="connsiteY58" fmla="*/ 641350 h 1625600"/>
              <a:gd name="connsiteX59" fmla="*/ 1395728 w 2697480"/>
              <a:gd name="connsiteY59" fmla="*/ 508000 h 1625600"/>
              <a:gd name="connsiteX60" fmla="*/ 1344928 w 2697480"/>
              <a:gd name="connsiteY60" fmla="*/ 457200 h 1625600"/>
              <a:gd name="connsiteX61" fmla="*/ 1351280 w 2697480"/>
              <a:gd name="connsiteY61" fmla="*/ 317500 h 1625600"/>
              <a:gd name="connsiteX62" fmla="*/ 1389380 w 2697480"/>
              <a:gd name="connsiteY62" fmla="*/ 285750 h 1625600"/>
              <a:gd name="connsiteX63" fmla="*/ 1554480 w 2697480"/>
              <a:gd name="connsiteY63" fmla="*/ 273050 h 1625600"/>
              <a:gd name="connsiteX64" fmla="*/ 1725928 w 2697480"/>
              <a:gd name="connsiteY64" fmla="*/ 165100 h 1625600"/>
              <a:gd name="connsiteX65" fmla="*/ 1732280 w 2697480"/>
              <a:gd name="connsiteY65" fmla="*/ 44450 h 1625600"/>
              <a:gd name="connsiteX66" fmla="*/ 1764032 w 2697480"/>
              <a:gd name="connsiteY66" fmla="*/ 0 h 1625600"/>
              <a:gd name="connsiteX0" fmla="*/ 1541780 w 2697480"/>
              <a:gd name="connsiteY0" fmla="*/ 1625600 h 1717040"/>
              <a:gd name="connsiteX1" fmla="*/ 0 w 2697480"/>
              <a:gd name="connsiteY1" fmla="*/ 1421102 h 1717040"/>
              <a:gd name="connsiteX2" fmla="*/ 0 w 2697480"/>
              <a:gd name="connsiteY2" fmla="*/ 1384300 h 1717040"/>
              <a:gd name="connsiteX3" fmla="*/ 121920 w 2697480"/>
              <a:gd name="connsiteY3" fmla="*/ 1338580 h 1717040"/>
              <a:gd name="connsiteX4" fmla="*/ 213360 w 2697480"/>
              <a:gd name="connsiteY4" fmla="*/ 1361440 h 1717040"/>
              <a:gd name="connsiteX5" fmla="*/ 266700 w 2697480"/>
              <a:gd name="connsiteY5" fmla="*/ 1285240 h 1717040"/>
              <a:gd name="connsiteX6" fmla="*/ 512720 w 2697480"/>
              <a:gd name="connsiteY6" fmla="*/ 1210688 h 1717040"/>
              <a:gd name="connsiteX7" fmla="*/ 513080 w 2697480"/>
              <a:gd name="connsiteY7" fmla="*/ 1212850 h 1717040"/>
              <a:gd name="connsiteX8" fmla="*/ 570232 w 2697480"/>
              <a:gd name="connsiteY8" fmla="*/ 1212850 h 1717040"/>
              <a:gd name="connsiteX9" fmla="*/ 608328 w 2697480"/>
              <a:gd name="connsiteY9" fmla="*/ 1136650 h 1717040"/>
              <a:gd name="connsiteX10" fmla="*/ 646432 w 2697480"/>
              <a:gd name="connsiteY10" fmla="*/ 1130300 h 1717040"/>
              <a:gd name="connsiteX11" fmla="*/ 773432 w 2697480"/>
              <a:gd name="connsiteY11" fmla="*/ 1174750 h 1717040"/>
              <a:gd name="connsiteX12" fmla="*/ 817880 w 2697480"/>
              <a:gd name="connsiteY12" fmla="*/ 1174750 h 1717040"/>
              <a:gd name="connsiteX13" fmla="*/ 849632 w 2697480"/>
              <a:gd name="connsiteY13" fmla="*/ 1117600 h 1717040"/>
              <a:gd name="connsiteX14" fmla="*/ 887728 w 2697480"/>
              <a:gd name="connsiteY14" fmla="*/ 1111250 h 1717040"/>
              <a:gd name="connsiteX15" fmla="*/ 938528 w 2697480"/>
              <a:gd name="connsiteY15" fmla="*/ 1035050 h 1717040"/>
              <a:gd name="connsiteX16" fmla="*/ 919480 w 2697480"/>
              <a:gd name="connsiteY16" fmla="*/ 920750 h 1717040"/>
              <a:gd name="connsiteX17" fmla="*/ 1021080 w 2697480"/>
              <a:gd name="connsiteY17" fmla="*/ 920750 h 1717040"/>
              <a:gd name="connsiteX18" fmla="*/ 1065528 w 2697480"/>
              <a:gd name="connsiteY18" fmla="*/ 869950 h 1717040"/>
              <a:gd name="connsiteX19" fmla="*/ 1179832 w 2697480"/>
              <a:gd name="connsiteY19" fmla="*/ 876300 h 1717040"/>
              <a:gd name="connsiteX20" fmla="*/ 1217928 w 2697480"/>
              <a:gd name="connsiteY20" fmla="*/ 863600 h 1717040"/>
              <a:gd name="connsiteX21" fmla="*/ 1230632 w 2697480"/>
              <a:gd name="connsiteY21" fmla="*/ 800100 h 1717040"/>
              <a:gd name="connsiteX22" fmla="*/ 1211580 w 2697480"/>
              <a:gd name="connsiteY22" fmla="*/ 685800 h 1717040"/>
              <a:gd name="connsiteX23" fmla="*/ 1243328 w 2697480"/>
              <a:gd name="connsiteY23" fmla="*/ 647700 h 1717040"/>
              <a:gd name="connsiteX24" fmla="*/ 1306832 w 2697480"/>
              <a:gd name="connsiteY24" fmla="*/ 628650 h 1717040"/>
              <a:gd name="connsiteX25" fmla="*/ 1395728 w 2697480"/>
              <a:gd name="connsiteY25" fmla="*/ 641350 h 1717040"/>
              <a:gd name="connsiteX26" fmla="*/ 1395728 w 2697480"/>
              <a:gd name="connsiteY26" fmla="*/ 508000 h 1717040"/>
              <a:gd name="connsiteX27" fmla="*/ 1344928 w 2697480"/>
              <a:gd name="connsiteY27" fmla="*/ 457200 h 1717040"/>
              <a:gd name="connsiteX28" fmla="*/ 1351280 w 2697480"/>
              <a:gd name="connsiteY28" fmla="*/ 317500 h 1717040"/>
              <a:gd name="connsiteX29" fmla="*/ 1389380 w 2697480"/>
              <a:gd name="connsiteY29" fmla="*/ 285750 h 1717040"/>
              <a:gd name="connsiteX30" fmla="*/ 1554480 w 2697480"/>
              <a:gd name="connsiteY30" fmla="*/ 273050 h 1717040"/>
              <a:gd name="connsiteX31" fmla="*/ 1725928 w 2697480"/>
              <a:gd name="connsiteY31" fmla="*/ 165100 h 1717040"/>
              <a:gd name="connsiteX32" fmla="*/ 1732280 w 2697480"/>
              <a:gd name="connsiteY32" fmla="*/ 44450 h 1717040"/>
              <a:gd name="connsiteX33" fmla="*/ 1764032 w 2697480"/>
              <a:gd name="connsiteY33" fmla="*/ 0 h 1717040"/>
              <a:gd name="connsiteX34" fmla="*/ 1821180 w 2697480"/>
              <a:gd name="connsiteY34" fmla="*/ 38100 h 1717040"/>
              <a:gd name="connsiteX35" fmla="*/ 1878328 w 2697480"/>
              <a:gd name="connsiteY35" fmla="*/ 107950 h 1717040"/>
              <a:gd name="connsiteX36" fmla="*/ 1929128 w 2697480"/>
              <a:gd name="connsiteY36" fmla="*/ 190500 h 1717040"/>
              <a:gd name="connsiteX37" fmla="*/ 1986280 w 2697480"/>
              <a:gd name="connsiteY37" fmla="*/ 203200 h 1717040"/>
              <a:gd name="connsiteX38" fmla="*/ 1992632 w 2697480"/>
              <a:gd name="connsiteY38" fmla="*/ 311150 h 1717040"/>
              <a:gd name="connsiteX39" fmla="*/ 2024380 w 2697480"/>
              <a:gd name="connsiteY39" fmla="*/ 349250 h 1717040"/>
              <a:gd name="connsiteX40" fmla="*/ 2081528 w 2697480"/>
              <a:gd name="connsiteY40" fmla="*/ 374650 h 1717040"/>
              <a:gd name="connsiteX41" fmla="*/ 2125980 w 2697480"/>
              <a:gd name="connsiteY41" fmla="*/ 368300 h 1717040"/>
              <a:gd name="connsiteX42" fmla="*/ 2206020 w 2697480"/>
              <a:gd name="connsiteY42" fmla="*/ 379506 h 1717040"/>
              <a:gd name="connsiteX43" fmla="*/ 2164080 w 2697480"/>
              <a:gd name="connsiteY43" fmla="*/ 439420 h 1717040"/>
              <a:gd name="connsiteX44" fmla="*/ 2167376 w 2697480"/>
              <a:gd name="connsiteY44" fmla="*/ 458888 h 1717040"/>
              <a:gd name="connsiteX45" fmla="*/ 2195832 w 2697480"/>
              <a:gd name="connsiteY45" fmla="*/ 482600 h 1717040"/>
              <a:gd name="connsiteX46" fmla="*/ 2291080 w 2697480"/>
              <a:gd name="connsiteY46" fmla="*/ 457200 h 1717040"/>
              <a:gd name="connsiteX47" fmla="*/ 2494280 w 2697480"/>
              <a:gd name="connsiteY47" fmla="*/ 495300 h 1717040"/>
              <a:gd name="connsiteX48" fmla="*/ 2595880 w 2697480"/>
              <a:gd name="connsiteY48" fmla="*/ 527050 h 1717040"/>
              <a:gd name="connsiteX49" fmla="*/ 2627632 w 2697480"/>
              <a:gd name="connsiteY49" fmla="*/ 552450 h 1717040"/>
              <a:gd name="connsiteX50" fmla="*/ 2640328 w 2697480"/>
              <a:gd name="connsiteY50" fmla="*/ 546102 h 1717040"/>
              <a:gd name="connsiteX51" fmla="*/ 2640328 w 2697480"/>
              <a:gd name="connsiteY51" fmla="*/ 596900 h 1717040"/>
              <a:gd name="connsiteX52" fmla="*/ 2595880 w 2697480"/>
              <a:gd name="connsiteY52" fmla="*/ 615950 h 1717040"/>
              <a:gd name="connsiteX53" fmla="*/ 2583180 w 2697480"/>
              <a:gd name="connsiteY53" fmla="*/ 660400 h 1717040"/>
              <a:gd name="connsiteX54" fmla="*/ 2551432 w 2697480"/>
              <a:gd name="connsiteY54" fmla="*/ 666750 h 1717040"/>
              <a:gd name="connsiteX55" fmla="*/ 2538728 w 2697480"/>
              <a:gd name="connsiteY55" fmla="*/ 781050 h 1717040"/>
              <a:gd name="connsiteX56" fmla="*/ 2608580 w 2697480"/>
              <a:gd name="connsiteY56" fmla="*/ 844550 h 1717040"/>
              <a:gd name="connsiteX57" fmla="*/ 2653032 w 2697480"/>
              <a:gd name="connsiteY57" fmla="*/ 850900 h 1717040"/>
              <a:gd name="connsiteX58" fmla="*/ 2697480 w 2697480"/>
              <a:gd name="connsiteY58" fmla="*/ 901700 h 1717040"/>
              <a:gd name="connsiteX59" fmla="*/ 2608580 w 2697480"/>
              <a:gd name="connsiteY59" fmla="*/ 1022350 h 1717040"/>
              <a:gd name="connsiteX60" fmla="*/ 2532380 w 2697480"/>
              <a:gd name="connsiteY60" fmla="*/ 1092200 h 1717040"/>
              <a:gd name="connsiteX61" fmla="*/ 2532380 w 2697480"/>
              <a:gd name="connsiteY61" fmla="*/ 1130300 h 1717040"/>
              <a:gd name="connsiteX62" fmla="*/ 2595880 w 2697480"/>
              <a:gd name="connsiteY62" fmla="*/ 1206500 h 1717040"/>
              <a:gd name="connsiteX63" fmla="*/ 2557780 w 2697480"/>
              <a:gd name="connsiteY63" fmla="*/ 1289050 h 1717040"/>
              <a:gd name="connsiteX64" fmla="*/ 2475232 w 2697480"/>
              <a:gd name="connsiteY64" fmla="*/ 1403350 h 1717040"/>
              <a:gd name="connsiteX65" fmla="*/ 2484108 w 2697480"/>
              <a:gd name="connsiteY65" fmla="*/ 1421102 h 1717040"/>
              <a:gd name="connsiteX66" fmla="*/ 1633220 w 2697480"/>
              <a:gd name="connsiteY66" fmla="*/ 1717040 h 1717040"/>
              <a:gd name="connsiteX0" fmla="*/ 0 w 2697480"/>
              <a:gd name="connsiteY0" fmla="*/ 1421102 h 1717040"/>
              <a:gd name="connsiteX1" fmla="*/ 0 w 2697480"/>
              <a:gd name="connsiteY1" fmla="*/ 1384300 h 1717040"/>
              <a:gd name="connsiteX2" fmla="*/ 121920 w 2697480"/>
              <a:gd name="connsiteY2" fmla="*/ 1338580 h 1717040"/>
              <a:gd name="connsiteX3" fmla="*/ 213360 w 2697480"/>
              <a:gd name="connsiteY3" fmla="*/ 1361440 h 1717040"/>
              <a:gd name="connsiteX4" fmla="*/ 266700 w 2697480"/>
              <a:gd name="connsiteY4" fmla="*/ 1285240 h 1717040"/>
              <a:gd name="connsiteX5" fmla="*/ 512720 w 2697480"/>
              <a:gd name="connsiteY5" fmla="*/ 1210688 h 1717040"/>
              <a:gd name="connsiteX6" fmla="*/ 513080 w 2697480"/>
              <a:gd name="connsiteY6" fmla="*/ 1212850 h 1717040"/>
              <a:gd name="connsiteX7" fmla="*/ 570232 w 2697480"/>
              <a:gd name="connsiteY7" fmla="*/ 1212850 h 1717040"/>
              <a:gd name="connsiteX8" fmla="*/ 608328 w 2697480"/>
              <a:gd name="connsiteY8" fmla="*/ 1136650 h 1717040"/>
              <a:gd name="connsiteX9" fmla="*/ 646432 w 2697480"/>
              <a:gd name="connsiteY9" fmla="*/ 1130300 h 1717040"/>
              <a:gd name="connsiteX10" fmla="*/ 773432 w 2697480"/>
              <a:gd name="connsiteY10" fmla="*/ 1174750 h 1717040"/>
              <a:gd name="connsiteX11" fmla="*/ 817880 w 2697480"/>
              <a:gd name="connsiteY11" fmla="*/ 1174750 h 1717040"/>
              <a:gd name="connsiteX12" fmla="*/ 849632 w 2697480"/>
              <a:gd name="connsiteY12" fmla="*/ 1117600 h 1717040"/>
              <a:gd name="connsiteX13" fmla="*/ 887728 w 2697480"/>
              <a:gd name="connsiteY13" fmla="*/ 1111250 h 1717040"/>
              <a:gd name="connsiteX14" fmla="*/ 938528 w 2697480"/>
              <a:gd name="connsiteY14" fmla="*/ 1035050 h 1717040"/>
              <a:gd name="connsiteX15" fmla="*/ 919480 w 2697480"/>
              <a:gd name="connsiteY15" fmla="*/ 920750 h 1717040"/>
              <a:gd name="connsiteX16" fmla="*/ 1021080 w 2697480"/>
              <a:gd name="connsiteY16" fmla="*/ 920750 h 1717040"/>
              <a:gd name="connsiteX17" fmla="*/ 1065528 w 2697480"/>
              <a:gd name="connsiteY17" fmla="*/ 869950 h 1717040"/>
              <a:gd name="connsiteX18" fmla="*/ 1179832 w 2697480"/>
              <a:gd name="connsiteY18" fmla="*/ 876300 h 1717040"/>
              <a:gd name="connsiteX19" fmla="*/ 1217928 w 2697480"/>
              <a:gd name="connsiteY19" fmla="*/ 863600 h 1717040"/>
              <a:gd name="connsiteX20" fmla="*/ 1230632 w 2697480"/>
              <a:gd name="connsiteY20" fmla="*/ 800100 h 1717040"/>
              <a:gd name="connsiteX21" fmla="*/ 1211580 w 2697480"/>
              <a:gd name="connsiteY21" fmla="*/ 685800 h 1717040"/>
              <a:gd name="connsiteX22" fmla="*/ 1243328 w 2697480"/>
              <a:gd name="connsiteY22" fmla="*/ 647700 h 1717040"/>
              <a:gd name="connsiteX23" fmla="*/ 1306832 w 2697480"/>
              <a:gd name="connsiteY23" fmla="*/ 628650 h 1717040"/>
              <a:gd name="connsiteX24" fmla="*/ 1395728 w 2697480"/>
              <a:gd name="connsiteY24" fmla="*/ 641350 h 1717040"/>
              <a:gd name="connsiteX25" fmla="*/ 1395728 w 2697480"/>
              <a:gd name="connsiteY25" fmla="*/ 508000 h 1717040"/>
              <a:gd name="connsiteX26" fmla="*/ 1344928 w 2697480"/>
              <a:gd name="connsiteY26" fmla="*/ 457200 h 1717040"/>
              <a:gd name="connsiteX27" fmla="*/ 1351280 w 2697480"/>
              <a:gd name="connsiteY27" fmla="*/ 317500 h 1717040"/>
              <a:gd name="connsiteX28" fmla="*/ 1389380 w 2697480"/>
              <a:gd name="connsiteY28" fmla="*/ 285750 h 1717040"/>
              <a:gd name="connsiteX29" fmla="*/ 1554480 w 2697480"/>
              <a:gd name="connsiteY29" fmla="*/ 273050 h 1717040"/>
              <a:gd name="connsiteX30" fmla="*/ 1725928 w 2697480"/>
              <a:gd name="connsiteY30" fmla="*/ 165100 h 1717040"/>
              <a:gd name="connsiteX31" fmla="*/ 1732280 w 2697480"/>
              <a:gd name="connsiteY31" fmla="*/ 44450 h 1717040"/>
              <a:gd name="connsiteX32" fmla="*/ 1764032 w 2697480"/>
              <a:gd name="connsiteY32" fmla="*/ 0 h 1717040"/>
              <a:gd name="connsiteX33" fmla="*/ 1821180 w 2697480"/>
              <a:gd name="connsiteY33" fmla="*/ 38100 h 1717040"/>
              <a:gd name="connsiteX34" fmla="*/ 1878328 w 2697480"/>
              <a:gd name="connsiteY34" fmla="*/ 107950 h 1717040"/>
              <a:gd name="connsiteX35" fmla="*/ 1929128 w 2697480"/>
              <a:gd name="connsiteY35" fmla="*/ 190500 h 1717040"/>
              <a:gd name="connsiteX36" fmla="*/ 1986280 w 2697480"/>
              <a:gd name="connsiteY36" fmla="*/ 203200 h 1717040"/>
              <a:gd name="connsiteX37" fmla="*/ 1992632 w 2697480"/>
              <a:gd name="connsiteY37" fmla="*/ 311150 h 1717040"/>
              <a:gd name="connsiteX38" fmla="*/ 2024380 w 2697480"/>
              <a:gd name="connsiteY38" fmla="*/ 349250 h 1717040"/>
              <a:gd name="connsiteX39" fmla="*/ 2081528 w 2697480"/>
              <a:gd name="connsiteY39" fmla="*/ 374650 h 1717040"/>
              <a:gd name="connsiteX40" fmla="*/ 2125980 w 2697480"/>
              <a:gd name="connsiteY40" fmla="*/ 368300 h 1717040"/>
              <a:gd name="connsiteX41" fmla="*/ 2206020 w 2697480"/>
              <a:gd name="connsiteY41" fmla="*/ 379506 h 1717040"/>
              <a:gd name="connsiteX42" fmla="*/ 2164080 w 2697480"/>
              <a:gd name="connsiteY42" fmla="*/ 439420 h 1717040"/>
              <a:gd name="connsiteX43" fmla="*/ 2167376 w 2697480"/>
              <a:gd name="connsiteY43" fmla="*/ 458888 h 1717040"/>
              <a:gd name="connsiteX44" fmla="*/ 2195832 w 2697480"/>
              <a:gd name="connsiteY44" fmla="*/ 482600 h 1717040"/>
              <a:gd name="connsiteX45" fmla="*/ 2291080 w 2697480"/>
              <a:gd name="connsiteY45" fmla="*/ 457200 h 1717040"/>
              <a:gd name="connsiteX46" fmla="*/ 2494280 w 2697480"/>
              <a:gd name="connsiteY46" fmla="*/ 495300 h 1717040"/>
              <a:gd name="connsiteX47" fmla="*/ 2595880 w 2697480"/>
              <a:gd name="connsiteY47" fmla="*/ 527050 h 1717040"/>
              <a:gd name="connsiteX48" fmla="*/ 2627632 w 2697480"/>
              <a:gd name="connsiteY48" fmla="*/ 552450 h 1717040"/>
              <a:gd name="connsiteX49" fmla="*/ 2640328 w 2697480"/>
              <a:gd name="connsiteY49" fmla="*/ 546102 h 1717040"/>
              <a:gd name="connsiteX50" fmla="*/ 2640328 w 2697480"/>
              <a:gd name="connsiteY50" fmla="*/ 596900 h 1717040"/>
              <a:gd name="connsiteX51" fmla="*/ 2595880 w 2697480"/>
              <a:gd name="connsiteY51" fmla="*/ 615950 h 1717040"/>
              <a:gd name="connsiteX52" fmla="*/ 2583180 w 2697480"/>
              <a:gd name="connsiteY52" fmla="*/ 660400 h 1717040"/>
              <a:gd name="connsiteX53" fmla="*/ 2551432 w 2697480"/>
              <a:gd name="connsiteY53" fmla="*/ 666750 h 1717040"/>
              <a:gd name="connsiteX54" fmla="*/ 2538728 w 2697480"/>
              <a:gd name="connsiteY54" fmla="*/ 781050 h 1717040"/>
              <a:gd name="connsiteX55" fmla="*/ 2608580 w 2697480"/>
              <a:gd name="connsiteY55" fmla="*/ 844550 h 1717040"/>
              <a:gd name="connsiteX56" fmla="*/ 2653032 w 2697480"/>
              <a:gd name="connsiteY56" fmla="*/ 850900 h 1717040"/>
              <a:gd name="connsiteX57" fmla="*/ 2697480 w 2697480"/>
              <a:gd name="connsiteY57" fmla="*/ 901700 h 1717040"/>
              <a:gd name="connsiteX58" fmla="*/ 2608580 w 2697480"/>
              <a:gd name="connsiteY58" fmla="*/ 1022350 h 1717040"/>
              <a:gd name="connsiteX59" fmla="*/ 2532380 w 2697480"/>
              <a:gd name="connsiteY59" fmla="*/ 1092200 h 1717040"/>
              <a:gd name="connsiteX60" fmla="*/ 2532380 w 2697480"/>
              <a:gd name="connsiteY60" fmla="*/ 1130300 h 1717040"/>
              <a:gd name="connsiteX61" fmla="*/ 2595880 w 2697480"/>
              <a:gd name="connsiteY61" fmla="*/ 1206500 h 1717040"/>
              <a:gd name="connsiteX62" fmla="*/ 2557780 w 2697480"/>
              <a:gd name="connsiteY62" fmla="*/ 1289050 h 1717040"/>
              <a:gd name="connsiteX63" fmla="*/ 2475232 w 2697480"/>
              <a:gd name="connsiteY63" fmla="*/ 1403350 h 1717040"/>
              <a:gd name="connsiteX64" fmla="*/ 2484108 w 2697480"/>
              <a:gd name="connsiteY64" fmla="*/ 1421102 h 1717040"/>
              <a:gd name="connsiteX65" fmla="*/ 1633220 w 2697480"/>
              <a:gd name="connsiteY65" fmla="*/ 1717040 h 1717040"/>
              <a:gd name="connsiteX0" fmla="*/ 0 w 2697480"/>
              <a:gd name="connsiteY0" fmla="*/ 1421102 h 1421102"/>
              <a:gd name="connsiteX1" fmla="*/ 0 w 2697480"/>
              <a:gd name="connsiteY1" fmla="*/ 1384300 h 1421102"/>
              <a:gd name="connsiteX2" fmla="*/ 121920 w 2697480"/>
              <a:gd name="connsiteY2" fmla="*/ 1338580 h 1421102"/>
              <a:gd name="connsiteX3" fmla="*/ 213360 w 2697480"/>
              <a:gd name="connsiteY3" fmla="*/ 1361440 h 1421102"/>
              <a:gd name="connsiteX4" fmla="*/ 266700 w 2697480"/>
              <a:gd name="connsiteY4" fmla="*/ 1285240 h 1421102"/>
              <a:gd name="connsiteX5" fmla="*/ 512720 w 2697480"/>
              <a:gd name="connsiteY5" fmla="*/ 1210688 h 1421102"/>
              <a:gd name="connsiteX6" fmla="*/ 513080 w 2697480"/>
              <a:gd name="connsiteY6" fmla="*/ 1212850 h 1421102"/>
              <a:gd name="connsiteX7" fmla="*/ 570232 w 2697480"/>
              <a:gd name="connsiteY7" fmla="*/ 1212850 h 1421102"/>
              <a:gd name="connsiteX8" fmla="*/ 608328 w 2697480"/>
              <a:gd name="connsiteY8" fmla="*/ 1136650 h 1421102"/>
              <a:gd name="connsiteX9" fmla="*/ 646432 w 2697480"/>
              <a:gd name="connsiteY9" fmla="*/ 1130300 h 1421102"/>
              <a:gd name="connsiteX10" fmla="*/ 773432 w 2697480"/>
              <a:gd name="connsiteY10" fmla="*/ 1174750 h 1421102"/>
              <a:gd name="connsiteX11" fmla="*/ 817880 w 2697480"/>
              <a:gd name="connsiteY11" fmla="*/ 1174750 h 1421102"/>
              <a:gd name="connsiteX12" fmla="*/ 849632 w 2697480"/>
              <a:gd name="connsiteY12" fmla="*/ 1117600 h 1421102"/>
              <a:gd name="connsiteX13" fmla="*/ 887728 w 2697480"/>
              <a:gd name="connsiteY13" fmla="*/ 1111250 h 1421102"/>
              <a:gd name="connsiteX14" fmla="*/ 938528 w 2697480"/>
              <a:gd name="connsiteY14" fmla="*/ 1035050 h 1421102"/>
              <a:gd name="connsiteX15" fmla="*/ 919480 w 2697480"/>
              <a:gd name="connsiteY15" fmla="*/ 920750 h 1421102"/>
              <a:gd name="connsiteX16" fmla="*/ 1021080 w 2697480"/>
              <a:gd name="connsiteY16" fmla="*/ 920750 h 1421102"/>
              <a:gd name="connsiteX17" fmla="*/ 1065528 w 2697480"/>
              <a:gd name="connsiteY17" fmla="*/ 869950 h 1421102"/>
              <a:gd name="connsiteX18" fmla="*/ 1179832 w 2697480"/>
              <a:gd name="connsiteY18" fmla="*/ 876300 h 1421102"/>
              <a:gd name="connsiteX19" fmla="*/ 1217928 w 2697480"/>
              <a:gd name="connsiteY19" fmla="*/ 863600 h 1421102"/>
              <a:gd name="connsiteX20" fmla="*/ 1230632 w 2697480"/>
              <a:gd name="connsiteY20" fmla="*/ 800100 h 1421102"/>
              <a:gd name="connsiteX21" fmla="*/ 1211580 w 2697480"/>
              <a:gd name="connsiteY21" fmla="*/ 685800 h 1421102"/>
              <a:gd name="connsiteX22" fmla="*/ 1243328 w 2697480"/>
              <a:gd name="connsiteY22" fmla="*/ 647700 h 1421102"/>
              <a:gd name="connsiteX23" fmla="*/ 1306832 w 2697480"/>
              <a:gd name="connsiteY23" fmla="*/ 628650 h 1421102"/>
              <a:gd name="connsiteX24" fmla="*/ 1395728 w 2697480"/>
              <a:gd name="connsiteY24" fmla="*/ 641350 h 1421102"/>
              <a:gd name="connsiteX25" fmla="*/ 1395728 w 2697480"/>
              <a:gd name="connsiteY25" fmla="*/ 508000 h 1421102"/>
              <a:gd name="connsiteX26" fmla="*/ 1344928 w 2697480"/>
              <a:gd name="connsiteY26" fmla="*/ 457200 h 1421102"/>
              <a:gd name="connsiteX27" fmla="*/ 1351280 w 2697480"/>
              <a:gd name="connsiteY27" fmla="*/ 317500 h 1421102"/>
              <a:gd name="connsiteX28" fmla="*/ 1389380 w 2697480"/>
              <a:gd name="connsiteY28" fmla="*/ 285750 h 1421102"/>
              <a:gd name="connsiteX29" fmla="*/ 1554480 w 2697480"/>
              <a:gd name="connsiteY29" fmla="*/ 273050 h 1421102"/>
              <a:gd name="connsiteX30" fmla="*/ 1725928 w 2697480"/>
              <a:gd name="connsiteY30" fmla="*/ 165100 h 1421102"/>
              <a:gd name="connsiteX31" fmla="*/ 1732280 w 2697480"/>
              <a:gd name="connsiteY31" fmla="*/ 44450 h 1421102"/>
              <a:gd name="connsiteX32" fmla="*/ 1764032 w 2697480"/>
              <a:gd name="connsiteY32" fmla="*/ 0 h 1421102"/>
              <a:gd name="connsiteX33" fmla="*/ 1821180 w 2697480"/>
              <a:gd name="connsiteY33" fmla="*/ 38100 h 1421102"/>
              <a:gd name="connsiteX34" fmla="*/ 1878328 w 2697480"/>
              <a:gd name="connsiteY34" fmla="*/ 107950 h 1421102"/>
              <a:gd name="connsiteX35" fmla="*/ 1929128 w 2697480"/>
              <a:gd name="connsiteY35" fmla="*/ 190500 h 1421102"/>
              <a:gd name="connsiteX36" fmla="*/ 1986280 w 2697480"/>
              <a:gd name="connsiteY36" fmla="*/ 203200 h 1421102"/>
              <a:gd name="connsiteX37" fmla="*/ 1992632 w 2697480"/>
              <a:gd name="connsiteY37" fmla="*/ 311150 h 1421102"/>
              <a:gd name="connsiteX38" fmla="*/ 2024380 w 2697480"/>
              <a:gd name="connsiteY38" fmla="*/ 349250 h 1421102"/>
              <a:gd name="connsiteX39" fmla="*/ 2081528 w 2697480"/>
              <a:gd name="connsiteY39" fmla="*/ 374650 h 1421102"/>
              <a:gd name="connsiteX40" fmla="*/ 2125980 w 2697480"/>
              <a:gd name="connsiteY40" fmla="*/ 368300 h 1421102"/>
              <a:gd name="connsiteX41" fmla="*/ 2206020 w 2697480"/>
              <a:gd name="connsiteY41" fmla="*/ 379506 h 1421102"/>
              <a:gd name="connsiteX42" fmla="*/ 2164080 w 2697480"/>
              <a:gd name="connsiteY42" fmla="*/ 439420 h 1421102"/>
              <a:gd name="connsiteX43" fmla="*/ 2167376 w 2697480"/>
              <a:gd name="connsiteY43" fmla="*/ 458888 h 1421102"/>
              <a:gd name="connsiteX44" fmla="*/ 2195832 w 2697480"/>
              <a:gd name="connsiteY44" fmla="*/ 482600 h 1421102"/>
              <a:gd name="connsiteX45" fmla="*/ 2291080 w 2697480"/>
              <a:gd name="connsiteY45" fmla="*/ 457200 h 1421102"/>
              <a:gd name="connsiteX46" fmla="*/ 2494280 w 2697480"/>
              <a:gd name="connsiteY46" fmla="*/ 495300 h 1421102"/>
              <a:gd name="connsiteX47" fmla="*/ 2595880 w 2697480"/>
              <a:gd name="connsiteY47" fmla="*/ 527050 h 1421102"/>
              <a:gd name="connsiteX48" fmla="*/ 2627632 w 2697480"/>
              <a:gd name="connsiteY48" fmla="*/ 552450 h 1421102"/>
              <a:gd name="connsiteX49" fmla="*/ 2640328 w 2697480"/>
              <a:gd name="connsiteY49" fmla="*/ 546102 h 1421102"/>
              <a:gd name="connsiteX50" fmla="*/ 2640328 w 2697480"/>
              <a:gd name="connsiteY50" fmla="*/ 596900 h 1421102"/>
              <a:gd name="connsiteX51" fmla="*/ 2595880 w 2697480"/>
              <a:gd name="connsiteY51" fmla="*/ 615950 h 1421102"/>
              <a:gd name="connsiteX52" fmla="*/ 2583180 w 2697480"/>
              <a:gd name="connsiteY52" fmla="*/ 660400 h 1421102"/>
              <a:gd name="connsiteX53" fmla="*/ 2551432 w 2697480"/>
              <a:gd name="connsiteY53" fmla="*/ 666750 h 1421102"/>
              <a:gd name="connsiteX54" fmla="*/ 2538728 w 2697480"/>
              <a:gd name="connsiteY54" fmla="*/ 781050 h 1421102"/>
              <a:gd name="connsiteX55" fmla="*/ 2608580 w 2697480"/>
              <a:gd name="connsiteY55" fmla="*/ 844550 h 1421102"/>
              <a:gd name="connsiteX56" fmla="*/ 2653032 w 2697480"/>
              <a:gd name="connsiteY56" fmla="*/ 850900 h 1421102"/>
              <a:gd name="connsiteX57" fmla="*/ 2697480 w 2697480"/>
              <a:gd name="connsiteY57" fmla="*/ 901700 h 1421102"/>
              <a:gd name="connsiteX58" fmla="*/ 2608580 w 2697480"/>
              <a:gd name="connsiteY58" fmla="*/ 1022350 h 1421102"/>
              <a:gd name="connsiteX59" fmla="*/ 2532380 w 2697480"/>
              <a:gd name="connsiteY59" fmla="*/ 1092200 h 1421102"/>
              <a:gd name="connsiteX60" fmla="*/ 2532380 w 2697480"/>
              <a:gd name="connsiteY60" fmla="*/ 1130300 h 1421102"/>
              <a:gd name="connsiteX61" fmla="*/ 2595880 w 2697480"/>
              <a:gd name="connsiteY61" fmla="*/ 1206500 h 1421102"/>
              <a:gd name="connsiteX62" fmla="*/ 2557780 w 2697480"/>
              <a:gd name="connsiteY62" fmla="*/ 1289050 h 1421102"/>
              <a:gd name="connsiteX63" fmla="*/ 2475232 w 2697480"/>
              <a:gd name="connsiteY63" fmla="*/ 1403350 h 1421102"/>
              <a:gd name="connsiteX64" fmla="*/ 2484108 w 2697480"/>
              <a:gd name="connsiteY64" fmla="*/ 1421102 h 1421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697480" h="1421102">
                <a:moveTo>
                  <a:pt x="0" y="1421102"/>
                </a:moveTo>
                <a:lnTo>
                  <a:pt x="0" y="1384300"/>
                </a:lnTo>
                <a:lnTo>
                  <a:pt x="121920" y="1338580"/>
                </a:lnTo>
                <a:lnTo>
                  <a:pt x="213360" y="1361440"/>
                </a:lnTo>
                <a:lnTo>
                  <a:pt x="266700" y="1285240"/>
                </a:lnTo>
                <a:lnTo>
                  <a:pt x="512720" y="1210688"/>
                </a:lnTo>
                <a:lnTo>
                  <a:pt x="513080" y="1212850"/>
                </a:lnTo>
                <a:lnTo>
                  <a:pt x="570232" y="1212850"/>
                </a:lnTo>
                <a:lnTo>
                  <a:pt x="608328" y="1136650"/>
                </a:lnTo>
                <a:lnTo>
                  <a:pt x="646432" y="1130300"/>
                </a:lnTo>
                <a:lnTo>
                  <a:pt x="773432" y="1174750"/>
                </a:lnTo>
                <a:lnTo>
                  <a:pt x="817880" y="1174750"/>
                </a:lnTo>
                <a:lnTo>
                  <a:pt x="849632" y="1117600"/>
                </a:lnTo>
                <a:lnTo>
                  <a:pt x="887728" y="1111250"/>
                </a:lnTo>
                <a:lnTo>
                  <a:pt x="938528" y="1035050"/>
                </a:lnTo>
                <a:lnTo>
                  <a:pt x="919480" y="920750"/>
                </a:lnTo>
                <a:lnTo>
                  <a:pt x="1021080" y="920750"/>
                </a:lnTo>
                <a:lnTo>
                  <a:pt x="1065528" y="869950"/>
                </a:lnTo>
                <a:lnTo>
                  <a:pt x="1179832" y="876300"/>
                </a:lnTo>
                <a:lnTo>
                  <a:pt x="1217928" y="863600"/>
                </a:lnTo>
                <a:lnTo>
                  <a:pt x="1230632" y="800100"/>
                </a:lnTo>
                <a:lnTo>
                  <a:pt x="1211580" y="685800"/>
                </a:lnTo>
                <a:lnTo>
                  <a:pt x="1243328" y="647700"/>
                </a:lnTo>
                <a:lnTo>
                  <a:pt x="1306832" y="628650"/>
                </a:lnTo>
                <a:lnTo>
                  <a:pt x="1395728" y="641350"/>
                </a:lnTo>
                <a:lnTo>
                  <a:pt x="1395728" y="508000"/>
                </a:lnTo>
                <a:lnTo>
                  <a:pt x="1344928" y="457200"/>
                </a:lnTo>
                <a:lnTo>
                  <a:pt x="1351280" y="317500"/>
                </a:lnTo>
                <a:lnTo>
                  <a:pt x="1389380" y="285750"/>
                </a:lnTo>
                <a:lnTo>
                  <a:pt x="1554480" y="273050"/>
                </a:lnTo>
                <a:lnTo>
                  <a:pt x="1725928" y="165100"/>
                </a:lnTo>
                <a:lnTo>
                  <a:pt x="1732280" y="44450"/>
                </a:lnTo>
                <a:lnTo>
                  <a:pt x="1764032" y="0"/>
                </a:lnTo>
                <a:lnTo>
                  <a:pt x="1821180" y="38100"/>
                </a:lnTo>
                <a:lnTo>
                  <a:pt x="1878328" y="107950"/>
                </a:lnTo>
                <a:lnTo>
                  <a:pt x="1929128" y="190500"/>
                </a:lnTo>
                <a:lnTo>
                  <a:pt x="1986280" y="203200"/>
                </a:lnTo>
                <a:lnTo>
                  <a:pt x="1992632" y="311150"/>
                </a:lnTo>
                <a:lnTo>
                  <a:pt x="2024380" y="349250"/>
                </a:lnTo>
                <a:lnTo>
                  <a:pt x="2081528" y="374650"/>
                </a:lnTo>
                <a:lnTo>
                  <a:pt x="2125980" y="368300"/>
                </a:lnTo>
                <a:lnTo>
                  <a:pt x="2206020" y="379506"/>
                </a:lnTo>
                <a:lnTo>
                  <a:pt x="2164080" y="439420"/>
                </a:lnTo>
                <a:lnTo>
                  <a:pt x="2167376" y="458888"/>
                </a:lnTo>
                <a:lnTo>
                  <a:pt x="2195832" y="482600"/>
                </a:lnTo>
                <a:lnTo>
                  <a:pt x="2291080" y="457200"/>
                </a:lnTo>
                <a:lnTo>
                  <a:pt x="2494280" y="495300"/>
                </a:lnTo>
                <a:lnTo>
                  <a:pt x="2595880" y="527050"/>
                </a:lnTo>
                <a:lnTo>
                  <a:pt x="2627632" y="552450"/>
                </a:lnTo>
                <a:lnTo>
                  <a:pt x="2640328" y="546102"/>
                </a:lnTo>
                <a:lnTo>
                  <a:pt x="2640328" y="596900"/>
                </a:lnTo>
                <a:lnTo>
                  <a:pt x="2595880" y="615950"/>
                </a:lnTo>
                <a:lnTo>
                  <a:pt x="2583180" y="660400"/>
                </a:lnTo>
                <a:lnTo>
                  <a:pt x="2551432" y="666750"/>
                </a:lnTo>
                <a:lnTo>
                  <a:pt x="2538728" y="781050"/>
                </a:lnTo>
                <a:lnTo>
                  <a:pt x="2608580" y="844550"/>
                </a:lnTo>
                <a:lnTo>
                  <a:pt x="2653032" y="850900"/>
                </a:lnTo>
                <a:lnTo>
                  <a:pt x="2697480" y="901700"/>
                </a:lnTo>
                <a:lnTo>
                  <a:pt x="2608580" y="1022350"/>
                </a:lnTo>
                <a:lnTo>
                  <a:pt x="2532380" y="1092200"/>
                </a:lnTo>
                <a:lnTo>
                  <a:pt x="2532380" y="1130300"/>
                </a:lnTo>
                <a:lnTo>
                  <a:pt x="2595880" y="1206500"/>
                </a:lnTo>
                <a:lnTo>
                  <a:pt x="2557780" y="1289050"/>
                </a:lnTo>
                <a:lnTo>
                  <a:pt x="2475232" y="1403350"/>
                </a:lnTo>
                <a:lnTo>
                  <a:pt x="2484108" y="1421102"/>
                </a:lnTo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095" name="グループ化 1094">
            <a:extLst>
              <a:ext uri="{FF2B5EF4-FFF2-40B4-BE49-F238E27FC236}">
                <a16:creationId xmlns:a16="http://schemas.microsoft.com/office/drawing/2014/main" id="{322FE741-8D04-4CCE-AF0B-2232CB04D683}"/>
              </a:ext>
            </a:extLst>
          </p:cNvPr>
          <p:cNvGrpSpPr/>
          <p:nvPr/>
        </p:nvGrpSpPr>
        <p:grpSpPr>
          <a:xfrm>
            <a:off x="7063740" y="11671979"/>
            <a:ext cx="3360420" cy="5433060"/>
            <a:chOff x="40896540" y="15217140"/>
            <a:chExt cx="3360420" cy="5433060"/>
          </a:xfrm>
        </p:grpSpPr>
        <p:grpSp>
          <p:nvGrpSpPr>
            <p:cNvPr id="1096" name="グループ化 1095">
              <a:extLst>
                <a:ext uri="{FF2B5EF4-FFF2-40B4-BE49-F238E27FC236}">
                  <a16:creationId xmlns:a16="http://schemas.microsoft.com/office/drawing/2014/main" id="{A5AE7737-4C6F-46FE-BED2-F02B53655E8F}"/>
                </a:ext>
              </a:extLst>
            </p:cNvPr>
            <p:cNvGrpSpPr/>
            <p:nvPr/>
          </p:nvGrpSpPr>
          <p:grpSpPr>
            <a:xfrm>
              <a:off x="40896540" y="15217140"/>
              <a:ext cx="3360420" cy="5433060"/>
              <a:chOff x="40896540" y="15217140"/>
              <a:chExt cx="3360420" cy="5433060"/>
            </a:xfrm>
          </p:grpSpPr>
          <p:grpSp>
            <p:nvGrpSpPr>
              <p:cNvPr id="1133" name="グループ化 1132">
                <a:extLst>
                  <a:ext uri="{FF2B5EF4-FFF2-40B4-BE49-F238E27FC236}">
                    <a16:creationId xmlns:a16="http://schemas.microsoft.com/office/drawing/2014/main" id="{6B467A08-D2C1-4DA9-993B-C8155609FAAD}"/>
                  </a:ext>
                </a:extLst>
              </p:cNvPr>
              <p:cNvGrpSpPr/>
              <p:nvPr/>
            </p:nvGrpSpPr>
            <p:grpSpPr>
              <a:xfrm>
                <a:off x="40896540" y="15217140"/>
                <a:ext cx="3360420" cy="5433060"/>
                <a:chOff x="40896540" y="15217140"/>
                <a:chExt cx="3360420" cy="5433060"/>
              </a:xfrm>
              <a:solidFill>
                <a:schemeClr val="accent6">
                  <a:lumMod val="20000"/>
                  <a:lumOff val="80000"/>
                </a:schemeClr>
              </a:solidFill>
            </p:grpSpPr>
            <p:sp>
              <p:nvSpPr>
                <p:cNvPr id="1135" name="フリーフォーム: 図形 1134">
                  <a:extLst>
                    <a:ext uri="{FF2B5EF4-FFF2-40B4-BE49-F238E27FC236}">
                      <a16:creationId xmlns:a16="http://schemas.microsoft.com/office/drawing/2014/main" id="{20F394B6-8EEA-4383-8567-0A30C807310C}"/>
                    </a:ext>
                  </a:extLst>
                </p:cNvPr>
                <p:cNvSpPr/>
                <p:nvPr/>
              </p:nvSpPr>
              <p:spPr>
                <a:xfrm>
                  <a:off x="41745336" y="15217140"/>
                  <a:ext cx="735696" cy="599562"/>
                </a:xfrm>
                <a:custGeom>
                  <a:avLst/>
                  <a:gdLst>
                    <a:gd name="connsiteX0" fmla="*/ 705684 w 735696"/>
                    <a:gd name="connsiteY0" fmla="*/ 0 h 599562"/>
                    <a:gd name="connsiteX1" fmla="*/ 735696 w 735696"/>
                    <a:gd name="connsiteY1" fmla="*/ 132056 h 599562"/>
                    <a:gd name="connsiteX2" fmla="*/ 645676 w 735696"/>
                    <a:gd name="connsiteY2" fmla="*/ 256223 h 599562"/>
                    <a:gd name="connsiteX3" fmla="*/ 645676 w 735696"/>
                    <a:gd name="connsiteY3" fmla="*/ 327660 h 599562"/>
                    <a:gd name="connsiteX4" fmla="*/ 617104 w 735696"/>
                    <a:gd name="connsiteY4" fmla="*/ 365760 h 599562"/>
                    <a:gd name="connsiteX5" fmla="*/ 574240 w 735696"/>
                    <a:gd name="connsiteY5" fmla="*/ 470535 h 599562"/>
                    <a:gd name="connsiteX6" fmla="*/ 459940 w 735696"/>
                    <a:gd name="connsiteY6" fmla="*/ 470535 h 599562"/>
                    <a:gd name="connsiteX7" fmla="*/ 293252 w 735696"/>
                    <a:gd name="connsiteY7" fmla="*/ 546735 h 599562"/>
                    <a:gd name="connsiteX8" fmla="*/ 174188 w 735696"/>
                    <a:gd name="connsiteY8" fmla="*/ 484823 h 599562"/>
                    <a:gd name="connsiteX9" fmla="*/ 136088 w 735696"/>
                    <a:gd name="connsiteY9" fmla="*/ 522923 h 599562"/>
                    <a:gd name="connsiteX10" fmla="*/ 117040 w 735696"/>
                    <a:gd name="connsiteY10" fmla="*/ 594360 h 599562"/>
                    <a:gd name="connsiteX11" fmla="*/ 0 w 735696"/>
                    <a:gd name="connsiteY11" fmla="*/ 599562 h 599562"/>
                    <a:gd name="connsiteX12" fmla="*/ 35124 w 735696"/>
                    <a:gd name="connsiteY12" fmla="*/ 541020 h 599562"/>
                    <a:gd name="connsiteX13" fmla="*/ 73224 w 735696"/>
                    <a:gd name="connsiteY13" fmla="*/ 434340 h 599562"/>
                    <a:gd name="connsiteX14" fmla="*/ 103704 w 735696"/>
                    <a:gd name="connsiteY14" fmla="*/ 381000 h 599562"/>
                    <a:gd name="connsiteX15" fmla="*/ 157044 w 735696"/>
                    <a:gd name="connsiteY15" fmla="*/ 175260 h 599562"/>
                    <a:gd name="connsiteX16" fmla="*/ 134184 w 735696"/>
                    <a:gd name="connsiteY16" fmla="*/ 38100 h 599562"/>
                    <a:gd name="connsiteX17" fmla="*/ 144440 w 735696"/>
                    <a:gd name="connsiteY17" fmla="*/ 32688 h 599562"/>
                    <a:gd name="connsiteX18" fmla="*/ 140716 w 735696"/>
                    <a:gd name="connsiteY18" fmla="*/ 45720 h 599562"/>
                    <a:gd name="connsiteX19" fmla="*/ 416124 w 735696"/>
                    <a:gd name="connsiteY19" fmla="*/ 45720 h 599562"/>
                    <a:gd name="connsiteX20" fmla="*/ 530424 w 735696"/>
                    <a:gd name="connsiteY20" fmla="*/ 91440 h 599562"/>
                    <a:gd name="connsiteX21" fmla="*/ 545664 w 735696"/>
                    <a:gd name="connsiteY21" fmla="*/ 22860 h 599562"/>
                    <a:gd name="connsiteX22" fmla="*/ 705684 w 735696"/>
                    <a:gd name="connsiteY22" fmla="*/ 0 h 59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35696" h="599562">
                      <a:moveTo>
                        <a:pt x="705684" y="0"/>
                      </a:moveTo>
                      <a:lnTo>
                        <a:pt x="735696" y="132056"/>
                      </a:lnTo>
                      <a:lnTo>
                        <a:pt x="645676" y="256223"/>
                      </a:lnTo>
                      <a:lnTo>
                        <a:pt x="645676" y="327660"/>
                      </a:lnTo>
                      <a:lnTo>
                        <a:pt x="617104" y="365760"/>
                      </a:lnTo>
                      <a:lnTo>
                        <a:pt x="574240" y="470535"/>
                      </a:lnTo>
                      <a:lnTo>
                        <a:pt x="459940" y="470535"/>
                      </a:lnTo>
                      <a:lnTo>
                        <a:pt x="293252" y="546735"/>
                      </a:lnTo>
                      <a:lnTo>
                        <a:pt x="174188" y="484823"/>
                      </a:lnTo>
                      <a:lnTo>
                        <a:pt x="136088" y="522923"/>
                      </a:lnTo>
                      <a:lnTo>
                        <a:pt x="117040" y="594360"/>
                      </a:lnTo>
                      <a:lnTo>
                        <a:pt x="0" y="599562"/>
                      </a:lnTo>
                      <a:lnTo>
                        <a:pt x="35124" y="541020"/>
                      </a:lnTo>
                      <a:lnTo>
                        <a:pt x="73224" y="434340"/>
                      </a:lnTo>
                      <a:lnTo>
                        <a:pt x="103704" y="381000"/>
                      </a:lnTo>
                      <a:lnTo>
                        <a:pt x="157044" y="175260"/>
                      </a:lnTo>
                      <a:lnTo>
                        <a:pt x="134184" y="38100"/>
                      </a:lnTo>
                      <a:lnTo>
                        <a:pt x="144440" y="32688"/>
                      </a:lnTo>
                      <a:lnTo>
                        <a:pt x="140716" y="45720"/>
                      </a:lnTo>
                      <a:lnTo>
                        <a:pt x="416124" y="45720"/>
                      </a:lnTo>
                      <a:lnTo>
                        <a:pt x="530424" y="91440"/>
                      </a:lnTo>
                      <a:lnTo>
                        <a:pt x="545664" y="22860"/>
                      </a:lnTo>
                      <a:lnTo>
                        <a:pt x="70568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6" name="フリーフォーム: 図形 1135">
                  <a:extLst>
                    <a:ext uri="{FF2B5EF4-FFF2-40B4-BE49-F238E27FC236}">
                      <a16:creationId xmlns:a16="http://schemas.microsoft.com/office/drawing/2014/main" id="{A134828D-BCDC-4335-9C4B-BFCD667663B6}"/>
                    </a:ext>
                  </a:extLst>
                </p:cNvPr>
                <p:cNvSpPr/>
                <p:nvPr/>
              </p:nvSpPr>
              <p:spPr>
                <a:xfrm>
                  <a:off x="43462576" y="16118772"/>
                  <a:ext cx="794384" cy="1056709"/>
                </a:xfrm>
                <a:custGeom>
                  <a:avLst/>
                  <a:gdLst>
                    <a:gd name="connsiteX0" fmla="*/ 338416 w 794384"/>
                    <a:gd name="connsiteY0" fmla="*/ 0 h 1056709"/>
                    <a:gd name="connsiteX1" fmla="*/ 474344 w 794384"/>
                    <a:gd name="connsiteY1" fmla="*/ 20389 h 1056709"/>
                    <a:gd name="connsiteX2" fmla="*/ 526948 w 794384"/>
                    <a:gd name="connsiteY2" fmla="*/ 86142 h 1056709"/>
                    <a:gd name="connsiteX3" fmla="*/ 512444 w 794384"/>
                    <a:gd name="connsiteY3" fmla="*/ 180409 h 1056709"/>
                    <a:gd name="connsiteX4" fmla="*/ 558164 w 794384"/>
                    <a:gd name="connsiteY4" fmla="*/ 226129 h 1056709"/>
                    <a:gd name="connsiteX5" fmla="*/ 664844 w 794384"/>
                    <a:gd name="connsiteY5" fmla="*/ 302329 h 1056709"/>
                    <a:gd name="connsiteX6" fmla="*/ 634364 w 794384"/>
                    <a:gd name="connsiteY6" fmla="*/ 393769 h 1056709"/>
                    <a:gd name="connsiteX7" fmla="*/ 680084 w 794384"/>
                    <a:gd name="connsiteY7" fmla="*/ 485209 h 1056709"/>
                    <a:gd name="connsiteX8" fmla="*/ 763904 w 794384"/>
                    <a:gd name="connsiteY8" fmla="*/ 485209 h 1056709"/>
                    <a:gd name="connsiteX9" fmla="*/ 794384 w 794384"/>
                    <a:gd name="connsiteY9" fmla="*/ 515689 h 1056709"/>
                    <a:gd name="connsiteX10" fmla="*/ 664844 w 794384"/>
                    <a:gd name="connsiteY10" fmla="*/ 713809 h 1056709"/>
                    <a:gd name="connsiteX11" fmla="*/ 672464 w 794384"/>
                    <a:gd name="connsiteY11" fmla="*/ 774769 h 1056709"/>
                    <a:gd name="connsiteX12" fmla="*/ 741044 w 794384"/>
                    <a:gd name="connsiteY12" fmla="*/ 797629 h 1056709"/>
                    <a:gd name="connsiteX13" fmla="*/ 680084 w 794384"/>
                    <a:gd name="connsiteY13" fmla="*/ 957649 h 1056709"/>
                    <a:gd name="connsiteX14" fmla="*/ 603884 w 794384"/>
                    <a:gd name="connsiteY14" fmla="*/ 1056709 h 1056709"/>
                    <a:gd name="connsiteX15" fmla="*/ 497748 w 794384"/>
                    <a:gd name="connsiteY15" fmla="*/ 985953 h 1056709"/>
                    <a:gd name="connsiteX16" fmla="*/ 438148 w 794384"/>
                    <a:gd name="connsiteY16" fmla="*/ 807153 h 1056709"/>
                    <a:gd name="connsiteX17" fmla="*/ 247648 w 794384"/>
                    <a:gd name="connsiteY17" fmla="*/ 821441 h 1056709"/>
                    <a:gd name="connsiteX18" fmla="*/ 195264 w 794384"/>
                    <a:gd name="connsiteY18" fmla="*/ 635704 h 1056709"/>
                    <a:gd name="connsiteX19" fmla="*/ 28576 w 794384"/>
                    <a:gd name="connsiteY19" fmla="*/ 602367 h 1056709"/>
                    <a:gd name="connsiteX20" fmla="*/ 0 w 794384"/>
                    <a:gd name="connsiteY20" fmla="*/ 545217 h 1056709"/>
                    <a:gd name="connsiteX21" fmla="*/ 123824 w 794384"/>
                    <a:gd name="connsiteY21" fmla="*/ 421392 h 1056709"/>
                    <a:gd name="connsiteX22" fmla="*/ 109536 w 794384"/>
                    <a:gd name="connsiteY22" fmla="*/ 297567 h 1056709"/>
                    <a:gd name="connsiteX23" fmla="*/ 300036 w 794384"/>
                    <a:gd name="connsiteY23" fmla="*/ 121354 h 1056709"/>
                    <a:gd name="connsiteX24" fmla="*/ 333376 w 794384"/>
                    <a:gd name="connsiteY24" fmla="*/ 7054 h 1056709"/>
                    <a:gd name="connsiteX25" fmla="*/ 338416 w 794384"/>
                    <a:gd name="connsiteY25" fmla="*/ 0 h 1056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4384" h="1056709">
                      <a:moveTo>
                        <a:pt x="338416" y="0"/>
                      </a:moveTo>
                      <a:lnTo>
                        <a:pt x="474344" y="20389"/>
                      </a:lnTo>
                      <a:lnTo>
                        <a:pt x="526948" y="86142"/>
                      </a:lnTo>
                      <a:lnTo>
                        <a:pt x="512444" y="180409"/>
                      </a:lnTo>
                      <a:lnTo>
                        <a:pt x="558164" y="226129"/>
                      </a:lnTo>
                      <a:lnTo>
                        <a:pt x="664844" y="302329"/>
                      </a:lnTo>
                      <a:lnTo>
                        <a:pt x="634364" y="393769"/>
                      </a:lnTo>
                      <a:lnTo>
                        <a:pt x="680084" y="485209"/>
                      </a:lnTo>
                      <a:lnTo>
                        <a:pt x="763904" y="485209"/>
                      </a:lnTo>
                      <a:lnTo>
                        <a:pt x="794384" y="515689"/>
                      </a:lnTo>
                      <a:lnTo>
                        <a:pt x="664844" y="713809"/>
                      </a:lnTo>
                      <a:lnTo>
                        <a:pt x="672464" y="774769"/>
                      </a:lnTo>
                      <a:lnTo>
                        <a:pt x="741044" y="797629"/>
                      </a:lnTo>
                      <a:lnTo>
                        <a:pt x="680084" y="957649"/>
                      </a:lnTo>
                      <a:lnTo>
                        <a:pt x="603884" y="1056709"/>
                      </a:lnTo>
                      <a:lnTo>
                        <a:pt x="497748" y="985953"/>
                      </a:lnTo>
                      <a:lnTo>
                        <a:pt x="438148" y="807153"/>
                      </a:lnTo>
                      <a:lnTo>
                        <a:pt x="247648" y="821441"/>
                      </a:lnTo>
                      <a:lnTo>
                        <a:pt x="195264" y="635704"/>
                      </a:lnTo>
                      <a:lnTo>
                        <a:pt x="28576" y="602367"/>
                      </a:lnTo>
                      <a:lnTo>
                        <a:pt x="0" y="545217"/>
                      </a:lnTo>
                      <a:lnTo>
                        <a:pt x="123824" y="421392"/>
                      </a:lnTo>
                      <a:lnTo>
                        <a:pt x="109536" y="297567"/>
                      </a:lnTo>
                      <a:lnTo>
                        <a:pt x="300036" y="121354"/>
                      </a:lnTo>
                      <a:lnTo>
                        <a:pt x="333376" y="7054"/>
                      </a:lnTo>
                      <a:lnTo>
                        <a:pt x="33841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7" name="フリーフォーム: 図形 1136">
                  <a:extLst>
                    <a:ext uri="{FF2B5EF4-FFF2-40B4-BE49-F238E27FC236}">
                      <a16:creationId xmlns:a16="http://schemas.microsoft.com/office/drawing/2014/main" id="{E1D0C623-383E-4AA8-85D7-2C1982563E29}"/>
                    </a:ext>
                  </a:extLst>
                </p:cNvPr>
                <p:cNvSpPr/>
                <p:nvPr/>
              </p:nvSpPr>
              <p:spPr>
                <a:xfrm>
                  <a:off x="41686164" y="16340138"/>
                  <a:ext cx="257172" cy="366712"/>
                </a:xfrm>
                <a:custGeom>
                  <a:avLst/>
                  <a:gdLst>
                    <a:gd name="connsiteX0" fmla="*/ 33336 w 257172"/>
                    <a:gd name="connsiteY0" fmla="*/ 0 h 366712"/>
                    <a:gd name="connsiteX1" fmla="*/ 190500 w 257172"/>
                    <a:gd name="connsiteY1" fmla="*/ 80962 h 366712"/>
                    <a:gd name="connsiteX2" fmla="*/ 257172 w 257172"/>
                    <a:gd name="connsiteY2" fmla="*/ 238125 h 366712"/>
                    <a:gd name="connsiteX3" fmla="*/ 180972 w 257172"/>
                    <a:gd name="connsiteY3" fmla="*/ 366712 h 366712"/>
                    <a:gd name="connsiteX4" fmla="*/ 166684 w 257172"/>
                    <a:gd name="connsiteY4" fmla="*/ 300037 h 366712"/>
                    <a:gd name="connsiteX5" fmla="*/ 114300 w 257172"/>
                    <a:gd name="connsiteY5" fmla="*/ 247650 h 366712"/>
                    <a:gd name="connsiteX6" fmla="*/ 0 w 257172"/>
                    <a:gd name="connsiteY6" fmla="*/ 247650 h 366712"/>
                    <a:gd name="connsiteX7" fmla="*/ 52388 w 257172"/>
                    <a:gd name="connsiteY7" fmla="*/ 133350 h 366712"/>
                    <a:gd name="connsiteX8" fmla="*/ 33336 w 257172"/>
                    <a:gd name="connsiteY8" fmla="*/ 0 h 366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7172" h="366712">
                      <a:moveTo>
                        <a:pt x="33336" y="0"/>
                      </a:moveTo>
                      <a:lnTo>
                        <a:pt x="190500" y="80962"/>
                      </a:lnTo>
                      <a:lnTo>
                        <a:pt x="257172" y="238125"/>
                      </a:lnTo>
                      <a:lnTo>
                        <a:pt x="180972" y="366712"/>
                      </a:lnTo>
                      <a:lnTo>
                        <a:pt x="166684" y="300037"/>
                      </a:lnTo>
                      <a:lnTo>
                        <a:pt x="114300" y="247650"/>
                      </a:lnTo>
                      <a:lnTo>
                        <a:pt x="0" y="247650"/>
                      </a:lnTo>
                      <a:lnTo>
                        <a:pt x="52388" y="133350"/>
                      </a:lnTo>
                      <a:lnTo>
                        <a:pt x="3333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8" name="フリーフォーム: 図形 1137">
                  <a:extLst>
                    <a:ext uri="{FF2B5EF4-FFF2-40B4-BE49-F238E27FC236}">
                      <a16:creationId xmlns:a16="http://schemas.microsoft.com/office/drawing/2014/main" id="{37701D45-6E0E-46F9-B17F-D80C236C4A2B}"/>
                    </a:ext>
                  </a:extLst>
                </p:cNvPr>
                <p:cNvSpPr/>
                <p:nvPr/>
              </p:nvSpPr>
              <p:spPr>
                <a:xfrm>
                  <a:off x="42805352" y="18245138"/>
                  <a:ext cx="1104340" cy="821820"/>
                </a:xfrm>
                <a:custGeom>
                  <a:avLst/>
                  <a:gdLst>
                    <a:gd name="connsiteX0" fmla="*/ 1014412 w 1104340"/>
                    <a:gd name="connsiteY0" fmla="*/ 0 h 821820"/>
                    <a:gd name="connsiteX1" fmla="*/ 1104340 w 1104340"/>
                    <a:gd name="connsiteY1" fmla="*/ 5864 h 821820"/>
                    <a:gd name="connsiteX2" fmla="*/ 1078228 w 1104340"/>
                    <a:gd name="connsiteY2" fmla="*/ 35242 h 821820"/>
                    <a:gd name="connsiteX3" fmla="*/ 1078228 w 1104340"/>
                    <a:gd name="connsiteY3" fmla="*/ 164782 h 821820"/>
                    <a:gd name="connsiteX4" fmla="*/ 979168 w 1104340"/>
                    <a:gd name="connsiteY4" fmla="*/ 240982 h 821820"/>
                    <a:gd name="connsiteX5" fmla="*/ 979168 w 1104340"/>
                    <a:gd name="connsiteY5" fmla="*/ 340042 h 821820"/>
                    <a:gd name="connsiteX6" fmla="*/ 918208 w 1104340"/>
                    <a:gd name="connsiteY6" fmla="*/ 355282 h 821820"/>
                    <a:gd name="connsiteX7" fmla="*/ 918208 w 1104340"/>
                    <a:gd name="connsiteY7" fmla="*/ 721042 h 821820"/>
                    <a:gd name="connsiteX8" fmla="*/ 849628 w 1104340"/>
                    <a:gd name="connsiteY8" fmla="*/ 789622 h 821820"/>
                    <a:gd name="connsiteX9" fmla="*/ 846052 w 1104340"/>
                    <a:gd name="connsiteY9" fmla="*/ 821820 h 821820"/>
                    <a:gd name="connsiteX10" fmla="*/ 781048 w 1104340"/>
                    <a:gd name="connsiteY10" fmla="*/ 804862 h 821820"/>
                    <a:gd name="connsiteX11" fmla="*/ 690560 w 1104340"/>
                    <a:gd name="connsiteY11" fmla="*/ 819150 h 821820"/>
                    <a:gd name="connsiteX12" fmla="*/ 638172 w 1104340"/>
                    <a:gd name="connsiteY12" fmla="*/ 752474 h 821820"/>
                    <a:gd name="connsiteX13" fmla="*/ 576260 w 1104340"/>
                    <a:gd name="connsiteY13" fmla="*/ 762000 h 821820"/>
                    <a:gd name="connsiteX14" fmla="*/ 523872 w 1104340"/>
                    <a:gd name="connsiteY14" fmla="*/ 709612 h 821820"/>
                    <a:gd name="connsiteX15" fmla="*/ 428624 w 1104340"/>
                    <a:gd name="connsiteY15" fmla="*/ 709612 h 821820"/>
                    <a:gd name="connsiteX16" fmla="*/ 433384 w 1104340"/>
                    <a:gd name="connsiteY16" fmla="*/ 652462 h 821820"/>
                    <a:gd name="connsiteX17" fmla="*/ 409572 w 1104340"/>
                    <a:gd name="connsiteY17" fmla="*/ 638174 h 821820"/>
                    <a:gd name="connsiteX18" fmla="*/ 352424 w 1104340"/>
                    <a:gd name="connsiteY18" fmla="*/ 681038 h 821820"/>
                    <a:gd name="connsiteX19" fmla="*/ 314324 w 1104340"/>
                    <a:gd name="connsiteY19" fmla="*/ 652462 h 821820"/>
                    <a:gd name="connsiteX20" fmla="*/ 242888 w 1104340"/>
                    <a:gd name="connsiteY20" fmla="*/ 714374 h 821820"/>
                    <a:gd name="connsiteX21" fmla="*/ 209548 w 1104340"/>
                    <a:gd name="connsiteY21" fmla="*/ 561974 h 821820"/>
                    <a:gd name="connsiteX22" fmla="*/ 76200 w 1104340"/>
                    <a:gd name="connsiteY22" fmla="*/ 561974 h 821820"/>
                    <a:gd name="connsiteX23" fmla="*/ 0 w 1104340"/>
                    <a:gd name="connsiteY23" fmla="*/ 514350 h 821820"/>
                    <a:gd name="connsiteX24" fmla="*/ 100012 w 1104340"/>
                    <a:gd name="connsiteY24" fmla="*/ 414338 h 821820"/>
                    <a:gd name="connsiteX25" fmla="*/ 114296 w 1104340"/>
                    <a:gd name="connsiteY25" fmla="*/ 328612 h 821820"/>
                    <a:gd name="connsiteX26" fmla="*/ 314324 w 1104340"/>
                    <a:gd name="connsiteY26" fmla="*/ 319086 h 821820"/>
                    <a:gd name="connsiteX27" fmla="*/ 347660 w 1104340"/>
                    <a:gd name="connsiteY27" fmla="*/ 214312 h 821820"/>
                    <a:gd name="connsiteX28" fmla="*/ 423860 w 1104340"/>
                    <a:gd name="connsiteY28" fmla="*/ 57150 h 821820"/>
                    <a:gd name="connsiteX29" fmla="*/ 447672 w 1104340"/>
                    <a:gd name="connsiteY29" fmla="*/ 80962 h 821820"/>
                    <a:gd name="connsiteX30" fmla="*/ 633412 w 1104340"/>
                    <a:gd name="connsiteY30" fmla="*/ 157162 h 821820"/>
                    <a:gd name="connsiteX31" fmla="*/ 785812 w 1104340"/>
                    <a:gd name="connsiteY31" fmla="*/ 147638 h 821820"/>
                    <a:gd name="connsiteX32" fmla="*/ 852488 w 1104340"/>
                    <a:gd name="connsiteY32" fmla="*/ 71438 h 821820"/>
                    <a:gd name="connsiteX33" fmla="*/ 923924 w 1104340"/>
                    <a:gd name="connsiteY33" fmla="*/ 66674 h 821820"/>
                    <a:gd name="connsiteX34" fmla="*/ 1014412 w 1104340"/>
                    <a:gd name="connsiteY34" fmla="*/ 0 h 821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4340" h="821820">
                      <a:moveTo>
                        <a:pt x="1014412" y="0"/>
                      </a:moveTo>
                      <a:lnTo>
                        <a:pt x="1104340" y="5864"/>
                      </a:lnTo>
                      <a:lnTo>
                        <a:pt x="1078228" y="35242"/>
                      </a:lnTo>
                      <a:lnTo>
                        <a:pt x="1078228" y="164782"/>
                      </a:lnTo>
                      <a:lnTo>
                        <a:pt x="979168" y="240982"/>
                      </a:lnTo>
                      <a:lnTo>
                        <a:pt x="979168" y="340042"/>
                      </a:lnTo>
                      <a:lnTo>
                        <a:pt x="918208" y="355282"/>
                      </a:lnTo>
                      <a:lnTo>
                        <a:pt x="918208" y="721042"/>
                      </a:lnTo>
                      <a:lnTo>
                        <a:pt x="849628" y="789622"/>
                      </a:lnTo>
                      <a:lnTo>
                        <a:pt x="846052" y="821820"/>
                      </a:lnTo>
                      <a:lnTo>
                        <a:pt x="781048" y="804862"/>
                      </a:lnTo>
                      <a:lnTo>
                        <a:pt x="690560" y="819150"/>
                      </a:lnTo>
                      <a:lnTo>
                        <a:pt x="638172" y="752474"/>
                      </a:lnTo>
                      <a:lnTo>
                        <a:pt x="576260" y="762000"/>
                      </a:lnTo>
                      <a:lnTo>
                        <a:pt x="523872" y="709612"/>
                      </a:lnTo>
                      <a:lnTo>
                        <a:pt x="428624" y="709612"/>
                      </a:lnTo>
                      <a:lnTo>
                        <a:pt x="433384" y="652462"/>
                      </a:lnTo>
                      <a:lnTo>
                        <a:pt x="409572" y="638174"/>
                      </a:lnTo>
                      <a:lnTo>
                        <a:pt x="352424" y="681038"/>
                      </a:lnTo>
                      <a:lnTo>
                        <a:pt x="314324" y="652462"/>
                      </a:lnTo>
                      <a:lnTo>
                        <a:pt x="242888" y="714374"/>
                      </a:lnTo>
                      <a:lnTo>
                        <a:pt x="209548" y="561974"/>
                      </a:lnTo>
                      <a:lnTo>
                        <a:pt x="76200" y="561974"/>
                      </a:lnTo>
                      <a:lnTo>
                        <a:pt x="0" y="514350"/>
                      </a:lnTo>
                      <a:lnTo>
                        <a:pt x="100012" y="414338"/>
                      </a:lnTo>
                      <a:lnTo>
                        <a:pt x="114296" y="328612"/>
                      </a:lnTo>
                      <a:lnTo>
                        <a:pt x="314324" y="319086"/>
                      </a:lnTo>
                      <a:lnTo>
                        <a:pt x="347660" y="214312"/>
                      </a:lnTo>
                      <a:lnTo>
                        <a:pt x="423860" y="57150"/>
                      </a:lnTo>
                      <a:lnTo>
                        <a:pt x="447672" y="80962"/>
                      </a:lnTo>
                      <a:lnTo>
                        <a:pt x="633412" y="157162"/>
                      </a:lnTo>
                      <a:lnTo>
                        <a:pt x="785812" y="147638"/>
                      </a:lnTo>
                      <a:lnTo>
                        <a:pt x="852488" y="71438"/>
                      </a:lnTo>
                      <a:lnTo>
                        <a:pt x="923924" y="66674"/>
                      </a:lnTo>
                      <a:lnTo>
                        <a:pt x="101441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9" name="フリーフォーム: 図形 1138">
                  <a:extLst>
                    <a:ext uri="{FF2B5EF4-FFF2-40B4-BE49-F238E27FC236}">
                      <a16:creationId xmlns:a16="http://schemas.microsoft.com/office/drawing/2014/main" id="{0CEC2E41-8141-4F7D-9B37-738334CE085A}"/>
                    </a:ext>
                  </a:extLst>
                </p:cNvPr>
                <p:cNvSpPr/>
                <p:nvPr/>
              </p:nvSpPr>
              <p:spPr>
                <a:xfrm>
                  <a:off x="41140380" y="18549938"/>
                  <a:ext cx="902972" cy="1719236"/>
                </a:xfrm>
                <a:custGeom>
                  <a:avLst/>
                  <a:gdLst>
                    <a:gd name="connsiteX0" fmla="*/ 821836 w 902972"/>
                    <a:gd name="connsiteY0" fmla="*/ 0 h 1719236"/>
                    <a:gd name="connsiteX1" fmla="*/ 826772 w 902972"/>
                    <a:gd name="connsiteY1" fmla="*/ 0 h 1719236"/>
                    <a:gd name="connsiteX2" fmla="*/ 902972 w 902972"/>
                    <a:gd name="connsiteY2" fmla="*/ 23812 h 1719236"/>
                    <a:gd name="connsiteX3" fmla="*/ 883920 w 902972"/>
                    <a:gd name="connsiteY3" fmla="*/ 119062 h 1719236"/>
                    <a:gd name="connsiteX4" fmla="*/ 855344 w 902972"/>
                    <a:gd name="connsiteY4" fmla="*/ 228600 h 1719236"/>
                    <a:gd name="connsiteX5" fmla="*/ 783908 w 902972"/>
                    <a:gd name="connsiteY5" fmla="*/ 300038 h 1719236"/>
                    <a:gd name="connsiteX6" fmla="*/ 802956 w 902972"/>
                    <a:gd name="connsiteY6" fmla="*/ 495300 h 1719236"/>
                    <a:gd name="connsiteX7" fmla="*/ 793432 w 902972"/>
                    <a:gd name="connsiteY7" fmla="*/ 590550 h 1719236"/>
                    <a:gd name="connsiteX8" fmla="*/ 822008 w 902972"/>
                    <a:gd name="connsiteY8" fmla="*/ 671512 h 1719236"/>
                    <a:gd name="connsiteX9" fmla="*/ 802956 w 902972"/>
                    <a:gd name="connsiteY9" fmla="*/ 762000 h 1719236"/>
                    <a:gd name="connsiteX10" fmla="*/ 874396 w 902972"/>
                    <a:gd name="connsiteY10" fmla="*/ 885826 h 1719236"/>
                    <a:gd name="connsiteX11" fmla="*/ 893444 w 902972"/>
                    <a:gd name="connsiteY11" fmla="*/ 1023938 h 1719236"/>
                    <a:gd name="connsiteX12" fmla="*/ 798196 w 902972"/>
                    <a:gd name="connsiteY12" fmla="*/ 1166812 h 1719236"/>
                    <a:gd name="connsiteX13" fmla="*/ 688660 w 902972"/>
                    <a:gd name="connsiteY13" fmla="*/ 1166812 h 1719236"/>
                    <a:gd name="connsiteX14" fmla="*/ 679132 w 902972"/>
                    <a:gd name="connsiteY14" fmla="*/ 1319212 h 1719236"/>
                    <a:gd name="connsiteX15" fmla="*/ 645796 w 902972"/>
                    <a:gd name="connsiteY15" fmla="*/ 1381126 h 1719236"/>
                    <a:gd name="connsiteX16" fmla="*/ 545784 w 902972"/>
                    <a:gd name="connsiteY16" fmla="*/ 1423986 h 1719236"/>
                    <a:gd name="connsiteX17" fmla="*/ 545784 w 902972"/>
                    <a:gd name="connsiteY17" fmla="*/ 1495426 h 1719236"/>
                    <a:gd name="connsiteX18" fmla="*/ 455296 w 902972"/>
                    <a:gd name="connsiteY18" fmla="*/ 1543050 h 1719236"/>
                    <a:gd name="connsiteX19" fmla="*/ 302600 w 902972"/>
                    <a:gd name="connsiteY19" fmla="*/ 1719236 h 1719236"/>
                    <a:gd name="connsiteX20" fmla="*/ 243840 w 902972"/>
                    <a:gd name="connsiteY20" fmla="*/ 1650682 h 1719236"/>
                    <a:gd name="connsiteX21" fmla="*/ 198120 w 902972"/>
                    <a:gd name="connsiteY21" fmla="*/ 1658302 h 1719236"/>
                    <a:gd name="connsiteX22" fmla="*/ 91440 w 902972"/>
                    <a:gd name="connsiteY22" fmla="*/ 1589722 h 1719236"/>
                    <a:gd name="connsiteX23" fmla="*/ 15240 w 902972"/>
                    <a:gd name="connsiteY23" fmla="*/ 1475422 h 1719236"/>
                    <a:gd name="connsiteX24" fmla="*/ 0 w 902972"/>
                    <a:gd name="connsiteY24" fmla="*/ 1399222 h 1719236"/>
                    <a:gd name="connsiteX25" fmla="*/ 0 w 902972"/>
                    <a:gd name="connsiteY25" fmla="*/ 1345882 h 1719236"/>
                    <a:gd name="connsiteX26" fmla="*/ 53340 w 902972"/>
                    <a:gd name="connsiteY26" fmla="*/ 1223962 h 1719236"/>
                    <a:gd name="connsiteX27" fmla="*/ 45720 w 902972"/>
                    <a:gd name="connsiteY27" fmla="*/ 1178242 h 1719236"/>
                    <a:gd name="connsiteX28" fmla="*/ 38100 w 902972"/>
                    <a:gd name="connsiteY28" fmla="*/ 1117282 h 1719236"/>
                    <a:gd name="connsiteX29" fmla="*/ 76200 w 902972"/>
                    <a:gd name="connsiteY29" fmla="*/ 1071562 h 1719236"/>
                    <a:gd name="connsiteX30" fmla="*/ 76200 w 902972"/>
                    <a:gd name="connsiteY30" fmla="*/ 926782 h 1719236"/>
                    <a:gd name="connsiteX31" fmla="*/ 144780 w 902972"/>
                    <a:gd name="connsiteY31" fmla="*/ 919162 h 1719236"/>
                    <a:gd name="connsiteX32" fmla="*/ 190500 w 902972"/>
                    <a:gd name="connsiteY32" fmla="*/ 842962 h 1719236"/>
                    <a:gd name="connsiteX33" fmla="*/ 190500 w 902972"/>
                    <a:gd name="connsiteY33" fmla="*/ 774382 h 1719236"/>
                    <a:gd name="connsiteX34" fmla="*/ 152400 w 902972"/>
                    <a:gd name="connsiteY34" fmla="*/ 705802 h 1719236"/>
                    <a:gd name="connsiteX35" fmla="*/ 182880 w 902972"/>
                    <a:gd name="connsiteY35" fmla="*/ 644842 h 1719236"/>
                    <a:gd name="connsiteX36" fmla="*/ 190500 w 902972"/>
                    <a:gd name="connsiteY36" fmla="*/ 477202 h 1719236"/>
                    <a:gd name="connsiteX37" fmla="*/ 160020 w 902972"/>
                    <a:gd name="connsiteY37" fmla="*/ 408622 h 1719236"/>
                    <a:gd name="connsiteX38" fmla="*/ 220980 w 902972"/>
                    <a:gd name="connsiteY38" fmla="*/ 332422 h 1719236"/>
                    <a:gd name="connsiteX39" fmla="*/ 220980 w 902972"/>
                    <a:gd name="connsiteY39" fmla="*/ 301942 h 1719236"/>
                    <a:gd name="connsiteX40" fmla="*/ 266700 w 902972"/>
                    <a:gd name="connsiteY40" fmla="*/ 294322 h 1719236"/>
                    <a:gd name="connsiteX41" fmla="*/ 388620 w 902972"/>
                    <a:gd name="connsiteY41" fmla="*/ 317182 h 1719236"/>
                    <a:gd name="connsiteX42" fmla="*/ 495300 w 902972"/>
                    <a:gd name="connsiteY42" fmla="*/ 332422 h 1719236"/>
                    <a:gd name="connsiteX43" fmla="*/ 571500 w 902972"/>
                    <a:gd name="connsiteY43" fmla="*/ 263842 h 1719236"/>
                    <a:gd name="connsiteX44" fmla="*/ 723900 w 902972"/>
                    <a:gd name="connsiteY44" fmla="*/ 180022 h 1719236"/>
                    <a:gd name="connsiteX45" fmla="*/ 762000 w 902972"/>
                    <a:gd name="connsiteY45" fmla="*/ 65722 h 1719236"/>
                    <a:gd name="connsiteX46" fmla="*/ 822960 w 902972"/>
                    <a:gd name="connsiteY46" fmla="*/ 12382 h 1719236"/>
                    <a:gd name="connsiteX47" fmla="*/ 821836 w 902972"/>
                    <a:gd name="connsiteY47" fmla="*/ 0 h 1719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02972" h="1719236">
                      <a:moveTo>
                        <a:pt x="821836" y="0"/>
                      </a:moveTo>
                      <a:lnTo>
                        <a:pt x="826772" y="0"/>
                      </a:lnTo>
                      <a:lnTo>
                        <a:pt x="902972" y="23812"/>
                      </a:lnTo>
                      <a:lnTo>
                        <a:pt x="883920" y="119062"/>
                      </a:lnTo>
                      <a:lnTo>
                        <a:pt x="855344" y="228600"/>
                      </a:lnTo>
                      <a:lnTo>
                        <a:pt x="783908" y="300038"/>
                      </a:lnTo>
                      <a:lnTo>
                        <a:pt x="802956" y="495300"/>
                      </a:lnTo>
                      <a:lnTo>
                        <a:pt x="793432" y="590550"/>
                      </a:lnTo>
                      <a:lnTo>
                        <a:pt x="822008" y="671512"/>
                      </a:lnTo>
                      <a:lnTo>
                        <a:pt x="802956" y="762000"/>
                      </a:lnTo>
                      <a:lnTo>
                        <a:pt x="874396" y="885826"/>
                      </a:lnTo>
                      <a:lnTo>
                        <a:pt x="893444" y="1023938"/>
                      </a:lnTo>
                      <a:lnTo>
                        <a:pt x="798196" y="1166812"/>
                      </a:lnTo>
                      <a:lnTo>
                        <a:pt x="688660" y="1166812"/>
                      </a:lnTo>
                      <a:lnTo>
                        <a:pt x="679132" y="1319212"/>
                      </a:lnTo>
                      <a:lnTo>
                        <a:pt x="645796" y="1381126"/>
                      </a:lnTo>
                      <a:lnTo>
                        <a:pt x="545784" y="1423986"/>
                      </a:lnTo>
                      <a:lnTo>
                        <a:pt x="545784" y="1495426"/>
                      </a:lnTo>
                      <a:lnTo>
                        <a:pt x="455296" y="1543050"/>
                      </a:lnTo>
                      <a:lnTo>
                        <a:pt x="302600" y="1719236"/>
                      </a:lnTo>
                      <a:lnTo>
                        <a:pt x="243840" y="1650682"/>
                      </a:lnTo>
                      <a:lnTo>
                        <a:pt x="198120" y="1658302"/>
                      </a:lnTo>
                      <a:lnTo>
                        <a:pt x="91440" y="1589722"/>
                      </a:lnTo>
                      <a:lnTo>
                        <a:pt x="15240" y="1475422"/>
                      </a:lnTo>
                      <a:lnTo>
                        <a:pt x="0" y="1399222"/>
                      </a:lnTo>
                      <a:lnTo>
                        <a:pt x="0" y="1345882"/>
                      </a:lnTo>
                      <a:lnTo>
                        <a:pt x="53340" y="1223962"/>
                      </a:lnTo>
                      <a:lnTo>
                        <a:pt x="45720" y="1178242"/>
                      </a:lnTo>
                      <a:lnTo>
                        <a:pt x="38100" y="1117282"/>
                      </a:lnTo>
                      <a:lnTo>
                        <a:pt x="76200" y="1071562"/>
                      </a:lnTo>
                      <a:lnTo>
                        <a:pt x="76200" y="926782"/>
                      </a:lnTo>
                      <a:lnTo>
                        <a:pt x="144780" y="919162"/>
                      </a:lnTo>
                      <a:lnTo>
                        <a:pt x="190500" y="842962"/>
                      </a:lnTo>
                      <a:lnTo>
                        <a:pt x="190500" y="774382"/>
                      </a:lnTo>
                      <a:lnTo>
                        <a:pt x="152400" y="705802"/>
                      </a:lnTo>
                      <a:lnTo>
                        <a:pt x="182880" y="644842"/>
                      </a:lnTo>
                      <a:lnTo>
                        <a:pt x="190500" y="477202"/>
                      </a:lnTo>
                      <a:lnTo>
                        <a:pt x="160020" y="408622"/>
                      </a:lnTo>
                      <a:lnTo>
                        <a:pt x="220980" y="332422"/>
                      </a:lnTo>
                      <a:lnTo>
                        <a:pt x="220980" y="301942"/>
                      </a:lnTo>
                      <a:lnTo>
                        <a:pt x="266700" y="294322"/>
                      </a:lnTo>
                      <a:lnTo>
                        <a:pt x="388620" y="317182"/>
                      </a:lnTo>
                      <a:lnTo>
                        <a:pt x="495300" y="332422"/>
                      </a:lnTo>
                      <a:lnTo>
                        <a:pt x="571500" y="263842"/>
                      </a:lnTo>
                      <a:lnTo>
                        <a:pt x="723900" y="180022"/>
                      </a:lnTo>
                      <a:lnTo>
                        <a:pt x="762000" y="65722"/>
                      </a:lnTo>
                      <a:lnTo>
                        <a:pt x="822960" y="12382"/>
                      </a:lnTo>
                      <a:lnTo>
                        <a:pt x="82183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0" name="フリーフォーム: 図形 1139">
                  <a:extLst>
                    <a:ext uri="{FF2B5EF4-FFF2-40B4-BE49-F238E27FC236}">
                      <a16:creationId xmlns:a16="http://schemas.microsoft.com/office/drawing/2014/main" id="{85252ED8-AFC3-45DE-9636-4008110FD98A}"/>
                    </a:ext>
                  </a:extLst>
                </p:cNvPr>
                <p:cNvSpPr/>
                <p:nvPr/>
              </p:nvSpPr>
              <p:spPr>
                <a:xfrm>
                  <a:off x="42076688" y="19735800"/>
                  <a:ext cx="1113472" cy="914400"/>
                </a:xfrm>
                <a:custGeom>
                  <a:avLst/>
                  <a:gdLst>
                    <a:gd name="connsiteX0" fmla="*/ 528636 w 1113472"/>
                    <a:gd name="connsiteY0" fmla="*/ 0 h 914400"/>
                    <a:gd name="connsiteX1" fmla="*/ 628648 w 1113472"/>
                    <a:gd name="connsiteY1" fmla="*/ 0 h 914400"/>
                    <a:gd name="connsiteX2" fmla="*/ 700088 w 1113472"/>
                    <a:gd name="connsiteY2" fmla="*/ 71438 h 914400"/>
                    <a:gd name="connsiteX3" fmla="*/ 723900 w 1113472"/>
                    <a:gd name="connsiteY3" fmla="*/ 133350 h 914400"/>
                    <a:gd name="connsiteX4" fmla="*/ 757236 w 1113472"/>
                    <a:gd name="connsiteY4" fmla="*/ 152400 h 914400"/>
                    <a:gd name="connsiteX5" fmla="*/ 795336 w 1113472"/>
                    <a:gd name="connsiteY5" fmla="*/ 295276 h 914400"/>
                    <a:gd name="connsiteX6" fmla="*/ 862012 w 1113472"/>
                    <a:gd name="connsiteY6" fmla="*/ 295276 h 914400"/>
                    <a:gd name="connsiteX7" fmla="*/ 933448 w 1113472"/>
                    <a:gd name="connsiteY7" fmla="*/ 200024 h 914400"/>
                    <a:gd name="connsiteX8" fmla="*/ 1047852 w 1113472"/>
                    <a:gd name="connsiteY8" fmla="*/ 197302 h 914400"/>
                    <a:gd name="connsiteX9" fmla="*/ 1044892 w 1113472"/>
                    <a:gd name="connsiteY9" fmla="*/ 220980 h 914400"/>
                    <a:gd name="connsiteX10" fmla="*/ 1014412 w 1113472"/>
                    <a:gd name="connsiteY10" fmla="*/ 472440 h 914400"/>
                    <a:gd name="connsiteX11" fmla="*/ 999172 w 1113472"/>
                    <a:gd name="connsiteY11" fmla="*/ 533400 h 914400"/>
                    <a:gd name="connsiteX12" fmla="*/ 1113472 w 1113472"/>
                    <a:gd name="connsiteY12" fmla="*/ 640080 h 914400"/>
                    <a:gd name="connsiteX13" fmla="*/ 884872 w 1113472"/>
                    <a:gd name="connsiteY13" fmla="*/ 876300 h 914400"/>
                    <a:gd name="connsiteX14" fmla="*/ 755332 w 1113472"/>
                    <a:gd name="connsiteY14" fmla="*/ 838200 h 914400"/>
                    <a:gd name="connsiteX15" fmla="*/ 671512 w 1113472"/>
                    <a:gd name="connsiteY15" fmla="*/ 838200 h 914400"/>
                    <a:gd name="connsiteX16" fmla="*/ 618172 w 1113472"/>
                    <a:gd name="connsiteY16" fmla="*/ 906780 h 914400"/>
                    <a:gd name="connsiteX17" fmla="*/ 526732 w 1113472"/>
                    <a:gd name="connsiteY17" fmla="*/ 914400 h 914400"/>
                    <a:gd name="connsiteX18" fmla="*/ 420052 w 1113472"/>
                    <a:gd name="connsiteY18" fmla="*/ 838200 h 914400"/>
                    <a:gd name="connsiteX19" fmla="*/ 420052 w 1113472"/>
                    <a:gd name="connsiteY19" fmla="*/ 815340 h 914400"/>
                    <a:gd name="connsiteX20" fmla="*/ 351472 w 1113472"/>
                    <a:gd name="connsiteY20" fmla="*/ 762000 h 914400"/>
                    <a:gd name="connsiteX21" fmla="*/ 320992 w 1113472"/>
                    <a:gd name="connsiteY21" fmla="*/ 807720 h 914400"/>
                    <a:gd name="connsiteX22" fmla="*/ 168592 w 1113472"/>
                    <a:gd name="connsiteY22" fmla="*/ 815340 h 914400"/>
                    <a:gd name="connsiteX23" fmla="*/ 107632 w 1113472"/>
                    <a:gd name="connsiteY23" fmla="*/ 731520 h 914400"/>
                    <a:gd name="connsiteX24" fmla="*/ 69532 w 1113472"/>
                    <a:gd name="connsiteY24" fmla="*/ 617220 h 914400"/>
                    <a:gd name="connsiteX25" fmla="*/ 0 w 1113472"/>
                    <a:gd name="connsiteY25" fmla="*/ 560330 h 914400"/>
                    <a:gd name="connsiteX26" fmla="*/ 0 w 1113472"/>
                    <a:gd name="connsiteY26" fmla="*/ 438150 h 914400"/>
                    <a:gd name="connsiteX27" fmla="*/ 33336 w 1113472"/>
                    <a:gd name="connsiteY27" fmla="*/ 385764 h 914400"/>
                    <a:gd name="connsiteX28" fmla="*/ 142876 w 1113472"/>
                    <a:gd name="connsiteY28" fmla="*/ 304800 h 914400"/>
                    <a:gd name="connsiteX29" fmla="*/ 257176 w 1113472"/>
                    <a:gd name="connsiteY29" fmla="*/ 276224 h 914400"/>
                    <a:gd name="connsiteX30" fmla="*/ 319088 w 1113472"/>
                    <a:gd name="connsiteY30" fmla="*/ 133350 h 914400"/>
                    <a:gd name="connsiteX31" fmla="*/ 366712 w 1113472"/>
                    <a:gd name="connsiteY31" fmla="*/ 119064 h 914400"/>
                    <a:gd name="connsiteX32" fmla="*/ 357188 w 1113472"/>
                    <a:gd name="connsiteY32" fmla="*/ 76200 h 914400"/>
                    <a:gd name="connsiteX33" fmla="*/ 423864 w 1113472"/>
                    <a:gd name="connsiteY33" fmla="*/ 9524 h 914400"/>
                    <a:gd name="connsiteX34" fmla="*/ 528636 w 1113472"/>
                    <a:gd name="connsiteY34" fmla="*/ 0 h 914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13472" h="914400">
                      <a:moveTo>
                        <a:pt x="528636" y="0"/>
                      </a:moveTo>
                      <a:lnTo>
                        <a:pt x="628648" y="0"/>
                      </a:lnTo>
                      <a:lnTo>
                        <a:pt x="700088" y="71438"/>
                      </a:lnTo>
                      <a:lnTo>
                        <a:pt x="723900" y="133350"/>
                      </a:lnTo>
                      <a:lnTo>
                        <a:pt x="757236" y="152400"/>
                      </a:lnTo>
                      <a:lnTo>
                        <a:pt x="795336" y="295276"/>
                      </a:lnTo>
                      <a:lnTo>
                        <a:pt x="862012" y="295276"/>
                      </a:lnTo>
                      <a:lnTo>
                        <a:pt x="933448" y="200024"/>
                      </a:lnTo>
                      <a:lnTo>
                        <a:pt x="1047852" y="197302"/>
                      </a:lnTo>
                      <a:lnTo>
                        <a:pt x="1044892" y="220980"/>
                      </a:lnTo>
                      <a:lnTo>
                        <a:pt x="1014412" y="472440"/>
                      </a:lnTo>
                      <a:lnTo>
                        <a:pt x="999172" y="533400"/>
                      </a:lnTo>
                      <a:lnTo>
                        <a:pt x="1113472" y="640080"/>
                      </a:lnTo>
                      <a:lnTo>
                        <a:pt x="884872" y="876300"/>
                      </a:lnTo>
                      <a:lnTo>
                        <a:pt x="755332" y="838200"/>
                      </a:lnTo>
                      <a:lnTo>
                        <a:pt x="671512" y="838200"/>
                      </a:lnTo>
                      <a:lnTo>
                        <a:pt x="618172" y="906780"/>
                      </a:lnTo>
                      <a:lnTo>
                        <a:pt x="526732" y="914400"/>
                      </a:lnTo>
                      <a:lnTo>
                        <a:pt x="420052" y="838200"/>
                      </a:lnTo>
                      <a:lnTo>
                        <a:pt x="420052" y="815340"/>
                      </a:lnTo>
                      <a:lnTo>
                        <a:pt x="351472" y="762000"/>
                      </a:lnTo>
                      <a:lnTo>
                        <a:pt x="320992" y="807720"/>
                      </a:lnTo>
                      <a:lnTo>
                        <a:pt x="168592" y="815340"/>
                      </a:lnTo>
                      <a:lnTo>
                        <a:pt x="107632" y="731520"/>
                      </a:lnTo>
                      <a:lnTo>
                        <a:pt x="69532" y="617220"/>
                      </a:lnTo>
                      <a:lnTo>
                        <a:pt x="0" y="560330"/>
                      </a:lnTo>
                      <a:lnTo>
                        <a:pt x="0" y="438150"/>
                      </a:lnTo>
                      <a:lnTo>
                        <a:pt x="33336" y="385764"/>
                      </a:lnTo>
                      <a:lnTo>
                        <a:pt x="142876" y="304800"/>
                      </a:lnTo>
                      <a:lnTo>
                        <a:pt x="257176" y="276224"/>
                      </a:lnTo>
                      <a:lnTo>
                        <a:pt x="319088" y="133350"/>
                      </a:lnTo>
                      <a:lnTo>
                        <a:pt x="366712" y="119064"/>
                      </a:lnTo>
                      <a:lnTo>
                        <a:pt x="357188" y="76200"/>
                      </a:lnTo>
                      <a:lnTo>
                        <a:pt x="423864" y="9524"/>
                      </a:lnTo>
                      <a:lnTo>
                        <a:pt x="52863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1" name="フリーフォーム: 図形 1140">
                  <a:extLst>
                    <a:ext uri="{FF2B5EF4-FFF2-40B4-BE49-F238E27FC236}">
                      <a16:creationId xmlns:a16="http://schemas.microsoft.com/office/drawing/2014/main" id="{6BDE065E-A6AC-4E46-BC96-36527A6BA184}"/>
                    </a:ext>
                  </a:extLst>
                </p:cNvPr>
                <p:cNvSpPr/>
                <p:nvPr/>
              </p:nvSpPr>
              <p:spPr>
                <a:xfrm>
                  <a:off x="40896540" y="16428370"/>
                  <a:ext cx="1477012" cy="1980631"/>
                </a:xfrm>
                <a:custGeom>
                  <a:avLst/>
                  <a:gdLst>
                    <a:gd name="connsiteX0" fmla="*/ 983208 w 1477012"/>
                    <a:gd name="connsiteY0" fmla="*/ 0 h 1980631"/>
                    <a:gd name="connsiteX1" fmla="*/ 1048384 w 1477012"/>
                    <a:gd name="connsiteY1" fmla="*/ 5431 h 1980631"/>
                    <a:gd name="connsiteX2" fmla="*/ 1226184 w 1477012"/>
                    <a:gd name="connsiteY2" fmla="*/ 202281 h 1980631"/>
                    <a:gd name="connsiteX3" fmla="*/ 1223012 w 1477012"/>
                    <a:gd name="connsiteY3" fmla="*/ 259431 h 1980631"/>
                    <a:gd name="connsiteX4" fmla="*/ 1324612 w 1477012"/>
                    <a:gd name="connsiteY4" fmla="*/ 259431 h 1980631"/>
                    <a:gd name="connsiteX5" fmla="*/ 1353184 w 1477012"/>
                    <a:gd name="connsiteY5" fmla="*/ 297531 h 1980631"/>
                    <a:gd name="connsiteX6" fmla="*/ 1388108 w 1477012"/>
                    <a:gd name="connsiteY6" fmla="*/ 415007 h 1980631"/>
                    <a:gd name="connsiteX7" fmla="*/ 1346836 w 1477012"/>
                    <a:gd name="connsiteY7" fmla="*/ 468981 h 1980631"/>
                    <a:gd name="connsiteX8" fmla="*/ 1369060 w 1477012"/>
                    <a:gd name="connsiteY8" fmla="*/ 757907 h 1980631"/>
                    <a:gd name="connsiteX9" fmla="*/ 1350012 w 1477012"/>
                    <a:gd name="connsiteY9" fmla="*/ 840455 h 1980631"/>
                    <a:gd name="connsiteX10" fmla="*/ 1426212 w 1477012"/>
                    <a:gd name="connsiteY10" fmla="*/ 900781 h 1980631"/>
                    <a:gd name="connsiteX11" fmla="*/ 1477012 w 1477012"/>
                    <a:gd name="connsiteY11" fmla="*/ 1043655 h 1980631"/>
                    <a:gd name="connsiteX12" fmla="*/ 1448436 w 1477012"/>
                    <a:gd name="connsiteY12" fmla="*/ 1075407 h 1980631"/>
                    <a:gd name="connsiteX13" fmla="*/ 1372236 w 1477012"/>
                    <a:gd name="connsiteY13" fmla="*/ 1107155 h 1980631"/>
                    <a:gd name="connsiteX14" fmla="*/ 1188084 w 1477012"/>
                    <a:gd name="connsiteY14" fmla="*/ 1234155 h 1980631"/>
                    <a:gd name="connsiteX15" fmla="*/ 1149984 w 1477012"/>
                    <a:gd name="connsiteY15" fmla="*/ 1424655 h 1980631"/>
                    <a:gd name="connsiteX16" fmla="*/ 1181736 w 1477012"/>
                    <a:gd name="connsiteY16" fmla="*/ 1516731 h 1980631"/>
                    <a:gd name="connsiteX17" fmla="*/ 1115060 w 1477012"/>
                    <a:gd name="connsiteY17" fmla="*/ 1577055 h 1980631"/>
                    <a:gd name="connsiteX18" fmla="*/ 1130936 w 1477012"/>
                    <a:gd name="connsiteY18" fmla="*/ 1669131 h 1980631"/>
                    <a:gd name="connsiteX19" fmla="*/ 1102360 w 1477012"/>
                    <a:gd name="connsiteY19" fmla="*/ 1716755 h 1980631"/>
                    <a:gd name="connsiteX20" fmla="*/ 1111884 w 1477012"/>
                    <a:gd name="connsiteY20" fmla="*/ 1815181 h 1980631"/>
                    <a:gd name="connsiteX21" fmla="*/ 1083308 w 1477012"/>
                    <a:gd name="connsiteY21" fmla="*/ 1850107 h 1980631"/>
                    <a:gd name="connsiteX22" fmla="*/ 1064260 w 1477012"/>
                    <a:gd name="connsiteY22" fmla="*/ 1904081 h 1980631"/>
                    <a:gd name="connsiteX23" fmla="*/ 994272 w 1477012"/>
                    <a:gd name="connsiteY23" fmla="*/ 1980631 h 1980631"/>
                    <a:gd name="connsiteX24" fmla="*/ 914400 w 1477012"/>
                    <a:gd name="connsiteY24" fmla="*/ 1890111 h 1980631"/>
                    <a:gd name="connsiteX25" fmla="*/ 792480 w 1477012"/>
                    <a:gd name="connsiteY25" fmla="*/ 1821531 h 1980631"/>
                    <a:gd name="connsiteX26" fmla="*/ 701040 w 1477012"/>
                    <a:gd name="connsiteY26" fmla="*/ 1844391 h 1980631"/>
                    <a:gd name="connsiteX27" fmla="*/ 556260 w 1477012"/>
                    <a:gd name="connsiteY27" fmla="*/ 1760571 h 1980631"/>
                    <a:gd name="connsiteX28" fmla="*/ 548640 w 1477012"/>
                    <a:gd name="connsiteY28" fmla="*/ 1669131 h 1980631"/>
                    <a:gd name="connsiteX29" fmla="*/ 487680 w 1477012"/>
                    <a:gd name="connsiteY29" fmla="*/ 1691991 h 1980631"/>
                    <a:gd name="connsiteX30" fmla="*/ 487680 w 1477012"/>
                    <a:gd name="connsiteY30" fmla="*/ 1615791 h 1980631"/>
                    <a:gd name="connsiteX31" fmla="*/ 518160 w 1477012"/>
                    <a:gd name="connsiteY31" fmla="*/ 1577691 h 1980631"/>
                    <a:gd name="connsiteX32" fmla="*/ 541020 w 1477012"/>
                    <a:gd name="connsiteY32" fmla="*/ 1410051 h 1980631"/>
                    <a:gd name="connsiteX33" fmla="*/ 502920 w 1477012"/>
                    <a:gd name="connsiteY33" fmla="*/ 1341471 h 1980631"/>
                    <a:gd name="connsiteX34" fmla="*/ 556260 w 1477012"/>
                    <a:gd name="connsiteY34" fmla="*/ 1280511 h 1980631"/>
                    <a:gd name="connsiteX35" fmla="*/ 464820 w 1477012"/>
                    <a:gd name="connsiteY35" fmla="*/ 1234791 h 1980631"/>
                    <a:gd name="connsiteX36" fmla="*/ 396240 w 1477012"/>
                    <a:gd name="connsiteY36" fmla="*/ 1234791 h 1980631"/>
                    <a:gd name="connsiteX37" fmla="*/ 289560 w 1477012"/>
                    <a:gd name="connsiteY37" fmla="*/ 1211931 h 1980631"/>
                    <a:gd name="connsiteX38" fmla="*/ 259080 w 1477012"/>
                    <a:gd name="connsiteY38" fmla="*/ 1150971 h 1980631"/>
                    <a:gd name="connsiteX39" fmla="*/ 182880 w 1477012"/>
                    <a:gd name="connsiteY39" fmla="*/ 1181451 h 1980631"/>
                    <a:gd name="connsiteX40" fmla="*/ 7620 w 1477012"/>
                    <a:gd name="connsiteY40" fmla="*/ 1090011 h 1980631"/>
                    <a:gd name="connsiteX41" fmla="*/ 0 w 1477012"/>
                    <a:gd name="connsiteY41" fmla="*/ 1021431 h 1980631"/>
                    <a:gd name="connsiteX42" fmla="*/ 91440 w 1477012"/>
                    <a:gd name="connsiteY42" fmla="*/ 846171 h 1980631"/>
                    <a:gd name="connsiteX43" fmla="*/ 160020 w 1477012"/>
                    <a:gd name="connsiteY43" fmla="*/ 625191 h 1980631"/>
                    <a:gd name="connsiteX44" fmla="*/ 259080 w 1477012"/>
                    <a:gd name="connsiteY44" fmla="*/ 541371 h 1980631"/>
                    <a:gd name="connsiteX45" fmla="*/ 342900 w 1477012"/>
                    <a:gd name="connsiteY45" fmla="*/ 510891 h 1980631"/>
                    <a:gd name="connsiteX46" fmla="*/ 396240 w 1477012"/>
                    <a:gd name="connsiteY46" fmla="*/ 404211 h 1980631"/>
                    <a:gd name="connsiteX47" fmla="*/ 480060 w 1477012"/>
                    <a:gd name="connsiteY47" fmla="*/ 335631 h 1980631"/>
                    <a:gd name="connsiteX48" fmla="*/ 525780 w 1477012"/>
                    <a:gd name="connsiteY48" fmla="*/ 251811 h 1980631"/>
                    <a:gd name="connsiteX49" fmla="*/ 617220 w 1477012"/>
                    <a:gd name="connsiteY49" fmla="*/ 183231 h 1980631"/>
                    <a:gd name="connsiteX50" fmla="*/ 670560 w 1477012"/>
                    <a:gd name="connsiteY50" fmla="*/ 61311 h 1980631"/>
                    <a:gd name="connsiteX51" fmla="*/ 678976 w 1477012"/>
                    <a:gd name="connsiteY51" fmla="*/ 31852 h 1980631"/>
                    <a:gd name="connsiteX52" fmla="*/ 702308 w 1477012"/>
                    <a:gd name="connsiteY52" fmla="*/ 49881 h 1980631"/>
                    <a:gd name="connsiteX53" fmla="*/ 840824 w 1477012"/>
                    <a:gd name="connsiteY53" fmla="*/ 36813 h 1980631"/>
                    <a:gd name="connsiteX54" fmla="*/ 842012 w 1477012"/>
                    <a:gd name="connsiteY54" fmla="*/ 45119 h 1980631"/>
                    <a:gd name="connsiteX55" fmla="*/ 789624 w 1477012"/>
                    <a:gd name="connsiteY55" fmla="*/ 159419 h 1980631"/>
                    <a:gd name="connsiteX56" fmla="*/ 903924 w 1477012"/>
                    <a:gd name="connsiteY56" fmla="*/ 159419 h 1980631"/>
                    <a:gd name="connsiteX57" fmla="*/ 956308 w 1477012"/>
                    <a:gd name="connsiteY57" fmla="*/ 211806 h 1980631"/>
                    <a:gd name="connsiteX58" fmla="*/ 970596 w 1477012"/>
                    <a:gd name="connsiteY58" fmla="*/ 278481 h 1980631"/>
                    <a:gd name="connsiteX59" fmla="*/ 1046796 w 1477012"/>
                    <a:gd name="connsiteY59" fmla="*/ 149894 h 1980631"/>
                    <a:gd name="connsiteX60" fmla="*/ 983208 w 1477012"/>
                    <a:gd name="connsiteY60" fmla="*/ 0 h 198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1477012" h="1980631">
                      <a:moveTo>
                        <a:pt x="983208" y="0"/>
                      </a:moveTo>
                      <a:lnTo>
                        <a:pt x="1048384" y="5431"/>
                      </a:lnTo>
                      <a:lnTo>
                        <a:pt x="1226184" y="202281"/>
                      </a:lnTo>
                      <a:lnTo>
                        <a:pt x="1223012" y="259431"/>
                      </a:lnTo>
                      <a:lnTo>
                        <a:pt x="1324612" y="259431"/>
                      </a:lnTo>
                      <a:lnTo>
                        <a:pt x="1353184" y="297531"/>
                      </a:lnTo>
                      <a:lnTo>
                        <a:pt x="1388108" y="415007"/>
                      </a:lnTo>
                      <a:lnTo>
                        <a:pt x="1346836" y="468981"/>
                      </a:lnTo>
                      <a:lnTo>
                        <a:pt x="1369060" y="757907"/>
                      </a:lnTo>
                      <a:lnTo>
                        <a:pt x="1350012" y="840455"/>
                      </a:lnTo>
                      <a:lnTo>
                        <a:pt x="1426212" y="900781"/>
                      </a:lnTo>
                      <a:lnTo>
                        <a:pt x="1477012" y="1043655"/>
                      </a:lnTo>
                      <a:lnTo>
                        <a:pt x="1448436" y="1075407"/>
                      </a:lnTo>
                      <a:lnTo>
                        <a:pt x="1372236" y="1107155"/>
                      </a:lnTo>
                      <a:lnTo>
                        <a:pt x="1188084" y="1234155"/>
                      </a:lnTo>
                      <a:lnTo>
                        <a:pt x="1149984" y="1424655"/>
                      </a:lnTo>
                      <a:lnTo>
                        <a:pt x="1181736" y="1516731"/>
                      </a:lnTo>
                      <a:lnTo>
                        <a:pt x="1115060" y="1577055"/>
                      </a:lnTo>
                      <a:lnTo>
                        <a:pt x="1130936" y="1669131"/>
                      </a:lnTo>
                      <a:lnTo>
                        <a:pt x="1102360" y="1716755"/>
                      </a:lnTo>
                      <a:lnTo>
                        <a:pt x="1111884" y="1815181"/>
                      </a:lnTo>
                      <a:lnTo>
                        <a:pt x="1083308" y="1850107"/>
                      </a:lnTo>
                      <a:lnTo>
                        <a:pt x="1064260" y="1904081"/>
                      </a:lnTo>
                      <a:lnTo>
                        <a:pt x="994272" y="1980631"/>
                      </a:lnTo>
                      <a:lnTo>
                        <a:pt x="914400" y="1890111"/>
                      </a:lnTo>
                      <a:lnTo>
                        <a:pt x="792480" y="1821531"/>
                      </a:lnTo>
                      <a:lnTo>
                        <a:pt x="701040" y="1844391"/>
                      </a:lnTo>
                      <a:lnTo>
                        <a:pt x="556260" y="1760571"/>
                      </a:lnTo>
                      <a:lnTo>
                        <a:pt x="548640" y="1669131"/>
                      </a:lnTo>
                      <a:lnTo>
                        <a:pt x="487680" y="1691991"/>
                      </a:lnTo>
                      <a:lnTo>
                        <a:pt x="487680" y="1615791"/>
                      </a:lnTo>
                      <a:lnTo>
                        <a:pt x="518160" y="1577691"/>
                      </a:lnTo>
                      <a:lnTo>
                        <a:pt x="541020" y="1410051"/>
                      </a:lnTo>
                      <a:lnTo>
                        <a:pt x="502920" y="1341471"/>
                      </a:lnTo>
                      <a:lnTo>
                        <a:pt x="556260" y="1280511"/>
                      </a:lnTo>
                      <a:lnTo>
                        <a:pt x="464820" y="1234791"/>
                      </a:lnTo>
                      <a:lnTo>
                        <a:pt x="396240" y="1234791"/>
                      </a:lnTo>
                      <a:lnTo>
                        <a:pt x="289560" y="1211931"/>
                      </a:lnTo>
                      <a:lnTo>
                        <a:pt x="259080" y="1150971"/>
                      </a:lnTo>
                      <a:lnTo>
                        <a:pt x="182880" y="1181451"/>
                      </a:lnTo>
                      <a:lnTo>
                        <a:pt x="7620" y="1090011"/>
                      </a:lnTo>
                      <a:lnTo>
                        <a:pt x="0" y="1021431"/>
                      </a:lnTo>
                      <a:lnTo>
                        <a:pt x="91440" y="846171"/>
                      </a:lnTo>
                      <a:lnTo>
                        <a:pt x="160020" y="625191"/>
                      </a:lnTo>
                      <a:lnTo>
                        <a:pt x="259080" y="541371"/>
                      </a:lnTo>
                      <a:lnTo>
                        <a:pt x="342900" y="510891"/>
                      </a:lnTo>
                      <a:lnTo>
                        <a:pt x="396240" y="404211"/>
                      </a:lnTo>
                      <a:lnTo>
                        <a:pt x="480060" y="335631"/>
                      </a:lnTo>
                      <a:lnTo>
                        <a:pt x="525780" y="251811"/>
                      </a:lnTo>
                      <a:lnTo>
                        <a:pt x="617220" y="183231"/>
                      </a:lnTo>
                      <a:lnTo>
                        <a:pt x="670560" y="61311"/>
                      </a:lnTo>
                      <a:lnTo>
                        <a:pt x="678976" y="31852"/>
                      </a:lnTo>
                      <a:lnTo>
                        <a:pt x="702308" y="49881"/>
                      </a:lnTo>
                      <a:lnTo>
                        <a:pt x="840824" y="36813"/>
                      </a:lnTo>
                      <a:lnTo>
                        <a:pt x="842012" y="45119"/>
                      </a:lnTo>
                      <a:lnTo>
                        <a:pt x="789624" y="159419"/>
                      </a:lnTo>
                      <a:lnTo>
                        <a:pt x="903924" y="159419"/>
                      </a:lnTo>
                      <a:lnTo>
                        <a:pt x="956308" y="211806"/>
                      </a:lnTo>
                      <a:lnTo>
                        <a:pt x="970596" y="278481"/>
                      </a:lnTo>
                      <a:lnTo>
                        <a:pt x="1046796" y="149894"/>
                      </a:lnTo>
                      <a:lnTo>
                        <a:pt x="98320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2" name="フリーフォーム: 図形 1141">
                  <a:extLst>
                    <a:ext uri="{FF2B5EF4-FFF2-40B4-BE49-F238E27FC236}">
                      <a16:creationId xmlns:a16="http://schemas.microsoft.com/office/drawing/2014/main" id="{BB4EC37E-0360-4B23-9BBE-B764A8B2C0D4}"/>
                    </a:ext>
                  </a:extLst>
                </p:cNvPr>
                <p:cNvSpPr/>
                <p:nvPr/>
              </p:nvSpPr>
              <p:spPr>
                <a:xfrm>
                  <a:off x="43138724" y="15862300"/>
                  <a:ext cx="636188" cy="463550"/>
                </a:xfrm>
                <a:custGeom>
                  <a:avLst/>
                  <a:gdLst>
                    <a:gd name="connsiteX0" fmla="*/ 254000 w 636188"/>
                    <a:gd name="connsiteY0" fmla="*/ 0 h 463550"/>
                    <a:gd name="connsiteX1" fmla="*/ 390524 w 636188"/>
                    <a:gd name="connsiteY1" fmla="*/ 50800 h 463550"/>
                    <a:gd name="connsiteX2" fmla="*/ 463552 w 636188"/>
                    <a:gd name="connsiteY2" fmla="*/ 114300 h 463550"/>
                    <a:gd name="connsiteX3" fmla="*/ 523876 w 636188"/>
                    <a:gd name="connsiteY3" fmla="*/ 63402 h 463550"/>
                    <a:gd name="connsiteX4" fmla="*/ 523876 w 636188"/>
                    <a:gd name="connsiteY4" fmla="*/ 162560 h 463550"/>
                    <a:gd name="connsiteX5" fmla="*/ 622936 w 636188"/>
                    <a:gd name="connsiteY5" fmla="*/ 193040 h 463550"/>
                    <a:gd name="connsiteX6" fmla="*/ 636188 w 636188"/>
                    <a:gd name="connsiteY6" fmla="*/ 228382 h 463550"/>
                    <a:gd name="connsiteX7" fmla="*/ 574676 w 636188"/>
                    <a:gd name="connsiteY7" fmla="*/ 276225 h 463550"/>
                    <a:gd name="connsiteX8" fmla="*/ 434976 w 636188"/>
                    <a:gd name="connsiteY8" fmla="*/ 396875 h 463550"/>
                    <a:gd name="connsiteX9" fmla="*/ 381000 w 636188"/>
                    <a:gd name="connsiteY9" fmla="*/ 403225 h 463550"/>
                    <a:gd name="connsiteX10" fmla="*/ 311152 w 636188"/>
                    <a:gd name="connsiteY10" fmla="*/ 463550 h 463550"/>
                    <a:gd name="connsiteX11" fmla="*/ 66676 w 636188"/>
                    <a:gd name="connsiteY11" fmla="*/ 463550 h 463550"/>
                    <a:gd name="connsiteX12" fmla="*/ 19052 w 636188"/>
                    <a:gd name="connsiteY12" fmla="*/ 428625 h 463550"/>
                    <a:gd name="connsiteX13" fmla="*/ 47628 w 636188"/>
                    <a:gd name="connsiteY13" fmla="*/ 371475 h 463550"/>
                    <a:gd name="connsiteX14" fmla="*/ 6352 w 636188"/>
                    <a:gd name="connsiteY14" fmla="*/ 355600 h 463550"/>
                    <a:gd name="connsiteX15" fmla="*/ 0 w 636188"/>
                    <a:gd name="connsiteY15" fmla="*/ 282575 h 463550"/>
                    <a:gd name="connsiteX16" fmla="*/ 34924 w 636188"/>
                    <a:gd name="connsiteY16" fmla="*/ 225425 h 463550"/>
                    <a:gd name="connsiteX17" fmla="*/ 19052 w 636188"/>
                    <a:gd name="connsiteY17" fmla="*/ 123825 h 463550"/>
                    <a:gd name="connsiteX18" fmla="*/ 92076 w 636188"/>
                    <a:gd name="connsiteY18" fmla="*/ 34925 h 463550"/>
                    <a:gd name="connsiteX19" fmla="*/ 212724 w 636188"/>
                    <a:gd name="connsiteY19" fmla="*/ 34925 h 463550"/>
                    <a:gd name="connsiteX20" fmla="*/ 254000 w 636188"/>
                    <a:gd name="connsiteY20" fmla="*/ 0 h 46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36188" h="463550">
                      <a:moveTo>
                        <a:pt x="254000" y="0"/>
                      </a:moveTo>
                      <a:lnTo>
                        <a:pt x="390524" y="50800"/>
                      </a:lnTo>
                      <a:lnTo>
                        <a:pt x="463552" y="114300"/>
                      </a:lnTo>
                      <a:lnTo>
                        <a:pt x="523876" y="63402"/>
                      </a:lnTo>
                      <a:lnTo>
                        <a:pt x="523876" y="162560"/>
                      </a:lnTo>
                      <a:lnTo>
                        <a:pt x="622936" y="193040"/>
                      </a:lnTo>
                      <a:lnTo>
                        <a:pt x="636188" y="228382"/>
                      </a:lnTo>
                      <a:lnTo>
                        <a:pt x="574676" y="276225"/>
                      </a:lnTo>
                      <a:lnTo>
                        <a:pt x="434976" y="396875"/>
                      </a:lnTo>
                      <a:lnTo>
                        <a:pt x="381000" y="403225"/>
                      </a:lnTo>
                      <a:lnTo>
                        <a:pt x="311152" y="463550"/>
                      </a:lnTo>
                      <a:lnTo>
                        <a:pt x="66676" y="463550"/>
                      </a:lnTo>
                      <a:lnTo>
                        <a:pt x="19052" y="428625"/>
                      </a:lnTo>
                      <a:lnTo>
                        <a:pt x="47628" y="371475"/>
                      </a:lnTo>
                      <a:lnTo>
                        <a:pt x="6352" y="355600"/>
                      </a:lnTo>
                      <a:lnTo>
                        <a:pt x="0" y="282575"/>
                      </a:lnTo>
                      <a:lnTo>
                        <a:pt x="34924" y="225425"/>
                      </a:lnTo>
                      <a:lnTo>
                        <a:pt x="19052" y="123825"/>
                      </a:lnTo>
                      <a:lnTo>
                        <a:pt x="92076" y="34925"/>
                      </a:lnTo>
                      <a:lnTo>
                        <a:pt x="212724" y="34925"/>
                      </a:lnTo>
                      <a:lnTo>
                        <a:pt x="25400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3" name="フリーフォーム: 図形 1142">
                  <a:extLst>
                    <a:ext uri="{FF2B5EF4-FFF2-40B4-BE49-F238E27FC236}">
                      <a16:creationId xmlns:a16="http://schemas.microsoft.com/office/drawing/2014/main" id="{0326DF20-14A6-45DC-A986-80B281B3BE6C}"/>
                    </a:ext>
                  </a:extLst>
                </p:cNvPr>
                <p:cNvSpPr/>
                <p:nvPr/>
              </p:nvSpPr>
              <p:spPr>
                <a:xfrm>
                  <a:off x="41575516" y="15349196"/>
                  <a:ext cx="1168744" cy="1262404"/>
                </a:xfrm>
                <a:custGeom>
                  <a:avLst/>
                  <a:gdLst>
                    <a:gd name="connsiteX0" fmla="*/ 905516 w 1168744"/>
                    <a:gd name="connsiteY0" fmla="*/ 0 h 1262404"/>
                    <a:gd name="connsiteX1" fmla="*/ 913604 w 1168744"/>
                    <a:gd name="connsiteY1" fmla="*/ 35584 h 1262404"/>
                    <a:gd name="connsiteX2" fmla="*/ 1035524 w 1168744"/>
                    <a:gd name="connsiteY2" fmla="*/ 81304 h 1262404"/>
                    <a:gd name="connsiteX3" fmla="*/ 1096484 w 1168744"/>
                    <a:gd name="connsiteY3" fmla="*/ 127024 h 1262404"/>
                    <a:gd name="connsiteX4" fmla="*/ 1168744 w 1168744"/>
                    <a:gd name="connsiteY4" fmla="*/ 160374 h 1262404"/>
                    <a:gd name="connsiteX5" fmla="*/ 1071084 w 1168744"/>
                    <a:gd name="connsiteY5" fmla="*/ 262279 h 1262404"/>
                    <a:gd name="connsiteX6" fmla="*/ 1055208 w 1168744"/>
                    <a:gd name="connsiteY6" fmla="*/ 373404 h 1262404"/>
                    <a:gd name="connsiteX7" fmla="*/ 1036160 w 1168744"/>
                    <a:gd name="connsiteY7" fmla="*/ 389279 h 1262404"/>
                    <a:gd name="connsiteX8" fmla="*/ 1032984 w 1168744"/>
                    <a:gd name="connsiteY8" fmla="*/ 433729 h 1262404"/>
                    <a:gd name="connsiteX9" fmla="*/ 1131408 w 1168744"/>
                    <a:gd name="connsiteY9" fmla="*/ 449604 h 1262404"/>
                    <a:gd name="connsiteX10" fmla="*/ 1131408 w 1168744"/>
                    <a:gd name="connsiteY10" fmla="*/ 573429 h 1262404"/>
                    <a:gd name="connsiteX11" fmla="*/ 1055208 w 1168744"/>
                    <a:gd name="connsiteY11" fmla="*/ 608354 h 1262404"/>
                    <a:gd name="connsiteX12" fmla="*/ 1055208 w 1168744"/>
                    <a:gd name="connsiteY12" fmla="*/ 643279 h 1262404"/>
                    <a:gd name="connsiteX13" fmla="*/ 1115532 w 1168744"/>
                    <a:gd name="connsiteY13" fmla="*/ 709954 h 1262404"/>
                    <a:gd name="connsiteX14" fmla="*/ 1067908 w 1168744"/>
                    <a:gd name="connsiteY14" fmla="*/ 767104 h 1262404"/>
                    <a:gd name="connsiteX15" fmla="*/ 1061560 w 1168744"/>
                    <a:gd name="connsiteY15" fmla="*/ 868704 h 1262404"/>
                    <a:gd name="connsiteX16" fmla="*/ 985360 w 1168744"/>
                    <a:gd name="connsiteY16" fmla="*/ 909979 h 1262404"/>
                    <a:gd name="connsiteX17" fmla="*/ 972660 w 1168744"/>
                    <a:gd name="connsiteY17" fmla="*/ 983004 h 1262404"/>
                    <a:gd name="connsiteX18" fmla="*/ 1055208 w 1168744"/>
                    <a:gd name="connsiteY18" fmla="*/ 1033804 h 1262404"/>
                    <a:gd name="connsiteX19" fmla="*/ 1064732 w 1168744"/>
                    <a:gd name="connsiteY19" fmla="*/ 1097304 h 1262404"/>
                    <a:gd name="connsiteX20" fmla="*/ 944084 w 1168744"/>
                    <a:gd name="connsiteY20" fmla="*/ 1087779 h 1262404"/>
                    <a:gd name="connsiteX21" fmla="*/ 912332 w 1168744"/>
                    <a:gd name="connsiteY21" fmla="*/ 1119529 h 1262404"/>
                    <a:gd name="connsiteX22" fmla="*/ 950436 w 1168744"/>
                    <a:gd name="connsiteY22" fmla="*/ 1148104 h 1262404"/>
                    <a:gd name="connsiteX23" fmla="*/ 778984 w 1168744"/>
                    <a:gd name="connsiteY23" fmla="*/ 1262404 h 1262404"/>
                    <a:gd name="connsiteX24" fmla="*/ 747236 w 1168744"/>
                    <a:gd name="connsiteY24" fmla="*/ 1186204 h 1262404"/>
                    <a:gd name="connsiteX25" fmla="*/ 655160 w 1168744"/>
                    <a:gd name="connsiteY25" fmla="*/ 1186204 h 1262404"/>
                    <a:gd name="connsiteX26" fmla="*/ 664684 w 1168744"/>
                    <a:gd name="connsiteY26" fmla="*/ 1132229 h 1262404"/>
                    <a:gd name="connsiteX27" fmla="*/ 594836 w 1168744"/>
                    <a:gd name="connsiteY27" fmla="*/ 1068729 h 1262404"/>
                    <a:gd name="connsiteX28" fmla="*/ 499584 w 1168744"/>
                    <a:gd name="connsiteY28" fmla="*/ 967129 h 1262404"/>
                    <a:gd name="connsiteX29" fmla="*/ 528160 w 1168744"/>
                    <a:gd name="connsiteY29" fmla="*/ 929029 h 1262404"/>
                    <a:gd name="connsiteX30" fmla="*/ 524984 w 1168744"/>
                    <a:gd name="connsiteY30" fmla="*/ 897279 h 1262404"/>
                    <a:gd name="connsiteX31" fmla="*/ 483708 w 1168744"/>
                    <a:gd name="connsiteY31" fmla="*/ 875054 h 1262404"/>
                    <a:gd name="connsiteX32" fmla="*/ 432908 w 1168744"/>
                    <a:gd name="connsiteY32" fmla="*/ 814729 h 1262404"/>
                    <a:gd name="connsiteX33" fmla="*/ 350360 w 1168744"/>
                    <a:gd name="connsiteY33" fmla="*/ 900454 h 1262404"/>
                    <a:gd name="connsiteX34" fmla="*/ 337660 w 1168744"/>
                    <a:gd name="connsiteY34" fmla="*/ 948079 h 1262404"/>
                    <a:gd name="connsiteX35" fmla="*/ 251932 w 1168744"/>
                    <a:gd name="connsiteY35" fmla="*/ 913154 h 1262404"/>
                    <a:gd name="connsiteX36" fmla="*/ 245584 w 1168744"/>
                    <a:gd name="connsiteY36" fmla="*/ 963954 h 1262404"/>
                    <a:gd name="connsiteX37" fmla="*/ 294692 w 1168744"/>
                    <a:gd name="connsiteY37" fmla="*/ 1068579 h 1262404"/>
                    <a:gd name="connsiteX38" fmla="*/ 143984 w 1168744"/>
                    <a:gd name="connsiteY38" fmla="*/ 990942 h 1262404"/>
                    <a:gd name="connsiteX39" fmla="*/ 161848 w 1168744"/>
                    <a:gd name="connsiteY39" fmla="*/ 1115986 h 1262404"/>
                    <a:gd name="connsiteX40" fmla="*/ 23332 w 1168744"/>
                    <a:gd name="connsiteY40" fmla="*/ 1129054 h 1262404"/>
                    <a:gd name="connsiteX41" fmla="*/ 0 w 1168744"/>
                    <a:gd name="connsiteY41" fmla="*/ 1111025 h 1262404"/>
                    <a:gd name="connsiteX42" fmla="*/ 113504 w 1168744"/>
                    <a:gd name="connsiteY42" fmla="*/ 713764 h 1262404"/>
                    <a:gd name="connsiteX43" fmla="*/ 121124 w 1168744"/>
                    <a:gd name="connsiteY43" fmla="*/ 622324 h 1262404"/>
                    <a:gd name="connsiteX44" fmla="*/ 182084 w 1168744"/>
                    <a:gd name="connsiteY44" fmla="*/ 530884 h 1262404"/>
                    <a:gd name="connsiteX45" fmla="*/ 159224 w 1168744"/>
                    <a:gd name="connsiteY45" fmla="*/ 485164 h 1262404"/>
                    <a:gd name="connsiteX46" fmla="*/ 169820 w 1168744"/>
                    <a:gd name="connsiteY46" fmla="*/ 467506 h 1262404"/>
                    <a:gd name="connsiteX47" fmla="*/ 286860 w 1168744"/>
                    <a:gd name="connsiteY47" fmla="*/ 462304 h 1262404"/>
                    <a:gd name="connsiteX48" fmla="*/ 305908 w 1168744"/>
                    <a:gd name="connsiteY48" fmla="*/ 390867 h 1262404"/>
                    <a:gd name="connsiteX49" fmla="*/ 344008 w 1168744"/>
                    <a:gd name="connsiteY49" fmla="*/ 352767 h 1262404"/>
                    <a:gd name="connsiteX50" fmla="*/ 463072 w 1168744"/>
                    <a:gd name="connsiteY50" fmla="*/ 414679 h 1262404"/>
                    <a:gd name="connsiteX51" fmla="*/ 629760 w 1168744"/>
                    <a:gd name="connsiteY51" fmla="*/ 338479 h 1262404"/>
                    <a:gd name="connsiteX52" fmla="*/ 744060 w 1168744"/>
                    <a:gd name="connsiteY52" fmla="*/ 338479 h 1262404"/>
                    <a:gd name="connsiteX53" fmla="*/ 786924 w 1168744"/>
                    <a:gd name="connsiteY53" fmla="*/ 233704 h 1262404"/>
                    <a:gd name="connsiteX54" fmla="*/ 815496 w 1168744"/>
                    <a:gd name="connsiteY54" fmla="*/ 195604 h 1262404"/>
                    <a:gd name="connsiteX55" fmla="*/ 815496 w 1168744"/>
                    <a:gd name="connsiteY55" fmla="*/ 124167 h 1262404"/>
                    <a:gd name="connsiteX56" fmla="*/ 905516 w 1168744"/>
                    <a:gd name="connsiteY56" fmla="*/ 0 h 1262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1168744" h="1262404">
                      <a:moveTo>
                        <a:pt x="905516" y="0"/>
                      </a:moveTo>
                      <a:lnTo>
                        <a:pt x="913604" y="35584"/>
                      </a:lnTo>
                      <a:lnTo>
                        <a:pt x="1035524" y="81304"/>
                      </a:lnTo>
                      <a:lnTo>
                        <a:pt x="1096484" y="127024"/>
                      </a:lnTo>
                      <a:lnTo>
                        <a:pt x="1168744" y="160374"/>
                      </a:lnTo>
                      <a:lnTo>
                        <a:pt x="1071084" y="262279"/>
                      </a:lnTo>
                      <a:lnTo>
                        <a:pt x="1055208" y="373404"/>
                      </a:lnTo>
                      <a:lnTo>
                        <a:pt x="1036160" y="389279"/>
                      </a:lnTo>
                      <a:lnTo>
                        <a:pt x="1032984" y="433729"/>
                      </a:lnTo>
                      <a:lnTo>
                        <a:pt x="1131408" y="449604"/>
                      </a:lnTo>
                      <a:lnTo>
                        <a:pt x="1131408" y="573429"/>
                      </a:lnTo>
                      <a:lnTo>
                        <a:pt x="1055208" y="608354"/>
                      </a:lnTo>
                      <a:lnTo>
                        <a:pt x="1055208" y="643279"/>
                      </a:lnTo>
                      <a:lnTo>
                        <a:pt x="1115532" y="709954"/>
                      </a:lnTo>
                      <a:lnTo>
                        <a:pt x="1067908" y="767104"/>
                      </a:lnTo>
                      <a:lnTo>
                        <a:pt x="1061560" y="868704"/>
                      </a:lnTo>
                      <a:lnTo>
                        <a:pt x="985360" y="909979"/>
                      </a:lnTo>
                      <a:lnTo>
                        <a:pt x="972660" y="983004"/>
                      </a:lnTo>
                      <a:lnTo>
                        <a:pt x="1055208" y="1033804"/>
                      </a:lnTo>
                      <a:lnTo>
                        <a:pt x="1064732" y="1097304"/>
                      </a:lnTo>
                      <a:lnTo>
                        <a:pt x="944084" y="1087779"/>
                      </a:lnTo>
                      <a:lnTo>
                        <a:pt x="912332" y="1119529"/>
                      </a:lnTo>
                      <a:lnTo>
                        <a:pt x="950436" y="1148104"/>
                      </a:lnTo>
                      <a:lnTo>
                        <a:pt x="778984" y="1262404"/>
                      </a:lnTo>
                      <a:lnTo>
                        <a:pt x="747236" y="1186204"/>
                      </a:lnTo>
                      <a:lnTo>
                        <a:pt x="655160" y="1186204"/>
                      </a:lnTo>
                      <a:lnTo>
                        <a:pt x="664684" y="1132229"/>
                      </a:lnTo>
                      <a:lnTo>
                        <a:pt x="594836" y="1068729"/>
                      </a:lnTo>
                      <a:lnTo>
                        <a:pt x="499584" y="967129"/>
                      </a:lnTo>
                      <a:lnTo>
                        <a:pt x="528160" y="929029"/>
                      </a:lnTo>
                      <a:lnTo>
                        <a:pt x="524984" y="897279"/>
                      </a:lnTo>
                      <a:lnTo>
                        <a:pt x="483708" y="875054"/>
                      </a:lnTo>
                      <a:lnTo>
                        <a:pt x="432908" y="814729"/>
                      </a:lnTo>
                      <a:lnTo>
                        <a:pt x="350360" y="900454"/>
                      </a:lnTo>
                      <a:lnTo>
                        <a:pt x="337660" y="948079"/>
                      </a:lnTo>
                      <a:lnTo>
                        <a:pt x="251932" y="913154"/>
                      </a:lnTo>
                      <a:lnTo>
                        <a:pt x="245584" y="963954"/>
                      </a:lnTo>
                      <a:lnTo>
                        <a:pt x="294692" y="1068579"/>
                      </a:lnTo>
                      <a:lnTo>
                        <a:pt x="143984" y="990942"/>
                      </a:lnTo>
                      <a:lnTo>
                        <a:pt x="161848" y="1115986"/>
                      </a:lnTo>
                      <a:lnTo>
                        <a:pt x="23332" y="1129054"/>
                      </a:lnTo>
                      <a:lnTo>
                        <a:pt x="0" y="1111025"/>
                      </a:lnTo>
                      <a:lnTo>
                        <a:pt x="113504" y="713764"/>
                      </a:lnTo>
                      <a:lnTo>
                        <a:pt x="121124" y="622324"/>
                      </a:lnTo>
                      <a:lnTo>
                        <a:pt x="182084" y="530884"/>
                      </a:lnTo>
                      <a:lnTo>
                        <a:pt x="159224" y="485164"/>
                      </a:lnTo>
                      <a:lnTo>
                        <a:pt x="169820" y="467506"/>
                      </a:lnTo>
                      <a:lnTo>
                        <a:pt x="286860" y="462304"/>
                      </a:lnTo>
                      <a:lnTo>
                        <a:pt x="305908" y="390867"/>
                      </a:lnTo>
                      <a:lnTo>
                        <a:pt x="344008" y="352767"/>
                      </a:lnTo>
                      <a:lnTo>
                        <a:pt x="463072" y="414679"/>
                      </a:lnTo>
                      <a:lnTo>
                        <a:pt x="629760" y="338479"/>
                      </a:lnTo>
                      <a:lnTo>
                        <a:pt x="744060" y="338479"/>
                      </a:lnTo>
                      <a:lnTo>
                        <a:pt x="786924" y="233704"/>
                      </a:lnTo>
                      <a:lnTo>
                        <a:pt x="815496" y="195604"/>
                      </a:lnTo>
                      <a:lnTo>
                        <a:pt x="815496" y="124167"/>
                      </a:lnTo>
                      <a:lnTo>
                        <a:pt x="90551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4" name="フリーフォーム: 図形 1143">
                  <a:extLst>
                    <a:ext uri="{FF2B5EF4-FFF2-40B4-BE49-F238E27FC236}">
                      <a16:creationId xmlns:a16="http://schemas.microsoft.com/office/drawing/2014/main" id="{9BD9136E-E67A-4A14-9FDB-33574C934AC9}"/>
                    </a:ext>
                  </a:extLst>
                </p:cNvPr>
                <p:cNvSpPr/>
                <p:nvPr/>
              </p:nvSpPr>
              <p:spPr>
                <a:xfrm>
                  <a:off x="43211752" y="18030824"/>
                  <a:ext cx="583060" cy="371476"/>
                </a:xfrm>
                <a:custGeom>
                  <a:avLst/>
                  <a:gdLst>
                    <a:gd name="connsiteX0" fmla="*/ 114296 w 583060"/>
                    <a:gd name="connsiteY0" fmla="*/ 0 h 371476"/>
                    <a:gd name="connsiteX1" fmla="*/ 206372 w 583060"/>
                    <a:gd name="connsiteY1" fmla="*/ 53976 h 371476"/>
                    <a:gd name="connsiteX2" fmla="*/ 285748 w 583060"/>
                    <a:gd name="connsiteY2" fmla="*/ 53976 h 371476"/>
                    <a:gd name="connsiteX3" fmla="*/ 396872 w 583060"/>
                    <a:gd name="connsiteY3" fmla="*/ 12700 h 371476"/>
                    <a:gd name="connsiteX4" fmla="*/ 508000 w 583060"/>
                    <a:gd name="connsiteY4" fmla="*/ 161926 h 371476"/>
                    <a:gd name="connsiteX5" fmla="*/ 583060 w 583060"/>
                    <a:gd name="connsiteY5" fmla="*/ 232698 h 371476"/>
                    <a:gd name="connsiteX6" fmla="*/ 517524 w 583060"/>
                    <a:gd name="connsiteY6" fmla="*/ 280988 h 371476"/>
                    <a:gd name="connsiteX7" fmla="*/ 446088 w 583060"/>
                    <a:gd name="connsiteY7" fmla="*/ 285752 h 371476"/>
                    <a:gd name="connsiteX8" fmla="*/ 379412 w 583060"/>
                    <a:gd name="connsiteY8" fmla="*/ 361952 h 371476"/>
                    <a:gd name="connsiteX9" fmla="*/ 227012 w 583060"/>
                    <a:gd name="connsiteY9" fmla="*/ 371476 h 371476"/>
                    <a:gd name="connsiteX10" fmla="*/ 41272 w 583060"/>
                    <a:gd name="connsiteY10" fmla="*/ 295276 h 371476"/>
                    <a:gd name="connsiteX11" fmla="*/ 17460 w 583060"/>
                    <a:gd name="connsiteY11" fmla="*/ 271464 h 371476"/>
                    <a:gd name="connsiteX12" fmla="*/ 16508 w 583060"/>
                    <a:gd name="connsiteY12" fmla="*/ 273428 h 371476"/>
                    <a:gd name="connsiteX13" fmla="*/ 0 w 583060"/>
                    <a:gd name="connsiteY13" fmla="*/ 222252 h 371476"/>
                    <a:gd name="connsiteX14" fmla="*/ 57148 w 583060"/>
                    <a:gd name="connsiteY14" fmla="*/ 190500 h 371476"/>
                    <a:gd name="connsiteX15" fmla="*/ 73024 w 583060"/>
                    <a:gd name="connsiteY15" fmla="*/ 120652 h 371476"/>
                    <a:gd name="connsiteX16" fmla="*/ 111124 w 583060"/>
                    <a:gd name="connsiteY16" fmla="*/ 38100 h 371476"/>
                    <a:gd name="connsiteX17" fmla="*/ 114296 w 583060"/>
                    <a:gd name="connsiteY17" fmla="*/ 0 h 371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060" h="371476">
                      <a:moveTo>
                        <a:pt x="114296" y="0"/>
                      </a:moveTo>
                      <a:lnTo>
                        <a:pt x="206372" y="53976"/>
                      </a:lnTo>
                      <a:lnTo>
                        <a:pt x="285748" y="53976"/>
                      </a:lnTo>
                      <a:lnTo>
                        <a:pt x="396872" y="12700"/>
                      </a:lnTo>
                      <a:lnTo>
                        <a:pt x="508000" y="161926"/>
                      </a:lnTo>
                      <a:lnTo>
                        <a:pt x="583060" y="232698"/>
                      </a:lnTo>
                      <a:lnTo>
                        <a:pt x="517524" y="280988"/>
                      </a:lnTo>
                      <a:lnTo>
                        <a:pt x="446088" y="285752"/>
                      </a:lnTo>
                      <a:lnTo>
                        <a:pt x="379412" y="361952"/>
                      </a:lnTo>
                      <a:lnTo>
                        <a:pt x="227012" y="371476"/>
                      </a:lnTo>
                      <a:lnTo>
                        <a:pt x="41272" y="295276"/>
                      </a:lnTo>
                      <a:lnTo>
                        <a:pt x="17460" y="271464"/>
                      </a:lnTo>
                      <a:lnTo>
                        <a:pt x="16508" y="273428"/>
                      </a:lnTo>
                      <a:lnTo>
                        <a:pt x="0" y="222252"/>
                      </a:lnTo>
                      <a:lnTo>
                        <a:pt x="57148" y="190500"/>
                      </a:lnTo>
                      <a:lnTo>
                        <a:pt x="73024" y="120652"/>
                      </a:lnTo>
                      <a:lnTo>
                        <a:pt x="111124" y="38100"/>
                      </a:lnTo>
                      <a:lnTo>
                        <a:pt x="11429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5" name="フリーフォーム: 図形 1144">
                  <a:extLst>
                    <a:ext uri="{FF2B5EF4-FFF2-40B4-BE49-F238E27FC236}">
                      <a16:creationId xmlns:a16="http://schemas.microsoft.com/office/drawing/2014/main" id="{4EA5F1A2-6EC0-4C6B-85B1-9D2DB4E6A8F9}"/>
                    </a:ext>
                  </a:extLst>
                </p:cNvPr>
                <p:cNvSpPr/>
                <p:nvPr/>
              </p:nvSpPr>
              <p:spPr>
                <a:xfrm>
                  <a:off x="43233976" y="16808936"/>
                  <a:ext cx="916304" cy="1114574"/>
                </a:xfrm>
                <a:custGeom>
                  <a:avLst/>
                  <a:gdLst>
                    <a:gd name="connsiteX0" fmla="*/ 439224 w 916304"/>
                    <a:gd name="connsiteY0" fmla="*/ 0 h 1114574"/>
                    <a:gd name="connsiteX1" fmla="*/ 476248 w 916304"/>
                    <a:gd name="connsiteY1" fmla="*/ 131276 h 1114574"/>
                    <a:gd name="connsiteX2" fmla="*/ 666748 w 916304"/>
                    <a:gd name="connsiteY2" fmla="*/ 116988 h 1114574"/>
                    <a:gd name="connsiteX3" fmla="*/ 726348 w 916304"/>
                    <a:gd name="connsiteY3" fmla="*/ 295788 h 1114574"/>
                    <a:gd name="connsiteX4" fmla="*/ 718184 w 916304"/>
                    <a:gd name="connsiteY4" fmla="*/ 290344 h 1114574"/>
                    <a:gd name="connsiteX5" fmla="*/ 687704 w 916304"/>
                    <a:gd name="connsiteY5" fmla="*/ 389404 h 1114574"/>
                    <a:gd name="connsiteX6" fmla="*/ 756284 w 916304"/>
                    <a:gd name="connsiteY6" fmla="*/ 465604 h 1114574"/>
                    <a:gd name="connsiteX7" fmla="*/ 802004 w 916304"/>
                    <a:gd name="connsiteY7" fmla="*/ 625624 h 1114574"/>
                    <a:gd name="connsiteX8" fmla="*/ 748664 w 916304"/>
                    <a:gd name="connsiteY8" fmla="*/ 739924 h 1114574"/>
                    <a:gd name="connsiteX9" fmla="*/ 786764 w 916304"/>
                    <a:gd name="connsiteY9" fmla="*/ 800884 h 1114574"/>
                    <a:gd name="connsiteX10" fmla="*/ 771524 w 916304"/>
                    <a:gd name="connsiteY10" fmla="*/ 869464 h 1114574"/>
                    <a:gd name="connsiteX11" fmla="*/ 901064 w 916304"/>
                    <a:gd name="connsiteY11" fmla="*/ 960904 h 1114574"/>
                    <a:gd name="connsiteX12" fmla="*/ 916304 w 916304"/>
                    <a:gd name="connsiteY12" fmla="*/ 1037104 h 1114574"/>
                    <a:gd name="connsiteX13" fmla="*/ 901064 w 916304"/>
                    <a:gd name="connsiteY13" fmla="*/ 1105684 h 1114574"/>
                    <a:gd name="connsiteX14" fmla="*/ 852168 w 916304"/>
                    <a:gd name="connsiteY14" fmla="*/ 1114574 h 1114574"/>
                    <a:gd name="connsiteX15" fmla="*/ 781048 w 916304"/>
                    <a:gd name="connsiteY15" fmla="*/ 1053614 h 1114574"/>
                    <a:gd name="connsiteX16" fmla="*/ 676272 w 916304"/>
                    <a:gd name="connsiteY16" fmla="*/ 1031388 h 1114574"/>
                    <a:gd name="connsiteX17" fmla="*/ 625472 w 916304"/>
                    <a:gd name="connsiteY17" fmla="*/ 939314 h 1114574"/>
                    <a:gd name="connsiteX18" fmla="*/ 533400 w 916304"/>
                    <a:gd name="connsiteY18" fmla="*/ 913914 h 1114574"/>
                    <a:gd name="connsiteX19" fmla="*/ 485776 w 916304"/>
                    <a:gd name="connsiteY19" fmla="*/ 948840 h 1114574"/>
                    <a:gd name="connsiteX20" fmla="*/ 444500 w 916304"/>
                    <a:gd name="connsiteY20" fmla="*/ 920264 h 1114574"/>
                    <a:gd name="connsiteX21" fmla="*/ 447672 w 916304"/>
                    <a:gd name="connsiteY21" fmla="*/ 847240 h 1114574"/>
                    <a:gd name="connsiteX22" fmla="*/ 358776 w 916304"/>
                    <a:gd name="connsiteY22" fmla="*/ 805964 h 1114574"/>
                    <a:gd name="connsiteX23" fmla="*/ 390524 w 916304"/>
                    <a:gd name="connsiteY23" fmla="*/ 729764 h 1114574"/>
                    <a:gd name="connsiteX24" fmla="*/ 387348 w 916304"/>
                    <a:gd name="connsiteY24" fmla="*/ 644040 h 1114574"/>
                    <a:gd name="connsiteX25" fmla="*/ 288924 w 916304"/>
                    <a:gd name="connsiteY25" fmla="*/ 602764 h 1114574"/>
                    <a:gd name="connsiteX26" fmla="*/ 298448 w 916304"/>
                    <a:gd name="connsiteY26" fmla="*/ 536088 h 1114574"/>
                    <a:gd name="connsiteX27" fmla="*/ 212724 w 916304"/>
                    <a:gd name="connsiteY27" fmla="*/ 517040 h 1114574"/>
                    <a:gd name="connsiteX28" fmla="*/ 203200 w 916304"/>
                    <a:gd name="connsiteY28" fmla="*/ 377340 h 1114574"/>
                    <a:gd name="connsiteX29" fmla="*/ 123824 w 916304"/>
                    <a:gd name="connsiteY29" fmla="*/ 323364 h 1114574"/>
                    <a:gd name="connsiteX30" fmla="*/ 117472 w 916304"/>
                    <a:gd name="connsiteY30" fmla="*/ 272564 h 1114574"/>
                    <a:gd name="connsiteX31" fmla="*/ 69848 w 916304"/>
                    <a:gd name="connsiteY31" fmla="*/ 294788 h 1114574"/>
                    <a:gd name="connsiteX32" fmla="*/ 28576 w 916304"/>
                    <a:gd name="connsiteY32" fmla="*/ 297964 h 1114574"/>
                    <a:gd name="connsiteX33" fmla="*/ 0 w 916304"/>
                    <a:gd name="connsiteY33" fmla="*/ 174140 h 1114574"/>
                    <a:gd name="connsiteX34" fmla="*/ 76200 w 916304"/>
                    <a:gd name="connsiteY34" fmla="*/ 174140 h 1114574"/>
                    <a:gd name="connsiteX35" fmla="*/ 127000 w 916304"/>
                    <a:gd name="connsiteY35" fmla="*/ 136040 h 1114574"/>
                    <a:gd name="connsiteX36" fmla="*/ 200024 w 916304"/>
                    <a:gd name="connsiteY36" fmla="*/ 148740 h 1114574"/>
                    <a:gd name="connsiteX37" fmla="*/ 238124 w 916304"/>
                    <a:gd name="connsiteY37" fmla="*/ 91588 h 1114574"/>
                    <a:gd name="connsiteX38" fmla="*/ 336548 w 916304"/>
                    <a:gd name="connsiteY38" fmla="*/ 85240 h 1114574"/>
                    <a:gd name="connsiteX39" fmla="*/ 439224 w 916304"/>
                    <a:gd name="connsiteY39" fmla="*/ 0 h 1114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916304" h="1114574">
                      <a:moveTo>
                        <a:pt x="439224" y="0"/>
                      </a:moveTo>
                      <a:lnTo>
                        <a:pt x="476248" y="131276"/>
                      </a:lnTo>
                      <a:lnTo>
                        <a:pt x="666748" y="116988"/>
                      </a:lnTo>
                      <a:lnTo>
                        <a:pt x="726348" y="295788"/>
                      </a:lnTo>
                      <a:lnTo>
                        <a:pt x="718184" y="290344"/>
                      </a:lnTo>
                      <a:lnTo>
                        <a:pt x="687704" y="389404"/>
                      </a:lnTo>
                      <a:lnTo>
                        <a:pt x="756284" y="465604"/>
                      </a:lnTo>
                      <a:lnTo>
                        <a:pt x="802004" y="625624"/>
                      </a:lnTo>
                      <a:lnTo>
                        <a:pt x="748664" y="739924"/>
                      </a:lnTo>
                      <a:lnTo>
                        <a:pt x="786764" y="800884"/>
                      </a:lnTo>
                      <a:lnTo>
                        <a:pt x="771524" y="869464"/>
                      </a:lnTo>
                      <a:lnTo>
                        <a:pt x="901064" y="960904"/>
                      </a:lnTo>
                      <a:lnTo>
                        <a:pt x="916304" y="1037104"/>
                      </a:lnTo>
                      <a:lnTo>
                        <a:pt x="901064" y="1105684"/>
                      </a:lnTo>
                      <a:lnTo>
                        <a:pt x="852168" y="1114574"/>
                      </a:lnTo>
                      <a:lnTo>
                        <a:pt x="781048" y="1053614"/>
                      </a:lnTo>
                      <a:lnTo>
                        <a:pt x="676272" y="1031388"/>
                      </a:lnTo>
                      <a:lnTo>
                        <a:pt x="625472" y="939314"/>
                      </a:lnTo>
                      <a:lnTo>
                        <a:pt x="533400" y="913914"/>
                      </a:lnTo>
                      <a:lnTo>
                        <a:pt x="485776" y="948840"/>
                      </a:lnTo>
                      <a:lnTo>
                        <a:pt x="444500" y="920264"/>
                      </a:lnTo>
                      <a:lnTo>
                        <a:pt x="447672" y="847240"/>
                      </a:lnTo>
                      <a:lnTo>
                        <a:pt x="358776" y="805964"/>
                      </a:lnTo>
                      <a:lnTo>
                        <a:pt x="390524" y="729764"/>
                      </a:lnTo>
                      <a:lnTo>
                        <a:pt x="387348" y="644040"/>
                      </a:lnTo>
                      <a:lnTo>
                        <a:pt x="288924" y="602764"/>
                      </a:lnTo>
                      <a:lnTo>
                        <a:pt x="298448" y="536088"/>
                      </a:lnTo>
                      <a:lnTo>
                        <a:pt x="212724" y="517040"/>
                      </a:lnTo>
                      <a:lnTo>
                        <a:pt x="203200" y="377340"/>
                      </a:lnTo>
                      <a:lnTo>
                        <a:pt x="123824" y="323364"/>
                      </a:lnTo>
                      <a:lnTo>
                        <a:pt x="117472" y="272564"/>
                      </a:lnTo>
                      <a:lnTo>
                        <a:pt x="69848" y="294788"/>
                      </a:lnTo>
                      <a:lnTo>
                        <a:pt x="28576" y="297964"/>
                      </a:lnTo>
                      <a:lnTo>
                        <a:pt x="0" y="174140"/>
                      </a:lnTo>
                      <a:lnTo>
                        <a:pt x="76200" y="174140"/>
                      </a:lnTo>
                      <a:lnTo>
                        <a:pt x="127000" y="136040"/>
                      </a:lnTo>
                      <a:lnTo>
                        <a:pt x="200024" y="148740"/>
                      </a:lnTo>
                      <a:lnTo>
                        <a:pt x="238124" y="91588"/>
                      </a:lnTo>
                      <a:lnTo>
                        <a:pt x="336548" y="85240"/>
                      </a:lnTo>
                      <a:lnTo>
                        <a:pt x="43922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6" name="フリーフォーム: 図形 1145">
                  <a:extLst>
                    <a:ext uri="{FF2B5EF4-FFF2-40B4-BE49-F238E27FC236}">
                      <a16:creationId xmlns:a16="http://schemas.microsoft.com/office/drawing/2014/main" id="{B6D3A031-D5C3-4949-9295-73BDF72F2995}"/>
                    </a:ext>
                  </a:extLst>
                </p:cNvPr>
                <p:cNvSpPr/>
                <p:nvPr/>
              </p:nvSpPr>
              <p:spPr>
                <a:xfrm>
                  <a:off x="42624376" y="19319876"/>
                  <a:ext cx="535304" cy="711200"/>
                </a:xfrm>
                <a:custGeom>
                  <a:avLst/>
                  <a:gdLst>
                    <a:gd name="connsiteX0" fmla="*/ 374648 w 535304"/>
                    <a:gd name="connsiteY0" fmla="*/ 0 h 711200"/>
                    <a:gd name="connsiteX1" fmla="*/ 450848 w 535304"/>
                    <a:gd name="connsiteY1" fmla="*/ 31748 h 711200"/>
                    <a:gd name="connsiteX2" fmla="*/ 520700 w 535304"/>
                    <a:gd name="connsiteY2" fmla="*/ 115568 h 711200"/>
                    <a:gd name="connsiteX3" fmla="*/ 504824 w 535304"/>
                    <a:gd name="connsiteY3" fmla="*/ 194944 h 711200"/>
                    <a:gd name="connsiteX4" fmla="*/ 535304 w 535304"/>
                    <a:gd name="connsiteY4" fmla="*/ 309244 h 711200"/>
                    <a:gd name="connsiteX5" fmla="*/ 489584 w 535304"/>
                    <a:gd name="connsiteY5" fmla="*/ 408304 h 711200"/>
                    <a:gd name="connsiteX6" fmla="*/ 504824 w 535304"/>
                    <a:gd name="connsiteY6" fmla="*/ 575944 h 711200"/>
                    <a:gd name="connsiteX7" fmla="*/ 500164 w 535304"/>
                    <a:gd name="connsiteY7" fmla="*/ 613226 h 711200"/>
                    <a:gd name="connsiteX8" fmla="*/ 385760 w 535304"/>
                    <a:gd name="connsiteY8" fmla="*/ 615948 h 711200"/>
                    <a:gd name="connsiteX9" fmla="*/ 314324 w 535304"/>
                    <a:gd name="connsiteY9" fmla="*/ 711200 h 711200"/>
                    <a:gd name="connsiteX10" fmla="*/ 247648 w 535304"/>
                    <a:gd name="connsiteY10" fmla="*/ 711200 h 711200"/>
                    <a:gd name="connsiteX11" fmla="*/ 209548 w 535304"/>
                    <a:gd name="connsiteY11" fmla="*/ 568324 h 711200"/>
                    <a:gd name="connsiteX12" fmla="*/ 176212 w 535304"/>
                    <a:gd name="connsiteY12" fmla="*/ 549274 h 711200"/>
                    <a:gd name="connsiteX13" fmla="*/ 152400 w 535304"/>
                    <a:gd name="connsiteY13" fmla="*/ 487362 h 711200"/>
                    <a:gd name="connsiteX14" fmla="*/ 80960 w 535304"/>
                    <a:gd name="connsiteY14" fmla="*/ 415924 h 711200"/>
                    <a:gd name="connsiteX15" fmla="*/ 17412 w 535304"/>
                    <a:gd name="connsiteY15" fmla="*/ 415924 h 711200"/>
                    <a:gd name="connsiteX16" fmla="*/ 34924 w 535304"/>
                    <a:gd name="connsiteY16" fmla="*/ 371474 h 711200"/>
                    <a:gd name="connsiteX17" fmla="*/ 0 w 535304"/>
                    <a:gd name="connsiteY17" fmla="*/ 342900 h 711200"/>
                    <a:gd name="connsiteX18" fmla="*/ 73024 w 535304"/>
                    <a:gd name="connsiteY18" fmla="*/ 301624 h 711200"/>
                    <a:gd name="connsiteX19" fmla="*/ 69848 w 535304"/>
                    <a:gd name="connsiteY19" fmla="*/ 238124 h 711200"/>
                    <a:gd name="connsiteX20" fmla="*/ 139700 w 535304"/>
                    <a:gd name="connsiteY20" fmla="*/ 234948 h 711200"/>
                    <a:gd name="connsiteX21" fmla="*/ 190500 w 535304"/>
                    <a:gd name="connsiteY21" fmla="*/ 158748 h 711200"/>
                    <a:gd name="connsiteX22" fmla="*/ 282576 w 535304"/>
                    <a:gd name="connsiteY22" fmla="*/ 152400 h 711200"/>
                    <a:gd name="connsiteX23" fmla="*/ 279400 w 535304"/>
                    <a:gd name="connsiteY23" fmla="*/ 92074 h 711200"/>
                    <a:gd name="connsiteX24" fmla="*/ 295272 w 535304"/>
                    <a:gd name="connsiteY24" fmla="*/ 31748 h 711200"/>
                    <a:gd name="connsiteX25" fmla="*/ 374648 w 535304"/>
                    <a:gd name="connsiteY25" fmla="*/ 0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35304" h="711200">
                      <a:moveTo>
                        <a:pt x="374648" y="0"/>
                      </a:moveTo>
                      <a:lnTo>
                        <a:pt x="450848" y="31748"/>
                      </a:lnTo>
                      <a:lnTo>
                        <a:pt x="520700" y="115568"/>
                      </a:lnTo>
                      <a:lnTo>
                        <a:pt x="504824" y="194944"/>
                      </a:lnTo>
                      <a:lnTo>
                        <a:pt x="535304" y="309244"/>
                      </a:lnTo>
                      <a:lnTo>
                        <a:pt x="489584" y="408304"/>
                      </a:lnTo>
                      <a:lnTo>
                        <a:pt x="504824" y="575944"/>
                      </a:lnTo>
                      <a:lnTo>
                        <a:pt x="500164" y="613226"/>
                      </a:lnTo>
                      <a:lnTo>
                        <a:pt x="385760" y="615948"/>
                      </a:lnTo>
                      <a:lnTo>
                        <a:pt x="314324" y="711200"/>
                      </a:lnTo>
                      <a:lnTo>
                        <a:pt x="247648" y="711200"/>
                      </a:lnTo>
                      <a:lnTo>
                        <a:pt x="209548" y="568324"/>
                      </a:lnTo>
                      <a:lnTo>
                        <a:pt x="176212" y="549274"/>
                      </a:lnTo>
                      <a:lnTo>
                        <a:pt x="152400" y="487362"/>
                      </a:lnTo>
                      <a:lnTo>
                        <a:pt x="80960" y="415924"/>
                      </a:lnTo>
                      <a:lnTo>
                        <a:pt x="17412" y="415924"/>
                      </a:lnTo>
                      <a:lnTo>
                        <a:pt x="34924" y="371474"/>
                      </a:lnTo>
                      <a:lnTo>
                        <a:pt x="0" y="342900"/>
                      </a:lnTo>
                      <a:lnTo>
                        <a:pt x="73024" y="301624"/>
                      </a:lnTo>
                      <a:lnTo>
                        <a:pt x="69848" y="238124"/>
                      </a:lnTo>
                      <a:lnTo>
                        <a:pt x="139700" y="234948"/>
                      </a:lnTo>
                      <a:lnTo>
                        <a:pt x="190500" y="158748"/>
                      </a:lnTo>
                      <a:lnTo>
                        <a:pt x="282576" y="152400"/>
                      </a:lnTo>
                      <a:lnTo>
                        <a:pt x="279400" y="92074"/>
                      </a:lnTo>
                      <a:lnTo>
                        <a:pt x="295272" y="31748"/>
                      </a:lnTo>
                      <a:lnTo>
                        <a:pt x="37464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7" name="フリーフォーム: 図形 1146">
                  <a:extLst>
                    <a:ext uri="{FF2B5EF4-FFF2-40B4-BE49-F238E27FC236}">
                      <a16:creationId xmlns:a16="http://schemas.microsoft.com/office/drawing/2014/main" id="{4C882A76-E4CB-400E-A199-14C604F6FA63}"/>
                    </a:ext>
                  </a:extLst>
                </p:cNvPr>
                <p:cNvSpPr/>
                <p:nvPr/>
              </p:nvSpPr>
              <p:spPr>
                <a:xfrm>
                  <a:off x="41442980" y="19232442"/>
                  <a:ext cx="933744" cy="1151058"/>
                </a:xfrm>
                <a:custGeom>
                  <a:avLst/>
                  <a:gdLst>
                    <a:gd name="connsiteX0" fmla="*/ 517092 w 933744"/>
                    <a:gd name="connsiteY0" fmla="*/ 0 h 1151058"/>
                    <a:gd name="connsiteX1" fmla="*/ 565444 w 933744"/>
                    <a:gd name="connsiteY1" fmla="*/ 17582 h 1151058"/>
                    <a:gd name="connsiteX2" fmla="*/ 613068 w 933744"/>
                    <a:gd name="connsiteY2" fmla="*/ 17582 h 1151058"/>
                    <a:gd name="connsiteX3" fmla="*/ 695620 w 933744"/>
                    <a:gd name="connsiteY3" fmla="*/ 65208 h 1151058"/>
                    <a:gd name="connsiteX4" fmla="*/ 774996 w 933744"/>
                    <a:gd name="connsiteY4" fmla="*/ 46158 h 1151058"/>
                    <a:gd name="connsiteX5" fmla="*/ 898820 w 933744"/>
                    <a:gd name="connsiteY5" fmla="*/ 106482 h 1151058"/>
                    <a:gd name="connsiteX6" fmla="*/ 892468 w 933744"/>
                    <a:gd name="connsiteY6" fmla="*/ 201734 h 1151058"/>
                    <a:gd name="connsiteX7" fmla="*/ 927396 w 933744"/>
                    <a:gd name="connsiteY7" fmla="*/ 236658 h 1151058"/>
                    <a:gd name="connsiteX8" fmla="*/ 933744 w 933744"/>
                    <a:gd name="connsiteY8" fmla="*/ 303334 h 1151058"/>
                    <a:gd name="connsiteX9" fmla="*/ 901996 w 933744"/>
                    <a:gd name="connsiteY9" fmla="*/ 366834 h 1151058"/>
                    <a:gd name="connsiteX10" fmla="*/ 790868 w 933744"/>
                    <a:gd name="connsiteY10" fmla="*/ 363658 h 1151058"/>
                    <a:gd name="connsiteX11" fmla="*/ 752772 w 933744"/>
                    <a:gd name="connsiteY11" fmla="*/ 423982 h 1151058"/>
                    <a:gd name="connsiteX12" fmla="*/ 730544 w 933744"/>
                    <a:gd name="connsiteY12" fmla="*/ 512882 h 1151058"/>
                    <a:gd name="connsiteX13" fmla="*/ 698796 w 933744"/>
                    <a:gd name="connsiteY13" fmla="*/ 554158 h 1151058"/>
                    <a:gd name="connsiteX14" fmla="*/ 698796 w 933744"/>
                    <a:gd name="connsiteY14" fmla="*/ 601782 h 1151058"/>
                    <a:gd name="connsiteX15" fmla="*/ 619420 w 933744"/>
                    <a:gd name="connsiteY15" fmla="*/ 608134 h 1151058"/>
                    <a:gd name="connsiteX16" fmla="*/ 587668 w 933744"/>
                    <a:gd name="connsiteY16" fmla="*/ 668458 h 1151058"/>
                    <a:gd name="connsiteX17" fmla="*/ 654344 w 933744"/>
                    <a:gd name="connsiteY17" fmla="*/ 693858 h 1151058"/>
                    <a:gd name="connsiteX18" fmla="*/ 651172 w 933744"/>
                    <a:gd name="connsiteY18" fmla="*/ 770058 h 1151058"/>
                    <a:gd name="connsiteX19" fmla="*/ 628944 w 933744"/>
                    <a:gd name="connsiteY19" fmla="*/ 792282 h 1151058"/>
                    <a:gd name="connsiteX20" fmla="*/ 641644 w 933744"/>
                    <a:gd name="connsiteY20" fmla="*/ 836734 h 1151058"/>
                    <a:gd name="connsiteX21" fmla="*/ 679588 w 933744"/>
                    <a:gd name="connsiteY21" fmla="*/ 879850 h 1151058"/>
                    <a:gd name="connsiteX22" fmla="*/ 667044 w 933744"/>
                    <a:gd name="connsiteY22" fmla="*/ 889122 h 1151058"/>
                    <a:gd name="connsiteX23" fmla="*/ 633708 w 933744"/>
                    <a:gd name="connsiteY23" fmla="*/ 941508 h 1151058"/>
                    <a:gd name="connsiteX24" fmla="*/ 633708 w 933744"/>
                    <a:gd name="connsiteY24" fmla="*/ 1063688 h 1151058"/>
                    <a:gd name="connsiteX25" fmla="*/ 619420 w 933744"/>
                    <a:gd name="connsiteY25" fmla="*/ 1051998 h 1151058"/>
                    <a:gd name="connsiteX26" fmla="*/ 581320 w 933744"/>
                    <a:gd name="connsiteY26" fmla="*/ 1112958 h 1151058"/>
                    <a:gd name="connsiteX27" fmla="*/ 474640 w 933744"/>
                    <a:gd name="connsiteY27" fmla="*/ 1128198 h 1151058"/>
                    <a:gd name="connsiteX28" fmla="*/ 375580 w 933744"/>
                    <a:gd name="connsiteY28" fmla="*/ 1090098 h 1151058"/>
                    <a:gd name="connsiteX29" fmla="*/ 253660 w 933744"/>
                    <a:gd name="connsiteY29" fmla="*/ 1151058 h 1151058"/>
                    <a:gd name="connsiteX30" fmla="*/ 169840 w 933744"/>
                    <a:gd name="connsiteY30" fmla="*/ 1051998 h 1151058"/>
                    <a:gd name="connsiteX31" fmla="*/ 32680 w 933744"/>
                    <a:gd name="connsiteY31" fmla="*/ 1074858 h 1151058"/>
                    <a:gd name="connsiteX32" fmla="*/ 0 w 933744"/>
                    <a:gd name="connsiteY32" fmla="*/ 1036732 h 1151058"/>
                    <a:gd name="connsiteX33" fmla="*/ 152696 w 933744"/>
                    <a:gd name="connsiteY33" fmla="*/ 860546 h 1151058"/>
                    <a:gd name="connsiteX34" fmla="*/ 243184 w 933744"/>
                    <a:gd name="connsiteY34" fmla="*/ 812922 h 1151058"/>
                    <a:gd name="connsiteX35" fmla="*/ 243184 w 933744"/>
                    <a:gd name="connsiteY35" fmla="*/ 741482 h 1151058"/>
                    <a:gd name="connsiteX36" fmla="*/ 343196 w 933744"/>
                    <a:gd name="connsiteY36" fmla="*/ 698622 h 1151058"/>
                    <a:gd name="connsiteX37" fmla="*/ 376532 w 933744"/>
                    <a:gd name="connsiteY37" fmla="*/ 636708 h 1151058"/>
                    <a:gd name="connsiteX38" fmla="*/ 386060 w 933744"/>
                    <a:gd name="connsiteY38" fmla="*/ 484308 h 1151058"/>
                    <a:gd name="connsiteX39" fmla="*/ 495596 w 933744"/>
                    <a:gd name="connsiteY39" fmla="*/ 484308 h 1151058"/>
                    <a:gd name="connsiteX40" fmla="*/ 590844 w 933744"/>
                    <a:gd name="connsiteY40" fmla="*/ 341434 h 1151058"/>
                    <a:gd name="connsiteX41" fmla="*/ 571796 w 933744"/>
                    <a:gd name="connsiteY41" fmla="*/ 203322 h 1151058"/>
                    <a:gd name="connsiteX42" fmla="*/ 500356 w 933744"/>
                    <a:gd name="connsiteY42" fmla="*/ 79496 h 1151058"/>
                    <a:gd name="connsiteX43" fmla="*/ 517092 w 933744"/>
                    <a:gd name="connsiteY43" fmla="*/ 0 h 1151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933744" h="1151058">
                      <a:moveTo>
                        <a:pt x="517092" y="0"/>
                      </a:moveTo>
                      <a:lnTo>
                        <a:pt x="565444" y="17582"/>
                      </a:lnTo>
                      <a:lnTo>
                        <a:pt x="613068" y="17582"/>
                      </a:lnTo>
                      <a:lnTo>
                        <a:pt x="695620" y="65208"/>
                      </a:lnTo>
                      <a:lnTo>
                        <a:pt x="774996" y="46158"/>
                      </a:lnTo>
                      <a:lnTo>
                        <a:pt x="898820" y="106482"/>
                      </a:lnTo>
                      <a:lnTo>
                        <a:pt x="892468" y="201734"/>
                      </a:lnTo>
                      <a:lnTo>
                        <a:pt x="927396" y="236658"/>
                      </a:lnTo>
                      <a:lnTo>
                        <a:pt x="933744" y="303334"/>
                      </a:lnTo>
                      <a:lnTo>
                        <a:pt x="901996" y="366834"/>
                      </a:lnTo>
                      <a:lnTo>
                        <a:pt x="790868" y="363658"/>
                      </a:lnTo>
                      <a:lnTo>
                        <a:pt x="752772" y="423982"/>
                      </a:lnTo>
                      <a:lnTo>
                        <a:pt x="730544" y="512882"/>
                      </a:lnTo>
                      <a:lnTo>
                        <a:pt x="698796" y="554158"/>
                      </a:lnTo>
                      <a:lnTo>
                        <a:pt x="698796" y="601782"/>
                      </a:lnTo>
                      <a:lnTo>
                        <a:pt x="619420" y="608134"/>
                      </a:lnTo>
                      <a:lnTo>
                        <a:pt x="587668" y="668458"/>
                      </a:lnTo>
                      <a:lnTo>
                        <a:pt x="654344" y="693858"/>
                      </a:lnTo>
                      <a:lnTo>
                        <a:pt x="651172" y="770058"/>
                      </a:lnTo>
                      <a:lnTo>
                        <a:pt x="628944" y="792282"/>
                      </a:lnTo>
                      <a:lnTo>
                        <a:pt x="641644" y="836734"/>
                      </a:lnTo>
                      <a:lnTo>
                        <a:pt x="679588" y="879850"/>
                      </a:lnTo>
                      <a:lnTo>
                        <a:pt x="667044" y="889122"/>
                      </a:lnTo>
                      <a:lnTo>
                        <a:pt x="633708" y="941508"/>
                      </a:lnTo>
                      <a:lnTo>
                        <a:pt x="633708" y="1063688"/>
                      </a:lnTo>
                      <a:lnTo>
                        <a:pt x="619420" y="1051998"/>
                      </a:lnTo>
                      <a:lnTo>
                        <a:pt x="581320" y="1112958"/>
                      </a:lnTo>
                      <a:lnTo>
                        <a:pt x="474640" y="1128198"/>
                      </a:lnTo>
                      <a:lnTo>
                        <a:pt x="375580" y="1090098"/>
                      </a:lnTo>
                      <a:lnTo>
                        <a:pt x="253660" y="1151058"/>
                      </a:lnTo>
                      <a:lnTo>
                        <a:pt x="169840" y="1051998"/>
                      </a:lnTo>
                      <a:lnTo>
                        <a:pt x="32680" y="1074858"/>
                      </a:lnTo>
                      <a:lnTo>
                        <a:pt x="0" y="1036732"/>
                      </a:lnTo>
                      <a:lnTo>
                        <a:pt x="152696" y="860546"/>
                      </a:lnTo>
                      <a:lnTo>
                        <a:pt x="243184" y="812922"/>
                      </a:lnTo>
                      <a:lnTo>
                        <a:pt x="243184" y="741482"/>
                      </a:lnTo>
                      <a:lnTo>
                        <a:pt x="343196" y="698622"/>
                      </a:lnTo>
                      <a:lnTo>
                        <a:pt x="376532" y="636708"/>
                      </a:lnTo>
                      <a:lnTo>
                        <a:pt x="386060" y="484308"/>
                      </a:lnTo>
                      <a:lnTo>
                        <a:pt x="495596" y="484308"/>
                      </a:lnTo>
                      <a:lnTo>
                        <a:pt x="590844" y="341434"/>
                      </a:lnTo>
                      <a:lnTo>
                        <a:pt x="571796" y="203322"/>
                      </a:lnTo>
                      <a:lnTo>
                        <a:pt x="500356" y="79496"/>
                      </a:lnTo>
                      <a:lnTo>
                        <a:pt x="51709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8" name="フリーフォーム: 図形 1147">
                  <a:extLst>
                    <a:ext uri="{FF2B5EF4-FFF2-40B4-BE49-F238E27FC236}">
                      <a16:creationId xmlns:a16="http://schemas.microsoft.com/office/drawing/2014/main" id="{46E9CB30-ACE1-48BB-95FE-87E9A54E9D99}"/>
                    </a:ext>
                  </a:extLst>
                </p:cNvPr>
                <p:cNvSpPr/>
                <p:nvPr/>
              </p:nvSpPr>
              <p:spPr>
                <a:xfrm>
                  <a:off x="41890812" y="17504592"/>
                  <a:ext cx="993912" cy="1065318"/>
                </a:xfrm>
                <a:custGeom>
                  <a:avLst/>
                  <a:gdLst>
                    <a:gd name="connsiteX0" fmla="*/ 452204 w 993912"/>
                    <a:gd name="connsiteY0" fmla="*/ 0 h 1065318"/>
                    <a:gd name="connsiteX1" fmla="*/ 543064 w 993912"/>
                    <a:gd name="connsiteY1" fmla="*/ 56332 h 1065318"/>
                    <a:gd name="connsiteX2" fmla="*/ 501788 w 993912"/>
                    <a:gd name="connsiteY2" fmla="*/ 107132 h 1065318"/>
                    <a:gd name="connsiteX3" fmla="*/ 501788 w 993912"/>
                    <a:gd name="connsiteY3" fmla="*/ 161108 h 1065318"/>
                    <a:gd name="connsiteX4" fmla="*/ 568464 w 993912"/>
                    <a:gd name="connsiteY4" fmla="*/ 170632 h 1065318"/>
                    <a:gd name="connsiteX5" fmla="*/ 606564 w 993912"/>
                    <a:gd name="connsiteY5" fmla="*/ 138884 h 1065318"/>
                    <a:gd name="connsiteX6" fmla="*/ 679588 w 993912"/>
                    <a:gd name="connsiteY6" fmla="*/ 142058 h 1065318"/>
                    <a:gd name="connsiteX7" fmla="*/ 739912 w 993912"/>
                    <a:gd name="connsiteY7" fmla="*/ 202384 h 1065318"/>
                    <a:gd name="connsiteX8" fmla="*/ 819288 w 993912"/>
                    <a:gd name="connsiteY8" fmla="*/ 135708 h 1065318"/>
                    <a:gd name="connsiteX9" fmla="*/ 873264 w 993912"/>
                    <a:gd name="connsiteY9" fmla="*/ 138884 h 1065318"/>
                    <a:gd name="connsiteX10" fmla="*/ 958988 w 993912"/>
                    <a:gd name="connsiteY10" fmla="*/ 262708 h 1065318"/>
                    <a:gd name="connsiteX11" fmla="*/ 930412 w 993912"/>
                    <a:gd name="connsiteY11" fmla="*/ 323032 h 1065318"/>
                    <a:gd name="connsiteX12" fmla="*/ 965340 w 993912"/>
                    <a:gd name="connsiteY12" fmla="*/ 418284 h 1065318"/>
                    <a:gd name="connsiteX13" fmla="*/ 993912 w 993912"/>
                    <a:gd name="connsiteY13" fmla="*/ 427808 h 1065318"/>
                    <a:gd name="connsiteX14" fmla="*/ 981212 w 993912"/>
                    <a:gd name="connsiteY14" fmla="*/ 478608 h 1065318"/>
                    <a:gd name="connsiteX15" fmla="*/ 990740 w 993912"/>
                    <a:gd name="connsiteY15" fmla="*/ 538932 h 1065318"/>
                    <a:gd name="connsiteX16" fmla="*/ 933588 w 993912"/>
                    <a:gd name="connsiteY16" fmla="*/ 570684 h 1065318"/>
                    <a:gd name="connsiteX17" fmla="*/ 644664 w 993912"/>
                    <a:gd name="connsiteY17" fmla="*/ 545284 h 1065318"/>
                    <a:gd name="connsiteX18" fmla="*/ 606564 w 993912"/>
                    <a:gd name="connsiteY18" fmla="*/ 589732 h 1065318"/>
                    <a:gd name="connsiteX19" fmla="*/ 555764 w 993912"/>
                    <a:gd name="connsiteY19" fmla="*/ 637358 h 1065318"/>
                    <a:gd name="connsiteX20" fmla="*/ 479564 w 993912"/>
                    <a:gd name="connsiteY20" fmla="*/ 551632 h 1065318"/>
                    <a:gd name="connsiteX21" fmla="*/ 435112 w 993912"/>
                    <a:gd name="connsiteY21" fmla="*/ 605608 h 1065318"/>
                    <a:gd name="connsiteX22" fmla="*/ 406540 w 993912"/>
                    <a:gd name="connsiteY22" fmla="*/ 824684 h 1065318"/>
                    <a:gd name="connsiteX23" fmla="*/ 231912 w 993912"/>
                    <a:gd name="connsiteY23" fmla="*/ 945332 h 1065318"/>
                    <a:gd name="connsiteX24" fmla="*/ 225564 w 993912"/>
                    <a:gd name="connsiteY24" fmla="*/ 1062808 h 1065318"/>
                    <a:gd name="connsiteX25" fmla="*/ 140252 w 993912"/>
                    <a:gd name="connsiteY25" fmla="*/ 1065318 h 1065318"/>
                    <a:gd name="connsiteX26" fmla="*/ 76340 w 993912"/>
                    <a:gd name="connsiteY26" fmla="*/ 1045346 h 1065318"/>
                    <a:gd name="connsiteX27" fmla="*/ 71404 w 993912"/>
                    <a:gd name="connsiteY27" fmla="*/ 1045346 h 1065318"/>
                    <a:gd name="connsiteX28" fmla="*/ 64908 w 993912"/>
                    <a:gd name="connsiteY28" fmla="*/ 973908 h 1065318"/>
                    <a:gd name="connsiteX29" fmla="*/ 34428 w 993912"/>
                    <a:gd name="connsiteY29" fmla="*/ 943428 h 1065318"/>
                    <a:gd name="connsiteX30" fmla="*/ 0 w 993912"/>
                    <a:gd name="connsiteY30" fmla="*/ 904408 h 1065318"/>
                    <a:gd name="connsiteX31" fmla="*/ 69988 w 993912"/>
                    <a:gd name="connsiteY31" fmla="*/ 827858 h 1065318"/>
                    <a:gd name="connsiteX32" fmla="*/ 89036 w 993912"/>
                    <a:gd name="connsiteY32" fmla="*/ 773884 h 1065318"/>
                    <a:gd name="connsiteX33" fmla="*/ 117612 w 993912"/>
                    <a:gd name="connsiteY33" fmla="*/ 738958 h 1065318"/>
                    <a:gd name="connsiteX34" fmla="*/ 108088 w 993912"/>
                    <a:gd name="connsiteY34" fmla="*/ 640532 h 1065318"/>
                    <a:gd name="connsiteX35" fmla="*/ 136664 w 993912"/>
                    <a:gd name="connsiteY35" fmla="*/ 592908 h 1065318"/>
                    <a:gd name="connsiteX36" fmla="*/ 120788 w 993912"/>
                    <a:gd name="connsiteY36" fmla="*/ 500832 h 1065318"/>
                    <a:gd name="connsiteX37" fmla="*/ 187464 w 993912"/>
                    <a:gd name="connsiteY37" fmla="*/ 440508 h 1065318"/>
                    <a:gd name="connsiteX38" fmla="*/ 155712 w 993912"/>
                    <a:gd name="connsiteY38" fmla="*/ 348432 h 1065318"/>
                    <a:gd name="connsiteX39" fmla="*/ 193812 w 993912"/>
                    <a:gd name="connsiteY39" fmla="*/ 157932 h 1065318"/>
                    <a:gd name="connsiteX40" fmla="*/ 377964 w 993912"/>
                    <a:gd name="connsiteY40" fmla="*/ 30932 h 1065318"/>
                    <a:gd name="connsiteX41" fmla="*/ 452204 w 993912"/>
                    <a:gd name="connsiteY41" fmla="*/ 0 h 1065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993912" h="1065318">
                      <a:moveTo>
                        <a:pt x="452204" y="0"/>
                      </a:moveTo>
                      <a:lnTo>
                        <a:pt x="543064" y="56332"/>
                      </a:lnTo>
                      <a:lnTo>
                        <a:pt x="501788" y="107132"/>
                      </a:lnTo>
                      <a:lnTo>
                        <a:pt x="501788" y="161108"/>
                      </a:lnTo>
                      <a:lnTo>
                        <a:pt x="568464" y="170632"/>
                      </a:lnTo>
                      <a:lnTo>
                        <a:pt x="606564" y="138884"/>
                      </a:lnTo>
                      <a:lnTo>
                        <a:pt x="679588" y="142058"/>
                      </a:lnTo>
                      <a:lnTo>
                        <a:pt x="739912" y="202384"/>
                      </a:lnTo>
                      <a:lnTo>
                        <a:pt x="819288" y="135708"/>
                      </a:lnTo>
                      <a:lnTo>
                        <a:pt x="873264" y="138884"/>
                      </a:lnTo>
                      <a:lnTo>
                        <a:pt x="958988" y="262708"/>
                      </a:lnTo>
                      <a:lnTo>
                        <a:pt x="930412" y="323032"/>
                      </a:lnTo>
                      <a:lnTo>
                        <a:pt x="965340" y="418284"/>
                      </a:lnTo>
                      <a:lnTo>
                        <a:pt x="993912" y="427808"/>
                      </a:lnTo>
                      <a:lnTo>
                        <a:pt x="981212" y="478608"/>
                      </a:lnTo>
                      <a:lnTo>
                        <a:pt x="990740" y="538932"/>
                      </a:lnTo>
                      <a:lnTo>
                        <a:pt x="933588" y="570684"/>
                      </a:lnTo>
                      <a:lnTo>
                        <a:pt x="644664" y="545284"/>
                      </a:lnTo>
                      <a:lnTo>
                        <a:pt x="606564" y="589732"/>
                      </a:lnTo>
                      <a:lnTo>
                        <a:pt x="555764" y="637358"/>
                      </a:lnTo>
                      <a:lnTo>
                        <a:pt x="479564" y="551632"/>
                      </a:lnTo>
                      <a:lnTo>
                        <a:pt x="435112" y="605608"/>
                      </a:lnTo>
                      <a:lnTo>
                        <a:pt x="406540" y="824684"/>
                      </a:lnTo>
                      <a:lnTo>
                        <a:pt x="231912" y="945332"/>
                      </a:lnTo>
                      <a:lnTo>
                        <a:pt x="225564" y="1062808"/>
                      </a:lnTo>
                      <a:lnTo>
                        <a:pt x="140252" y="1065318"/>
                      </a:lnTo>
                      <a:lnTo>
                        <a:pt x="76340" y="1045346"/>
                      </a:lnTo>
                      <a:lnTo>
                        <a:pt x="71404" y="1045346"/>
                      </a:lnTo>
                      <a:lnTo>
                        <a:pt x="64908" y="973908"/>
                      </a:lnTo>
                      <a:lnTo>
                        <a:pt x="34428" y="943428"/>
                      </a:lnTo>
                      <a:lnTo>
                        <a:pt x="0" y="904408"/>
                      </a:lnTo>
                      <a:lnTo>
                        <a:pt x="69988" y="827858"/>
                      </a:lnTo>
                      <a:lnTo>
                        <a:pt x="89036" y="773884"/>
                      </a:lnTo>
                      <a:lnTo>
                        <a:pt x="117612" y="738958"/>
                      </a:lnTo>
                      <a:lnTo>
                        <a:pt x="108088" y="640532"/>
                      </a:lnTo>
                      <a:lnTo>
                        <a:pt x="136664" y="592908"/>
                      </a:lnTo>
                      <a:lnTo>
                        <a:pt x="120788" y="500832"/>
                      </a:lnTo>
                      <a:lnTo>
                        <a:pt x="187464" y="440508"/>
                      </a:lnTo>
                      <a:lnTo>
                        <a:pt x="155712" y="348432"/>
                      </a:lnTo>
                      <a:lnTo>
                        <a:pt x="193812" y="157932"/>
                      </a:lnTo>
                      <a:lnTo>
                        <a:pt x="377964" y="30932"/>
                      </a:lnTo>
                      <a:lnTo>
                        <a:pt x="45220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9" name="フリーフォーム: 図形 1148">
                  <a:extLst>
                    <a:ext uri="{FF2B5EF4-FFF2-40B4-BE49-F238E27FC236}">
                      <a16:creationId xmlns:a16="http://schemas.microsoft.com/office/drawing/2014/main" id="{8056CECD-FBEC-499E-BC94-EDF9DE8BE69C}"/>
                    </a:ext>
                  </a:extLst>
                </p:cNvPr>
                <p:cNvSpPr/>
                <p:nvPr/>
              </p:nvSpPr>
              <p:spPr>
                <a:xfrm>
                  <a:off x="42020532" y="18235612"/>
                  <a:ext cx="839588" cy="709612"/>
                </a:xfrm>
                <a:custGeom>
                  <a:avLst/>
                  <a:gdLst>
                    <a:gd name="connsiteX0" fmla="*/ 722908 w 839588"/>
                    <a:gd name="connsiteY0" fmla="*/ 0 h 709612"/>
                    <a:gd name="connsiteX1" fmla="*/ 834824 w 839588"/>
                    <a:gd name="connsiteY1" fmla="*/ 33338 h 709612"/>
                    <a:gd name="connsiteX2" fmla="*/ 818156 w 839588"/>
                    <a:gd name="connsiteY2" fmla="*/ 73820 h 709612"/>
                    <a:gd name="connsiteX3" fmla="*/ 834824 w 839588"/>
                    <a:gd name="connsiteY3" fmla="*/ 145256 h 709612"/>
                    <a:gd name="connsiteX4" fmla="*/ 839588 w 839588"/>
                    <a:gd name="connsiteY4" fmla="*/ 261938 h 709612"/>
                    <a:gd name="connsiteX5" fmla="*/ 789580 w 839588"/>
                    <a:gd name="connsiteY5" fmla="*/ 283368 h 709612"/>
                    <a:gd name="connsiteX6" fmla="*/ 732432 w 839588"/>
                    <a:gd name="connsiteY6" fmla="*/ 350044 h 709612"/>
                    <a:gd name="connsiteX7" fmla="*/ 727668 w 839588"/>
                    <a:gd name="connsiteY7" fmla="*/ 440532 h 709612"/>
                    <a:gd name="connsiteX8" fmla="*/ 689568 w 839588"/>
                    <a:gd name="connsiteY8" fmla="*/ 411956 h 709612"/>
                    <a:gd name="connsiteX9" fmla="*/ 534788 w 839588"/>
                    <a:gd name="connsiteY9" fmla="*/ 435768 h 709612"/>
                    <a:gd name="connsiteX10" fmla="*/ 475256 w 839588"/>
                    <a:gd name="connsiteY10" fmla="*/ 350044 h 709612"/>
                    <a:gd name="connsiteX11" fmla="*/ 460968 w 839588"/>
                    <a:gd name="connsiteY11" fmla="*/ 330994 h 709612"/>
                    <a:gd name="connsiteX12" fmla="*/ 399056 w 839588"/>
                    <a:gd name="connsiteY12" fmla="*/ 435768 h 709612"/>
                    <a:gd name="connsiteX13" fmla="*/ 303804 w 839588"/>
                    <a:gd name="connsiteY13" fmla="*/ 450056 h 709612"/>
                    <a:gd name="connsiteX14" fmla="*/ 225224 w 839588"/>
                    <a:gd name="connsiteY14" fmla="*/ 571500 h 709612"/>
                    <a:gd name="connsiteX15" fmla="*/ 232368 w 839588"/>
                    <a:gd name="connsiteY15" fmla="*/ 650082 h 709612"/>
                    <a:gd name="connsiteX16" fmla="*/ 222844 w 839588"/>
                    <a:gd name="connsiteY16" fmla="*/ 690564 h 709612"/>
                    <a:gd name="connsiteX17" fmla="*/ 201412 w 839588"/>
                    <a:gd name="connsiteY17" fmla="*/ 709612 h 709612"/>
                    <a:gd name="connsiteX18" fmla="*/ 115688 w 839588"/>
                    <a:gd name="connsiteY18" fmla="*/ 611982 h 709612"/>
                    <a:gd name="connsiteX19" fmla="*/ 75204 w 839588"/>
                    <a:gd name="connsiteY19" fmla="*/ 581026 h 709612"/>
                    <a:gd name="connsiteX20" fmla="*/ 82348 w 839588"/>
                    <a:gd name="connsiteY20" fmla="*/ 516732 h 709612"/>
                    <a:gd name="connsiteX21" fmla="*/ 0 w 839588"/>
                    <a:gd name="connsiteY21" fmla="*/ 447828 h 709612"/>
                    <a:gd name="connsiteX22" fmla="*/ 3768 w 839588"/>
                    <a:gd name="connsiteY22" fmla="*/ 433388 h 709612"/>
                    <a:gd name="connsiteX23" fmla="*/ 22820 w 839588"/>
                    <a:gd name="connsiteY23" fmla="*/ 338138 h 709612"/>
                    <a:gd name="connsiteX24" fmla="*/ 10532 w 839588"/>
                    <a:gd name="connsiteY24" fmla="*/ 334298 h 709612"/>
                    <a:gd name="connsiteX25" fmla="*/ 95844 w 839588"/>
                    <a:gd name="connsiteY25" fmla="*/ 331788 h 709612"/>
                    <a:gd name="connsiteX26" fmla="*/ 95932 w 839588"/>
                    <a:gd name="connsiteY26" fmla="*/ 330158 h 709612"/>
                    <a:gd name="connsiteX27" fmla="*/ 99020 w 839588"/>
                    <a:gd name="connsiteY27" fmla="*/ 330994 h 709612"/>
                    <a:gd name="connsiteX28" fmla="*/ 246656 w 839588"/>
                    <a:gd name="connsiteY28" fmla="*/ 266700 h 709612"/>
                    <a:gd name="connsiteX29" fmla="*/ 322856 w 839588"/>
                    <a:gd name="connsiteY29" fmla="*/ 183356 h 709612"/>
                    <a:gd name="connsiteX30" fmla="*/ 370480 w 839588"/>
                    <a:gd name="connsiteY30" fmla="*/ 221456 h 709612"/>
                    <a:gd name="connsiteX31" fmla="*/ 430012 w 839588"/>
                    <a:gd name="connsiteY31" fmla="*/ 135732 h 709612"/>
                    <a:gd name="connsiteX32" fmla="*/ 508592 w 839588"/>
                    <a:gd name="connsiteY32" fmla="*/ 164308 h 709612"/>
                    <a:gd name="connsiteX33" fmla="*/ 556220 w 839588"/>
                    <a:gd name="connsiteY33" fmla="*/ 69056 h 709612"/>
                    <a:gd name="connsiteX34" fmla="*/ 572888 w 839588"/>
                    <a:gd name="connsiteY34" fmla="*/ 47626 h 709612"/>
                    <a:gd name="connsiteX35" fmla="*/ 722908 w 839588"/>
                    <a:gd name="connsiteY35" fmla="*/ 0 h 709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839588" h="709612">
                      <a:moveTo>
                        <a:pt x="722908" y="0"/>
                      </a:moveTo>
                      <a:lnTo>
                        <a:pt x="834824" y="33338"/>
                      </a:lnTo>
                      <a:lnTo>
                        <a:pt x="818156" y="73820"/>
                      </a:lnTo>
                      <a:lnTo>
                        <a:pt x="834824" y="145256"/>
                      </a:lnTo>
                      <a:lnTo>
                        <a:pt x="839588" y="261938"/>
                      </a:lnTo>
                      <a:lnTo>
                        <a:pt x="789580" y="283368"/>
                      </a:lnTo>
                      <a:lnTo>
                        <a:pt x="732432" y="350044"/>
                      </a:lnTo>
                      <a:lnTo>
                        <a:pt x="727668" y="440532"/>
                      </a:lnTo>
                      <a:lnTo>
                        <a:pt x="689568" y="411956"/>
                      </a:lnTo>
                      <a:lnTo>
                        <a:pt x="534788" y="435768"/>
                      </a:lnTo>
                      <a:lnTo>
                        <a:pt x="475256" y="350044"/>
                      </a:lnTo>
                      <a:lnTo>
                        <a:pt x="460968" y="330994"/>
                      </a:lnTo>
                      <a:lnTo>
                        <a:pt x="399056" y="435768"/>
                      </a:lnTo>
                      <a:lnTo>
                        <a:pt x="303804" y="450056"/>
                      </a:lnTo>
                      <a:lnTo>
                        <a:pt x="225224" y="571500"/>
                      </a:lnTo>
                      <a:lnTo>
                        <a:pt x="232368" y="650082"/>
                      </a:lnTo>
                      <a:lnTo>
                        <a:pt x="222844" y="690564"/>
                      </a:lnTo>
                      <a:lnTo>
                        <a:pt x="201412" y="709612"/>
                      </a:lnTo>
                      <a:lnTo>
                        <a:pt x="115688" y="611982"/>
                      </a:lnTo>
                      <a:cubicBezTo>
                        <a:pt x="88532" y="595010"/>
                        <a:pt x="102236" y="605052"/>
                        <a:pt x="75204" y="581026"/>
                      </a:cubicBezTo>
                      <a:lnTo>
                        <a:pt x="82348" y="516732"/>
                      </a:lnTo>
                      <a:lnTo>
                        <a:pt x="0" y="447828"/>
                      </a:lnTo>
                      <a:lnTo>
                        <a:pt x="3768" y="433388"/>
                      </a:lnTo>
                      <a:lnTo>
                        <a:pt x="22820" y="338138"/>
                      </a:lnTo>
                      <a:lnTo>
                        <a:pt x="10532" y="334298"/>
                      </a:lnTo>
                      <a:lnTo>
                        <a:pt x="95844" y="331788"/>
                      </a:lnTo>
                      <a:lnTo>
                        <a:pt x="95932" y="330158"/>
                      </a:lnTo>
                      <a:lnTo>
                        <a:pt x="99020" y="330994"/>
                      </a:lnTo>
                      <a:lnTo>
                        <a:pt x="246656" y="266700"/>
                      </a:lnTo>
                      <a:lnTo>
                        <a:pt x="322856" y="183356"/>
                      </a:lnTo>
                      <a:lnTo>
                        <a:pt x="370480" y="221456"/>
                      </a:lnTo>
                      <a:lnTo>
                        <a:pt x="430012" y="135732"/>
                      </a:lnTo>
                      <a:lnTo>
                        <a:pt x="508592" y="164308"/>
                      </a:lnTo>
                      <a:lnTo>
                        <a:pt x="556220" y="69056"/>
                      </a:lnTo>
                      <a:lnTo>
                        <a:pt x="572888" y="47626"/>
                      </a:lnTo>
                      <a:lnTo>
                        <a:pt x="72290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0" name="フリーフォーム: 図形 1149">
                  <a:extLst>
                    <a:ext uri="{FF2B5EF4-FFF2-40B4-BE49-F238E27FC236}">
                      <a16:creationId xmlns:a16="http://schemas.microsoft.com/office/drawing/2014/main" id="{B6876C1F-D72F-4B53-BA72-0DCB4FC4A3A1}"/>
                    </a:ext>
                  </a:extLst>
                </p:cNvPr>
                <p:cNvSpPr/>
                <p:nvPr/>
              </p:nvSpPr>
              <p:spPr>
                <a:xfrm>
                  <a:off x="43307792" y="17719518"/>
                  <a:ext cx="778352" cy="544004"/>
                </a:xfrm>
                <a:custGeom>
                  <a:avLst/>
                  <a:gdLst>
                    <a:gd name="connsiteX0" fmla="*/ 371104 w 778352"/>
                    <a:gd name="connsiteY0" fmla="*/ 0 h 544004"/>
                    <a:gd name="connsiteX1" fmla="*/ 370684 w 778352"/>
                    <a:gd name="connsiteY1" fmla="*/ 9682 h 544004"/>
                    <a:gd name="connsiteX2" fmla="*/ 411960 w 778352"/>
                    <a:gd name="connsiteY2" fmla="*/ 38258 h 544004"/>
                    <a:gd name="connsiteX3" fmla="*/ 459584 w 778352"/>
                    <a:gd name="connsiteY3" fmla="*/ 3332 h 544004"/>
                    <a:gd name="connsiteX4" fmla="*/ 551656 w 778352"/>
                    <a:gd name="connsiteY4" fmla="*/ 28732 h 544004"/>
                    <a:gd name="connsiteX5" fmla="*/ 602456 w 778352"/>
                    <a:gd name="connsiteY5" fmla="*/ 120806 h 544004"/>
                    <a:gd name="connsiteX6" fmla="*/ 707232 w 778352"/>
                    <a:gd name="connsiteY6" fmla="*/ 143032 h 544004"/>
                    <a:gd name="connsiteX7" fmla="*/ 778352 w 778352"/>
                    <a:gd name="connsiteY7" fmla="*/ 203992 h 544004"/>
                    <a:gd name="connsiteX8" fmla="*/ 743428 w 778352"/>
                    <a:gd name="connsiteY8" fmla="*/ 210342 h 544004"/>
                    <a:gd name="connsiteX9" fmla="*/ 697708 w 778352"/>
                    <a:gd name="connsiteY9" fmla="*/ 423702 h 544004"/>
                    <a:gd name="connsiteX10" fmla="*/ 601900 w 778352"/>
                    <a:gd name="connsiteY10" fmla="*/ 531484 h 544004"/>
                    <a:gd name="connsiteX11" fmla="*/ 511972 w 778352"/>
                    <a:gd name="connsiteY11" fmla="*/ 525620 h 544004"/>
                    <a:gd name="connsiteX12" fmla="*/ 487020 w 778352"/>
                    <a:gd name="connsiteY12" fmla="*/ 544004 h 544004"/>
                    <a:gd name="connsiteX13" fmla="*/ 411960 w 778352"/>
                    <a:gd name="connsiteY13" fmla="*/ 473232 h 544004"/>
                    <a:gd name="connsiteX14" fmla="*/ 300832 w 778352"/>
                    <a:gd name="connsiteY14" fmla="*/ 324006 h 544004"/>
                    <a:gd name="connsiteX15" fmla="*/ 189708 w 778352"/>
                    <a:gd name="connsiteY15" fmla="*/ 365282 h 544004"/>
                    <a:gd name="connsiteX16" fmla="*/ 110332 w 778352"/>
                    <a:gd name="connsiteY16" fmla="*/ 365282 h 544004"/>
                    <a:gd name="connsiteX17" fmla="*/ 18256 w 778352"/>
                    <a:gd name="connsiteY17" fmla="*/ 311306 h 544004"/>
                    <a:gd name="connsiteX18" fmla="*/ 18052 w 778352"/>
                    <a:gd name="connsiteY18" fmla="*/ 313766 h 544004"/>
                    <a:gd name="connsiteX19" fmla="*/ 0 w 778352"/>
                    <a:gd name="connsiteY19" fmla="*/ 266062 h 544004"/>
                    <a:gd name="connsiteX20" fmla="*/ 35720 w 778352"/>
                    <a:gd name="connsiteY20" fmla="*/ 108902 h 544004"/>
                    <a:gd name="connsiteX21" fmla="*/ 80964 w 778352"/>
                    <a:gd name="connsiteY21" fmla="*/ 80326 h 544004"/>
                    <a:gd name="connsiteX22" fmla="*/ 288132 w 778352"/>
                    <a:gd name="connsiteY22" fmla="*/ 75562 h 544004"/>
                    <a:gd name="connsiteX23" fmla="*/ 323852 w 778352"/>
                    <a:gd name="connsiteY23" fmla="*/ 13650 h 544004"/>
                    <a:gd name="connsiteX24" fmla="*/ 371104 w 778352"/>
                    <a:gd name="connsiteY24" fmla="*/ 0 h 54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78352" h="544004">
                      <a:moveTo>
                        <a:pt x="371104" y="0"/>
                      </a:moveTo>
                      <a:lnTo>
                        <a:pt x="370684" y="9682"/>
                      </a:lnTo>
                      <a:lnTo>
                        <a:pt x="411960" y="38258"/>
                      </a:lnTo>
                      <a:lnTo>
                        <a:pt x="459584" y="3332"/>
                      </a:lnTo>
                      <a:lnTo>
                        <a:pt x="551656" y="28732"/>
                      </a:lnTo>
                      <a:lnTo>
                        <a:pt x="602456" y="120806"/>
                      </a:lnTo>
                      <a:lnTo>
                        <a:pt x="707232" y="143032"/>
                      </a:lnTo>
                      <a:lnTo>
                        <a:pt x="778352" y="203992"/>
                      </a:lnTo>
                      <a:lnTo>
                        <a:pt x="743428" y="210342"/>
                      </a:lnTo>
                      <a:lnTo>
                        <a:pt x="697708" y="423702"/>
                      </a:lnTo>
                      <a:lnTo>
                        <a:pt x="601900" y="531484"/>
                      </a:lnTo>
                      <a:lnTo>
                        <a:pt x="511972" y="525620"/>
                      </a:lnTo>
                      <a:lnTo>
                        <a:pt x="487020" y="544004"/>
                      </a:lnTo>
                      <a:lnTo>
                        <a:pt x="411960" y="473232"/>
                      </a:lnTo>
                      <a:lnTo>
                        <a:pt x="300832" y="324006"/>
                      </a:lnTo>
                      <a:lnTo>
                        <a:pt x="189708" y="365282"/>
                      </a:lnTo>
                      <a:lnTo>
                        <a:pt x="110332" y="365282"/>
                      </a:lnTo>
                      <a:lnTo>
                        <a:pt x="18256" y="311306"/>
                      </a:lnTo>
                      <a:lnTo>
                        <a:pt x="18052" y="313766"/>
                      </a:lnTo>
                      <a:lnTo>
                        <a:pt x="0" y="266062"/>
                      </a:lnTo>
                      <a:lnTo>
                        <a:pt x="35720" y="108902"/>
                      </a:lnTo>
                      <a:lnTo>
                        <a:pt x="80964" y="80326"/>
                      </a:lnTo>
                      <a:lnTo>
                        <a:pt x="288132" y="75562"/>
                      </a:lnTo>
                      <a:lnTo>
                        <a:pt x="323852" y="13650"/>
                      </a:lnTo>
                      <a:lnTo>
                        <a:pt x="37110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1" name="フリーフォーム: 図形 1150">
                  <a:extLst>
                    <a:ext uri="{FF2B5EF4-FFF2-40B4-BE49-F238E27FC236}">
                      <a16:creationId xmlns:a16="http://schemas.microsoft.com/office/drawing/2014/main" id="{5B548F8D-299C-4CE0-9C1A-8AA842F781E6}"/>
                    </a:ext>
                  </a:extLst>
                </p:cNvPr>
                <p:cNvSpPr/>
                <p:nvPr/>
              </p:nvSpPr>
              <p:spPr>
                <a:xfrm>
                  <a:off x="42841068" y="18806774"/>
                  <a:ext cx="810336" cy="628670"/>
                </a:xfrm>
                <a:custGeom>
                  <a:avLst/>
                  <a:gdLst>
                    <a:gd name="connsiteX0" fmla="*/ 39944 w 810336"/>
                    <a:gd name="connsiteY0" fmla="*/ 0 h 628670"/>
                    <a:gd name="connsiteX1" fmla="*/ 40484 w 810336"/>
                    <a:gd name="connsiteY1" fmla="*/ 338 h 628670"/>
                    <a:gd name="connsiteX2" fmla="*/ 173832 w 810336"/>
                    <a:gd name="connsiteY2" fmla="*/ 338 h 628670"/>
                    <a:gd name="connsiteX3" fmla="*/ 207172 w 810336"/>
                    <a:gd name="connsiteY3" fmla="*/ 152738 h 628670"/>
                    <a:gd name="connsiteX4" fmla="*/ 278608 w 810336"/>
                    <a:gd name="connsiteY4" fmla="*/ 90826 h 628670"/>
                    <a:gd name="connsiteX5" fmla="*/ 316708 w 810336"/>
                    <a:gd name="connsiteY5" fmla="*/ 119402 h 628670"/>
                    <a:gd name="connsiteX6" fmla="*/ 373856 w 810336"/>
                    <a:gd name="connsiteY6" fmla="*/ 76538 h 628670"/>
                    <a:gd name="connsiteX7" fmla="*/ 397668 w 810336"/>
                    <a:gd name="connsiteY7" fmla="*/ 90826 h 628670"/>
                    <a:gd name="connsiteX8" fmla="*/ 392908 w 810336"/>
                    <a:gd name="connsiteY8" fmla="*/ 147976 h 628670"/>
                    <a:gd name="connsiteX9" fmla="*/ 488156 w 810336"/>
                    <a:gd name="connsiteY9" fmla="*/ 147976 h 628670"/>
                    <a:gd name="connsiteX10" fmla="*/ 540544 w 810336"/>
                    <a:gd name="connsiteY10" fmla="*/ 200364 h 628670"/>
                    <a:gd name="connsiteX11" fmla="*/ 602456 w 810336"/>
                    <a:gd name="connsiteY11" fmla="*/ 190838 h 628670"/>
                    <a:gd name="connsiteX12" fmla="*/ 654844 w 810336"/>
                    <a:gd name="connsiteY12" fmla="*/ 257514 h 628670"/>
                    <a:gd name="connsiteX13" fmla="*/ 745332 w 810336"/>
                    <a:gd name="connsiteY13" fmla="*/ 243226 h 628670"/>
                    <a:gd name="connsiteX14" fmla="*/ 810336 w 810336"/>
                    <a:gd name="connsiteY14" fmla="*/ 260184 h 628670"/>
                    <a:gd name="connsiteX15" fmla="*/ 806292 w 810336"/>
                    <a:gd name="connsiteY15" fmla="*/ 296566 h 628670"/>
                    <a:gd name="connsiteX16" fmla="*/ 752952 w 810336"/>
                    <a:gd name="connsiteY16" fmla="*/ 334666 h 628670"/>
                    <a:gd name="connsiteX17" fmla="*/ 714852 w 810336"/>
                    <a:gd name="connsiteY17" fmla="*/ 448966 h 628670"/>
                    <a:gd name="connsiteX18" fmla="*/ 714852 w 810336"/>
                    <a:gd name="connsiteY18" fmla="*/ 525166 h 628670"/>
                    <a:gd name="connsiteX19" fmla="*/ 699612 w 810336"/>
                    <a:gd name="connsiteY19" fmla="*/ 548026 h 628670"/>
                    <a:gd name="connsiteX20" fmla="*/ 623412 w 810336"/>
                    <a:gd name="connsiteY20" fmla="*/ 570886 h 628670"/>
                    <a:gd name="connsiteX21" fmla="*/ 585312 w 810336"/>
                    <a:gd name="connsiteY21" fmla="*/ 593746 h 628670"/>
                    <a:gd name="connsiteX22" fmla="*/ 310992 w 810336"/>
                    <a:gd name="connsiteY22" fmla="*/ 593746 h 628670"/>
                    <a:gd name="connsiteX23" fmla="*/ 304008 w 810336"/>
                    <a:gd name="connsiteY23" fmla="*/ 628670 h 628670"/>
                    <a:gd name="connsiteX24" fmla="*/ 234156 w 810336"/>
                    <a:gd name="connsiteY24" fmla="*/ 544850 h 628670"/>
                    <a:gd name="connsiteX25" fmla="*/ 165272 w 810336"/>
                    <a:gd name="connsiteY25" fmla="*/ 516150 h 628670"/>
                    <a:gd name="connsiteX26" fmla="*/ 145256 w 810336"/>
                    <a:gd name="connsiteY26" fmla="*/ 457538 h 628670"/>
                    <a:gd name="connsiteX27" fmla="*/ 107156 w 810336"/>
                    <a:gd name="connsiteY27" fmla="*/ 440870 h 628670"/>
                    <a:gd name="connsiteX28" fmla="*/ 66676 w 810336"/>
                    <a:gd name="connsiteY28" fmla="*/ 426582 h 628670"/>
                    <a:gd name="connsiteX29" fmla="*/ 57152 w 810336"/>
                    <a:gd name="connsiteY29" fmla="*/ 381338 h 628670"/>
                    <a:gd name="connsiteX30" fmla="*/ 23812 w 810336"/>
                    <a:gd name="connsiteY30" fmla="*/ 386102 h 628670"/>
                    <a:gd name="connsiteX31" fmla="*/ 0 w 810336"/>
                    <a:gd name="connsiteY31" fmla="*/ 338476 h 628670"/>
                    <a:gd name="connsiteX32" fmla="*/ 71436 w 810336"/>
                    <a:gd name="connsiteY32" fmla="*/ 257514 h 628670"/>
                    <a:gd name="connsiteX33" fmla="*/ 50008 w 810336"/>
                    <a:gd name="connsiteY33" fmla="*/ 233702 h 628670"/>
                    <a:gd name="connsiteX34" fmla="*/ 45244 w 810336"/>
                    <a:gd name="connsiteY34" fmla="*/ 131306 h 628670"/>
                    <a:gd name="connsiteX35" fmla="*/ 28576 w 810336"/>
                    <a:gd name="connsiteY35" fmla="*/ 109876 h 628670"/>
                    <a:gd name="connsiteX36" fmla="*/ 39944 w 810336"/>
                    <a:gd name="connsiteY36" fmla="*/ 0 h 628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810336" h="628670">
                      <a:moveTo>
                        <a:pt x="39944" y="0"/>
                      </a:moveTo>
                      <a:lnTo>
                        <a:pt x="40484" y="338"/>
                      </a:lnTo>
                      <a:lnTo>
                        <a:pt x="173832" y="338"/>
                      </a:lnTo>
                      <a:lnTo>
                        <a:pt x="207172" y="152738"/>
                      </a:lnTo>
                      <a:lnTo>
                        <a:pt x="278608" y="90826"/>
                      </a:lnTo>
                      <a:lnTo>
                        <a:pt x="316708" y="119402"/>
                      </a:lnTo>
                      <a:lnTo>
                        <a:pt x="373856" y="76538"/>
                      </a:lnTo>
                      <a:lnTo>
                        <a:pt x="397668" y="90826"/>
                      </a:lnTo>
                      <a:lnTo>
                        <a:pt x="392908" y="147976"/>
                      </a:lnTo>
                      <a:lnTo>
                        <a:pt x="488156" y="147976"/>
                      </a:lnTo>
                      <a:lnTo>
                        <a:pt x="540544" y="200364"/>
                      </a:lnTo>
                      <a:lnTo>
                        <a:pt x="602456" y="190838"/>
                      </a:lnTo>
                      <a:lnTo>
                        <a:pt x="654844" y="257514"/>
                      </a:lnTo>
                      <a:lnTo>
                        <a:pt x="745332" y="243226"/>
                      </a:lnTo>
                      <a:lnTo>
                        <a:pt x="810336" y="260184"/>
                      </a:lnTo>
                      <a:lnTo>
                        <a:pt x="806292" y="296566"/>
                      </a:lnTo>
                      <a:lnTo>
                        <a:pt x="752952" y="334666"/>
                      </a:lnTo>
                      <a:lnTo>
                        <a:pt x="714852" y="448966"/>
                      </a:lnTo>
                      <a:lnTo>
                        <a:pt x="714852" y="525166"/>
                      </a:lnTo>
                      <a:lnTo>
                        <a:pt x="699612" y="548026"/>
                      </a:lnTo>
                      <a:lnTo>
                        <a:pt x="623412" y="570886"/>
                      </a:lnTo>
                      <a:lnTo>
                        <a:pt x="585312" y="593746"/>
                      </a:lnTo>
                      <a:lnTo>
                        <a:pt x="310992" y="593746"/>
                      </a:lnTo>
                      <a:lnTo>
                        <a:pt x="304008" y="628670"/>
                      </a:lnTo>
                      <a:lnTo>
                        <a:pt x="234156" y="544850"/>
                      </a:lnTo>
                      <a:lnTo>
                        <a:pt x="165272" y="516150"/>
                      </a:lnTo>
                      <a:lnTo>
                        <a:pt x="145256" y="457538"/>
                      </a:lnTo>
                      <a:lnTo>
                        <a:pt x="107156" y="440870"/>
                      </a:lnTo>
                      <a:lnTo>
                        <a:pt x="66676" y="426582"/>
                      </a:lnTo>
                      <a:lnTo>
                        <a:pt x="57152" y="381338"/>
                      </a:lnTo>
                      <a:lnTo>
                        <a:pt x="23812" y="386102"/>
                      </a:lnTo>
                      <a:lnTo>
                        <a:pt x="0" y="338476"/>
                      </a:lnTo>
                      <a:lnTo>
                        <a:pt x="71436" y="257514"/>
                      </a:lnTo>
                      <a:lnTo>
                        <a:pt x="50008" y="233702"/>
                      </a:lnTo>
                      <a:lnTo>
                        <a:pt x="45244" y="131306"/>
                      </a:lnTo>
                      <a:lnTo>
                        <a:pt x="28576" y="109876"/>
                      </a:lnTo>
                      <a:lnTo>
                        <a:pt x="3994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2" name="フリーフォーム: 図形 1151">
                  <a:extLst>
                    <a:ext uri="{FF2B5EF4-FFF2-40B4-BE49-F238E27FC236}">
                      <a16:creationId xmlns:a16="http://schemas.microsoft.com/office/drawing/2014/main" id="{EFA40045-6C0C-4195-A6B8-8093544F8BEA}"/>
                    </a:ext>
                  </a:extLst>
                </p:cNvPr>
                <p:cNvSpPr/>
                <p:nvPr/>
              </p:nvSpPr>
              <p:spPr>
                <a:xfrm>
                  <a:off x="42030648" y="19402424"/>
                  <a:ext cx="666752" cy="709868"/>
                </a:xfrm>
                <a:custGeom>
                  <a:avLst/>
                  <a:gdLst>
                    <a:gd name="connsiteX0" fmla="*/ 434184 w 666752"/>
                    <a:gd name="connsiteY0" fmla="*/ 0 h 709868"/>
                    <a:gd name="connsiteX1" fmla="*/ 491332 w 666752"/>
                    <a:gd name="connsiteY1" fmla="*/ 57152 h 709868"/>
                    <a:gd name="connsiteX2" fmla="*/ 550864 w 666752"/>
                    <a:gd name="connsiteY2" fmla="*/ 59532 h 709868"/>
                    <a:gd name="connsiteX3" fmla="*/ 664548 w 666752"/>
                    <a:gd name="connsiteY3" fmla="*/ 175020 h 709868"/>
                    <a:gd name="connsiteX4" fmla="*/ 666752 w 666752"/>
                    <a:gd name="connsiteY4" fmla="*/ 219076 h 709868"/>
                    <a:gd name="connsiteX5" fmla="*/ 593728 w 666752"/>
                    <a:gd name="connsiteY5" fmla="*/ 260352 h 709868"/>
                    <a:gd name="connsiteX6" fmla="*/ 628652 w 666752"/>
                    <a:gd name="connsiteY6" fmla="*/ 288926 h 709868"/>
                    <a:gd name="connsiteX7" fmla="*/ 611140 w 666752"/>
                    <a:gd name="connsiteY7" fmla="*/ 333376 h 709868"/>
                    <a:gd name="connsiteX8" fmla="*/ 574676 w 666752"/>
                    <a:gd name="connsiteY8" fmla="*/ 333376 h 709868"/>
                    <a:gd name="connsiteX9" fmla="*/ 469904 w 666752"/>
                    <a:gd name="connsiteY9" fmla="*/ 342900 h 709868"/>
                    <a:gd name="connsiteX10" fmla="*/ 403228 w 666752"/>
                    <a:gd name="connsiteY10" fmla="*/ 409576 h 709868"/>
                    <a:gd name="connsiteX11" fmla="*/ 412752 w 666752"/>
                    <a:gd name="connsiteY11" fmla="*/ 452440 h 709868"/>
                    <a:gd name="connsiteX12" fmla="*/ 365128 w 666752"/>
                    <a:gd name="connsiteY12" fmla="*/ 466726 h 709868"/>
                    <a:gd name="connsiteX13" fmla="*/ 303216 w 666752"/>
                    <a:gd name="connsiteY13" fmla="*/ 609600 h 709868"/>
                    <a:gd name="connsiteX14" fmla="*/ 188916 w 666752"/>
                    <a:gd name="connsiteY14" fmla="*/ 638176 h 709868"/>
                    <a:gd name="connsiteX15" fmla="*/ 91920 w 666752"/>
                    <a:gd name="connsiteY15" fmla="*/ 709868 h 709868"/>
                    <a:gd name="connsiteX16" fmla="*/ 53976 w 666752"/>
                    <a:gd name="connsiteY16" fmla="*/ 666752 h 709868"/>
                    <a:gd name="connsiteX17" fmla="*/ 41276 w 666752"/>
                    <a:gd name="connsiteY17" fmla="*/ 622300 h 709868"/>
                    <a:gd name="connsiteX18" fmla="*/ 63504 w 666752"/>
                    <a:gd name="connsiteY18" fmla="*/ 600076 h 709868"/>
                    <a:gd name="connsiteX19" fmla="*/ 66676 w 666752"/>
                    <a:gd name="connsiteY19" fmla="*/ 523876 h 709868"/>
                    <a:gd name="connsiteX20" fmla="*/ 0 w 666752"/>
                    <a:gd name="connsiteY20" fmla="*/ 498476 h 709868"/>
                    <a:gd name="connsiteX21" fmla="*/ 31752 w 666752"/>
                    <a:gd name="connsiteY21" fmla="*/ 438152 h 709868"/>
                    <a:gd name="connsiteX22" fmla="*/ 111128 w 666752"/>
                    <a:gd name="connsiteY22" fmla="*/ 431800 h 709868"/>
                    <a:gd name="connsiteX23" fmla="*/ 111128 w 666752"/>
                    <a:gd name="connsiteY23" fmla="*/ 384176 h 709868"/>
                    <a:gd name="connsiteX24" fmla="*/ 142876 w 666752"/>
                    <a:gd name="connsiteY24" fmla="*/ 342900 h 709868"/>
                    <a:gd name="connsiteX25" fmla="*/ 165104 w 666752"/>
                    <a:gd name="connsiteY25" fmla="*/ 254000 h 709868"/>
                    <a:gd name="connsiteX26" fmla="*/ 203200 w 666752"/>
                    <a:gd name="connsiteY26" fmla="*/ 193676 h 709868"/>
                    <a:gd name="connsiteX27" fmla="*/ 314328 w 666752"/>
                    <a:gd name="connsiteY27" fmla="*/ 196852 h 709868"/>
                    <a:gd name="connsiteX28" fmla="*/ 346076 w 666752"/>
                    <a:gd name="connsiteY28" fmla="*/ 133352 h 709868"/>
                    <a:gd name="connsiteX29" fmla="*/ 340540 w 666752"/>
                    <a:gd name="connsiteY29" fmla="*/ 75200 h 709868"/>
                    <a:gd name="connsiteX30" fmla="*/ 434184 w 666752"/>
                    <a:gd name="connsiteY30" fmla="*/ 0 h 709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666752" h="709868">
                      <a:moveTo>
                        <a:pt x="434184" y="0"/>
                      </a:moveTo>
                      <a:lnTo>
                        <a:pt x="491332" y="57152"/>
                      </a:lnTo>
                      <a:lnTo>
                        <a:pt x="550864" y="59532"/>
                      </a:lnTo>
                      <a:lnTo>
                        <a:pt x="664548" y="175020"/>
                      </a:lnTo>
                      <a:lnTo>
                        <a:pt x="666752" y="219076"/>
                      </a:lnTo>
                      <a:lnTo>
                        <a:pt x="593728" y="260352"/>
                      </a:lnTo>
                      <a:lnTo>
                        <a:pt x="628652" y="288926"/>
                      </a:lnTo>
                      <a:lnTo>
                        <a:pt x="611140" y="333376"/>
                      </a:lnTo>
                      <a:lnTo>
                        <a:pt x="574676" y="333376"/>
                      </a:lnTo>
                      <a:lnTo>
                        <a:pt x="469904" y="342900"/>
                      </a:lnTo>
                      <a:lnTo>
                        <a:pt x="403228" y="409576"/>
                      </a:lnTo>
                      <a:lnTo>
                        <a:pt x="412752" y="452440"/>
                      </a:lnTo>
                      <a:lnTo>
                        <a:pt x="365128" y="466726"/>
                      </a:lnTo>
                      <a:lnTo>
                        <a:pt x="303216" y="609600"/>
                      </a:lnTo>
                      <a:lnTo>
                        <a:pt x="188916" y="638176"/>
                      </a:lnTo>
                      <a:lnTo>
                        <a:pt x="91920" y="709868"/>
                      </a:lnTo>
                      <a:lnTo>
                        <a:pt x="53976" y="666752"/>
                      </a:lnTo>
                      <a:lnTo>
                        <a:pt x="41276" y="622300"/>
                      </a:lnTo>
                      <a:lnTo>
                        <a:pt x="63504" y="600076"/>
                      </a:lnTo>
                      <a:lnTo>
                        <a:pt x="66676" y="523876"/>
                      </a:lnTo>
                      <a:lnTo>
                        <a:pt x="0" y="498476"/>
                      </a:lnTo>
                      <a:lnTo>
                        <a:pt x="31752" y="438152"/>
                      </a:lnTo>
                      <a:lnTo>
                        <a:pt x="111128" y="431800"/>
                      </a:lnTo>
                      <a:lnTo>
                        <a:pt x="111128" y="384176"/>
                      </a:lnTo>
                      <a:lnTo>
                        <a:pt x="142876" y="342900"/>
                      </a:lnTo>
                      <a:lnTo>
                        <a:pt x="165104" y="254000"/>
                      </a:lnTo>
                      <a:lnTo>
                        <a:pt x="203200" y="193676"/>
                      </a:lnTo>
                      <a:lnTo>
                        <a:pt x="314328" y="196852"/>
                      </a:lnTo>
                      <a:lnTo>
                        <a:pt x="346076" y="133352"/>
                      </a:lnTo>
                      <a:lnTo>
                        <a:pt x="340540" y="75200"/>
                      </a:lnTo>
                      <a:lnTo>
                        <a:pt x="43418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3" name="フリーフォーム: 図形 1152">
                  <a:extLst>
                    <a:ext uri="{FF2B5EF4-FFF2-40B4-BE49-F238E27FC236}">
                      <a16:creationId xmlns:a16="http://schemas.microsoft.com/office/drawing/2014/main" id="{F99DFF44-413B-4056-B744-982FC6CA7383}"/>
                    </a:ext>
                  </a:extLst>
                </p:cNvPr>
                <p:cNvSpPr/>
                <p:nvPr/>
              </p:nvSpPr>
              <p:spPr>
                <a:xfrm>
                  <a:off x="42865676" y="16090682"/>
                  <a:ext cx="935316" cy="813018"/>
                </a:xfrm>
                <a:custGeom>
                  <a:avLst/>
                  <a:gdLst>
                    <a:gd name="connsiteX0" fmla="*/ 909236 w 935316"/>
                    <a:gd name="connsiteY0" fmla="*/ 0 h 813018"/>
                    <a:gd name="connsiteX1" fmla="*/ 918844 w 935316"/>
                    <a:gd name="connsiteY1" fmla="*/ 25618 h 813018"/>
                    <a:gd name="connsiteX2" fmla="*/ 935316 w 935316"/>
                    <a:gd name="connsiteY2" fmla="*/ 28089 h 813018"/>
                    <a:gd name="connsiteX3" fmla="*/ 930276 w 935316"/>
                    <a:gd name="connsiteY3" fmla="*/ 35143 h 813018"/>
                    <a:gd name="connsiteX4" fmla="*/ 896936 w 935316"/>
                    <a:gd name="connsiteY4" fmla="*/ 149443 h 813018"/>
                    <a:gd name="connsiteX5" fmla="*/ 706436 w 935316"/>
                    <a:gd name="connsiteY5" fmla="*/ 325656 h 813018"/>
                    <a:gd name="connsiteX6" fmla="*/ 720724 w 935316"/>
                    <a:gd name="connsiteY6" fmla="*/ 449481 h 813018"/>
                    <a:gd name="connsiteX7" fmla="*/ 596900 w 935316"/>
                    <a:gd name="connsiteY7" fmla="*/ 573306 h 813018"/>
                    <a:gd name="connsiteX8" fmla="*/ 623772 w 935316"/>
                    <a:gd name="connsiteY8" fmla="*/ 627052 h 813018"/>
                    <a:gd name="connsiteX9" fmla="*/ 511172 w 935316"/>
                    <a:gd name="connsiteY9" fmla="*/ 628868 h 813018"/>
                    <a:gd name="connsiteX10" fmla="*/ 463548 w 935316"/>
                    <a:gd name="connsiteY10" fmla="*/ 692368 h 813018"/>
                    <a:gd name="connsiteX11" fmla="*/ 349248 w 935316"/>
                    <a:gd name="connsiteY11" fmla="*/ 759042 h 813018"/>
                    <a:gd name="connsiteX12" fmla="*/ 342900 w 935316"/>
                    <a:gd name="connsiteY12" fmla="*/ 813018 h 813018"/>
                    <a:gd name="connsiteX13" fmla="*/ 225424 w 935316"/>
                    <a:gd name="connsiteY13" fmla="*/ 809842 h 813018"/>
                    <a:gd name="connsiteX14" fmla="*/ 215900 w 935316"/>
                    <a:gd name="connsiteY14" fmla="*/ 739994 h 813018"/>
                    <a:gd name="connsiteX15" fmla="*/ 136524 w 935316"/>
                    <a:gd name="connsiteY15" fmla="*/ 711418 h 813018"/>
                    <a:gd name="connsiteX16" fmla="*/ 9524 w 935316"/>
                    <a:gd name="connsiteY16" fmla="*/ 759042 h 813018"/>
                    <a:gd name="connsiteX17" fmla="*/ 0 w 935316"/>
                    <a:gd name="connsiteY17" fmla="*/ 736818 h 813018"/>
                    <a:gd name="connsiteX18" fmla="*/ 57148 w 935316"/>
                    <a:gd name="connsiteY18" fmla="*/ 644743 h 813018"/>
                    <a:gd name="connsiteX19" fmla="*/ 25400 w 935316"/>
                    <a:gd name="connsiteY19" fmla="*/ 625693 h 813018"/>
                    <a:gd name="connsiteX20" fmla="*/ 47624 w 935316"/>
                    <a:gd name="connsiteY20" fmla="*/ 578068 h 813018"/>
                    <a:gd name="connsiteX21" fmla="*/ 114300 w 935316"/>
                    <a:gd name="connsiteY21" fmla="*/ 520918 h 813018"/>
                    <a:gd name="connsiteX22" fmla="*/ 168276 w 935316"/>
                    <a:gd name="connsiteY22" fmla="*/ 549493 h 813018"/>
                    <a:gd name="connsiteX23" fmla="*/ 203200 w 935316"/>
                    <a:gd name="connsiteY23" fmla="*/ 543143 h 813018"/>
                    <a:gd name="connsiteX24" fmla="*/ 244476 w 935316"/>
                    <a:gd name="connsiteY24" fmla="*/ 473293 h 813018"/>
                    <a:gd name="connsiteX25" fmla="*/ 206372 w 935316"/>
                    <a:gd name="connsiteY25" fmla="*/ 432018 h 813018"/>
                    <a:gd name="connsiteX26" fmla="*/ 358772 w 935316"/>
                    <a:gd name="connsiteY26" fmla="*/ 320893 h 813018"/>
                    <a:gd name="connsiteX27" fmla="*/ 358772 w 935316"/>
                    <a:gd name="connsiteY27" fmla="*/ 292318 h 813018"/>
                    <a:gd name="connsiteX28" fmla="*/ 298448 w 935316"/>
                    <a:gd name="connsiteY28" fmla="*/ 266918 h 813018"/>
                    <a:gd name="connsiteX29" fmla="*/ 329004 w 935316"/>
                    <a:gd name="connsiteY29" fmla="*/ 227307 h 813018"/>
                    <a:gd name="connsiteX30" fmla="*/ 339724 w 935316"/>
                    <a:gd name="connsiteY30" fmla="*/ 235168 h 813018"/>
                    <a:gd name="connsiteX31" fmla="*/ 584200 w 935316"/>
                    <a:gd name="connsiteY31" fmla="*/ 235168 h 813018"/>
                    <a:gd name="connsiteX32" fmla="*/ 654048 w 935316"/>
                    <a:gd name="connsiteY32" fmla="*/ 174843 h 813018"/>
                    <a:gd name="connsiteX33" fmla="*/ 708024 w 935316"/>
                    <a:gd name="connsiteY33" fmla="*/ 168493 h 813018"/>
                    <a:gd name="connsiteX34" fmla="*/ 847724 w 935316"/>
                    <a:gd name="connsiteY34" fmla="*/ 47843 h 813018"/>
                    <a:gd name="connsiteX35" fmla="*/ 909236 w 935316"/>
                    <a:gd name="connsiteY35" fmla="*/ 0 h 813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935316" h="813018">
                      <a:moveTo>
                        <a:pt x="909236" y="0"/>
                      </a:moveTo>
                      <a:lnTo>
                        <a:pt x="918844" y="25618"/>
                      </a:lnTo>
                      <a:lnTo>
                        <a:pt x="935316" y="28089"/>
                      </a:lnTo>
                      <a:lnTo>
                        <a:pt x="930276" y="35143"/>
                      </a:lnTo>
                      <a:lnTo>
                        <a:pt x="896936" y="149443"/>
                      </a:lnTo>
                      <a:lnTo>
                        <a:pt x="706436" y="325656"/>
                      </a:lnTo>
                      <a:lnTo>
                        <a:pt x="720724" y="449481"/>
                      </a:lnTo>
                      <a:lnTo>
                        <a:pt x="596900" y="573306"/>
                      </a:lnTo>
                      <a:lnTo>
                        <a:pt x="623772" y="627052"/>
                      </a:lnTo>
                      <a:lnTo>
                        <a:pt x="511172" y="628868"/>
                      </a:lnTo>
                      <a:lnTo>
                        <a:pt x="463548" y="692368"/>
                      </a:lnTo>
                      <a:lnTo>
                        <a:pt x="349248" y="759042"/>
                      </a:lnTo>
                      <a:lnTo>
                        <a:pt x="342900" y="813018"/>
                      </a:lnTo>
                      <a:lnTo>
                        <a:pt x="225424" y="809842"/>
                      </a:lnTo>
                      <a:lnTo>
                        <a:pt x="215900" y="739994"/>
                      </a:lnTo>
                      <a:lnTo>
                        <a:pt x="136524" y="711418"/>
                      </a:lnTo>
                      <a:lnTo>
                        <a:pt x="9524" y="759042"/>
                      </a:lnTo>
                      <a:lnTo>
                        <a:pt x="0" y="736818"/>
                      </a:lnTo>
                      <a:lnTo>
                        <a:pt x="57148" y="644743"/>
                      </a:lnTo>
                      <a:lnTo>
                        <a:pt x="25400" y="625693"/>
                      </a:lnTo>
                      <a:lnTo>
                        <a:pt x="47624" y="578068"/>
                      </a:lnTo>
                      <a:lnTo>
                        <a:pt x="114300" y="520918"/>
                      </a:lnTo>
                      <a:lnTo>
                        <a:pt x="168276" y="549493"/>
                      </a:lnTo>
                      <a:lnTo>
                        <a:pt x="203200" y="543143"/>
                      </a:lnTo>
                      <a:lnTo>
                        <a:pt x="244476" y="473293"/>
                      </a:lnTo>
                      <a:lnTo>
                        <a:pt x="206372" y="432018"/>
                      </a:lnTo>
                      <a:lnTo>
                        <a:pt x="358772" y="320893"/>
                      </a:lnTo>
                      <a:lnTo>
                        <a:pt x="358772" y="292318"/>
                      </a:lnTo>
                      <a:lnTo>
                        <a:pt x="298448" y="266918"/>
                      </a:lnTo>
                      <a:lnTo>
                        <a:pt x="329004" y="227307"/>
                      </a:lnTo>
                      <a:lnTo>
                        <a:pt x="339724" y="235168"/>
                      </a:lnTo>
                      <a:lnTo>
                        <a:pt x="584200" y="235168"/>
                      </a:lnTo>
                      <a:lnTo>
                        <a:pt x="654048" y="174843"/>
                      </a:lnTo>
                      <a:lnTo>
                        <a:pt x="708024" y="168493"/>
                      </a:lnTo>
                      <a:lnTo>
                        <a:pt x="847724" y="47843"/>
                      </a:lnTo>
                      <a:lnTo>
                        <a:pt x="90923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4" name="フリーフォーム: 図形 1153">
                  <a:extLst>
                    <a:ext uri="{FF2B5EF4-FFF2-40B4-BE49-F238E27FC236}">
                      <a16:creationId xmlns:a16="http://schemas.microsoft.com/office/drawing/2014/main" id="{49D7F21B-2B8D-4A62-A2CF-FDA90E656E96}"/>
                    </a:ext>
                  </a:extLst>
                </p:cNvPr>
                <p:cNvSpPr/>
                <p:nvPr/>
              </p:nvSpPr>
              <p:spPr>
                <a:xfrm>
                  <a:off x="43056176" y="17081500"/>
                  <a:ext cx="476248" cy="425450"/>
                </a:xfrm>
                <a:custGeom>
                  <a:avLst/>
                  <a:gdLst>
                    <a:gd name="connsiteX0" fmla="*/ 295272 w 476248"/>
                    <a:gd name="connsiteY0" fmla="*/ 0 h 425450"/>
                    <a:gd name="connsiteX1" fmla="*/ 301624 w 476248"/>
                    <a:gd name="connsiteY1" fmla="*/ 50800 h 425450"/>
                    <a:gd name="connsiteX2" fmla="*/ 381000 w 476248"/>
                    <a:gd name="connsiteY2" fmla="*/ 104776 h 425450"/>
                    <a:gd name="connsiteX3" fmla="*/ 390524 w 476248"/>
                    <a:gd name="connsiteY3" fmla="*/ 244476 h 425450"/>
                    <a:gd name="connsiteX4" fmla="*/ 476248 w 476248"/>
                    <a:gd name="connsiteY4" fmla="*/ 263524 h 425450"/>
                    <a:gd name="connsiteX5" fmla="*/ 468100 w 476248"/>
                    <a:gd name="connsiteY5" fmla="*/ 320554 h 425450"/>
                    <a:gd name="connsiteX6" fmla="*/ 400048 w 476248"/>
                    <a:gd name="connsiteY6" fmla="*/ 346076 h 425450"/>
                    <a:gd name="connsiteX7" fmla="*/ 384176 w 476248"/>
                    <a:gd name="connsiteY7" fmla="*/ 425450 h 425450"/>
                    <a:gd name="connsiteX8" fmla="*/ 292100 w 476248"/>
                    <a:gd name="connsiteY8" fmla="*/ 396876 h 425450"/>
                    <a:gd name="connsiteX9" fmla="*/ 168272 w 476248"/>
                    <a:gd name="connsiteY9" fmla="*/ 295276 h 425450"/>
                    <a:gd name="connsiteX10" fmla="*/ 73024 w 476248"/>
                    <a:gd name="connsiteY10" fmla="*/ 339724 h 425450"/>
                    <a:gd name="connsiteX11" fmla="*/ 0 w 476248"/>
                    <a:gd name="connsiteY11" fmla="*/ 327024 h 425450"/>
                    <a:gd name="connsiteX12" fmla="*/ 73024 w 476248"/>
                    <a:gd name="connsiteY12" fmla="*/ 215900 h 425450"/>
                    <a:gd name="connsiteX13" fmla="*/ 120648 w 476248"/>
                    <a:gd name="connsiteY13" fmla="*/ 180976 h 425450"/>
                    <a:gd name="connsiteX14" fmla="*/ 114300 w 476248"/>
                    <a:gd name="connsiteY14" fmla="*/ 38100 h 425450"/>
                    <a:gd name="connsiteX15" fmla="*/ 205672 w 476248"/>
                    <a:gd name="connsiteY15" fmla="*/ 22346 h 425450"/>
                    <a:gd name="connsiteX16" fmla="*/ 206376 w 476248"/>
                    <a:gd name="connsiteY16" fmla="*/ 25400 h 425450"/>
                    <a:gd name="connsiteX17" fmla="*/ 247648 w 476248"/>
                    <a:gd name="connsiteY17" fmla="*/ 22224 h 425450"/>
                    <a:gd name="connsiteX18" fmla="*/ 295272 w 476248"/>
                    <a:gd name="connsiteY18" fmla="*/ 0 h 42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76248" h="425450">
                      <a:moveTo>
                        <a:pt x="295272" y="0"/>
                      </a:moveTo>
                      <a:lnTo>
                        <a:pt x="301624" y="50800"/>
                      </a:lnTo>
                      <a:lnTo>
                        <a:pt x="381000" y="104776"/>
                      </a:lnTo>
                      <a:lnTo>
                        <a:pt x="390524" y="244476"/>
                      </a:lnTo>
                      <a:lnTo>
                        <a:pt x="476248" y="263524"/>
                      </a:lnTo>
                      <a:lnTo>
                        <a:pt x="468100" y="320554"/>
                      </a:lnTo>
                      <a:lnTo>
                        <a:pt x="400048" y="346076"/>
                      </a:lnTo>
                      <a:lnTo>
                        <a:pt x="384176" y="425450"/>
                      </a:lnTo>
                      <a:lnTo>
                        <a:pt x="292100" y="396876"/>
                      </a:lnTo>
                      <a:lnTo>
                        <a:pt x="168272" y="295276"/>
                      </a:lnTo>
                      <a:lnTo>
                        <a:pt x="73024" y="339724"/>
                      </a:lnTo>
                      <a:lnTo>
                        <a:pt x="0" y="327024"/>
                      </a:lnTo>
                      <a:lnTo>
                        <a:pt x="73024" y="215900"/>
                      </a:lnTo>
                      <a:lnTo>
                        <a:pt x="120648" y="180976"/>
                      </a:lnTo>
                      <a:lnTo>
                        <a:pt x="114300" y="38100"/>
                      </a:lnTo>
                      <a:lnTo>
                        <a:pt x="205672" y="22346"/>
                      </a:lnTo>
                      <a:lnTo>
                        <a:pt x="206376" y="25400"/>
                      </a:lnTo>
                      <a:lnTo>
                        <a:pt x="247648" y="22224"/>
                      </a:lnTo>
                      <a:lnTo>
                        <a:pt x="29527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5" name="フリーフォーム: 図形 1154">
                  <a:extLst>
                    <a:ext uri="{FF2B5EF4-FFF2-40B4-BE49-F238E27FC236}">
                      <a16:creationId xmlns:a16="http://schemas.microsoft.com/office/drawing/2014/main" id="{FC8DE53A-34D5-4B4E-93E0-036C21656EA9}"/>
                    </a:ext>
                  </a:extLst>
                </p:cNvPr>
                <p:cNvSpPr/>
                <p:nvPr/>
              </p:nvSpPr>
              <p:spPr>
                <a:xfrm>
                  <a:off x="43049824" y="17786350"/>
                  <a:ext cx="293148" cy="401002"/>
                </a:xfrm>
                <a:custGeom>
                  <a:avLst/>
                  <a:gdLst>
                    <a:gd name="connsiteX0" fmla="*/ 111128 w 293148"/>
                    <a:gd name="connsiteY0" fmla="*/ 0 h 401002"/>
                    <a:gd name="connsiteX1" fmla="*/ 177800 w 293148"/>
                    <a:gd name="connsiteY1" fmla="*/ 44450 h 401002"/>
                    <a:gd name="connsiteX2" fmla="*/ 293148 w 293148"/>
                    <a:gd name="connsiteY2" fmla="*/ 44450 h 401002"/>
                    <a:gd name="connsiteX3" fmla="*/ 257968 w 293148"/>
                    <a:gd name="connsiteY3" fmla="*/ 199230 h 401002"/>
                    <a:gd name="connsiteX4" fmla="*/ 276020 w 293148"/>
                    <a:gd name="connsiteY4" fmla="*/ 246934 h 401002"/>
                    <a:gd name="connsiteX5" fmla="*/ 273052 w 293148"/>
                    <a:gd name="connsiteY5" fmla="*/ 282574 h 401002"/>
                    <a:gd name="connsiteX6" fmla="*/ 234952 w 293148"/>
                    <a:gd name="connsiteY6" fmla="*/ 365126 h 401002"/>
                    <a:gd name="connsiteX7" fmla="*/ 226796 w 293148"/>
                    <a:gd name="connsiteY7" fmla="*/ 401002 h 401002"/>
                    <a:gd name="connsiteX8" fmla="*/ 114300 w 293148"/>
                    <a:gd name="connsiteY8" fmla="*/ 307974 h 401002"/>
                    <a:gd name="connsiteX9" fmla="*/ 117476 w 293148"/>
                    <a:gd name="connsiteY9" fmla="*/ 273050 h 401002"/>
                    <a:gd name="connsiteX10" fmla="*/ 88900 w 293148"/>
                    <a:gd name="connsiteY10" fmla="*/ 241300 h 401002"/>
                    <a:gd name="connsiteX11" fmla="*/ 34928 w 293148"/>
                    <a:gd name="connsiteY11" fmla="*/ 238126 h 401002"/>
                    <a:gd name="connsiteX12" fmla="*/ 0 w 293148"/>
                    <a:gd name="connsiteY12" fmla="*/ 107950 h 401002"/>
                    <a:gd name="connsiteX13" fmla="*/ 31752 w 293148"/>
                    <a:gd name="connsiteY13" fmla="*/ 76200 h 401002"/>
                    <a:gd name="connsiteX14" fmla="*/ 19052 w 293148"/>
                    <a:gd name="connsiteY14" fmla="*/ 38100 h 401002"/>
                    <a:gd name="connsiteX15" fmla="*/ 15876 w 293148"/>
                    <a:gd name="connsiteY15" fmla="*/ 6350 h 401002"/>
                    <a:gd name="connsiteX16" fmla="*/ 111128 w 293148"/>
                    <a:gd name="connsiteY16" fmla="*/ 0 h 401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3148" h="401002">
                      <a:moveTo>
                        <a:pt x="111128" y="0"/>
                      </a:moveTo>
                      <a:lnTo>
                        <a:pt x="177800" y="44450"/>
                      </a:lnTo>
                      <a:lnTo>
                        <a:pt x="293148" y="44450"/>
                      </a:lnTo>
                      <a:lnTo>
                        <a:pt x="257968" y="199230"/>
                      </a:lnTo>
                      <a:lnTo>
                        <a:pt x="276020" y="246934"/>
                      </a:lnTo>
                      <a:lnTo>
                        <a:pt x="273052" y="282574"/>
                      </a:lnTo>
                      <a:lnTo>
                        <a:pt x="234952" y="365126"/>
                      </a:lnTo>
                      <a:lnTo>
                        <a:pt x="226796" y="401002"/>
                      </a:lnTo>
                      <a:lnTo>
                        <a:pt x="114300" y="307974"/>
                      </a:lnTo>
                      <a:lnTo>
                        <a:pt x="117476" y="273050"/>
                      </a:lnTo>
                      <a:lnTo>
                        <a:pt x="88900" y="241300"/>
                      </a:lnTo>
                      <a:lnTo>
                        <a:pt x="34928" y="238126"/>
                      </a:lnTo>
                      <a:lnTo>
                        <a:pt x="0" y="107950"/>
                      </a:lnTo>
                      <a:lnTo>
                        <a:pt x="31752" y="76200"/>
                      </a:lnTo>
                      <a:lnTo>
                        <a:pt x="19052" y="38100"/>
                      </a:lnTo>
                      <a:lnTo>
                        <a:pt x="15876" y="6350"/>
                      </a:lnTo>
                      <a:lnTo>
                        <a:pt x="11112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6" name="フリーフォーム: 図形 1155">
                  <a:extLst>
                    <a:ext uri="{FF2B5EF4-FFF2-40B4-BE49-F238E27FC236}">
                      <a16:creationId xmlns:a16="http://schemas.microsoft.com/office/drawing/2014/main" id="{B236DA71-18F5-47EF-88DA-C80312C4E8BE}"/>
                    </a:ext>
                  </a:extLst>
                </p:cNvPr>
                <p:cNvSpPr/>
                <p:nvPr/>
              </p:nvSpPr>
              <p:spPr>
                <a:xfrm>
                  <a:off x="42116464" y="18049876"/>
                  <a:ext cx="844460" cy="516730"/>
                </a:xfrm>
                <a:custGeom>
                  <a:avLst/>
                  <a:gdLst>
                    <a:gd name="connsiteX0" fmla="*/ 419012 w 844460"/>
                    <a:gd name="connsiteY0" fmla="*/ 0 h 516730"/>
                    <a:gd name="connsiteX1" fmla="*/ 707936 w 844460"/>
                    <a:gd name="connsiteY1" fmla="*/ 25400 h 516730"/>
                    <a:gd name="connsiteX2" fmla="*/ 734704 w 844460"/>
                    <a:gd name="connsiteY2" fmla="*/ 10528 h 516730"/>
                    <a:gd name="connsiteX3" fmla="*/ 780960 w 844460"/>
                    <a:gd name="connsiteY3" fmla="*/ 50800 h 516730"/>
                    <a:gd name="connsiteX4" fmla="*/ 809536 w 844460"/>
                    <a:gd name="connsiteY4" fmla="*/ 76200 h 516730"/>
                    <a:gd name="connsiteX5" fmla="*/ 834936 w 844460"/>
                    <a:gd name="connsiteY5" fmla="*/ 130174 h 516730"/>
                    <a:gd name="connsiteX6" fmla="*/ 834936 w 844460"/>
                    <a:gd name="connsiteY6" fmla="*/ 168274 h 516730"/>
                    <a:gd name="connsiteX7" fmla="*/ 844460 w 844460"/>
                    <a:gd name="connsiteY7" fmla="*/ 206374 h 516730"/>
                    <a:gd name="connsiteX8" fmla="*/ 825412 w 844460"/>
                    <a:gd name="connsiteY8" fmla="*/ 292100 h 516730"/>
                    <a:gd name="connsiteX9" fmla="*/ 787312 w 844460"/>
                    <a:gd name="connsiteY9" fmla="*/ 311148 h 516730"/>
                    <a:gd name="connsiteX10" fmla="*/ 733924 w 844460"/>
                    <a:gd name="connsiteY10" fmla="*/ 309706 h 516730"/>
                    <a:gd name="connsiteX11" fmla="*/ 722224 w 844460"/>
                    <a:gd name="connsiteY11" fmla="*/ 259556 h 516730"/>
                    <a:gd name="connsiteX12" fmla="*/ 738892 w 844460"/>
                    <a:gd name="connsiteY12" fmla="*/ 219074 h 516730"/>
                    <a:gd name="connsiteX13" fmla="*/ 626976 w 844460"/>
                    <a:gd name="connsiteY13" fmla="*/ 185736 h 516730"/>
                    <a:gd name="connsiteX14" fmla="*/ 476956 w 844460"/>
                    <a:gd name="connsiteY14" fmla="*/ 233362 h 516730"/>
                    <a:gd name="connsiteX15" fmla="*/ 460288 w 844460"/>
                    <a:gd name="connsiteY15" fmla="*/ 254792 h 516730"/>
                    <a:gd name="connsiteX16" fmla="*/ 412660 w 844460"/>
                    <a:gd name="connsiteY16" fmla="*/ 350044 h 516730"/>
                    <a:gd name="connsiteX17" fmla="*/ 334080 w 844460"/>
                    <a:gd name="connsiteY17" fmla="*/ 321468 h 516730"/>
                    <a:gd name="connsiteX18" fmla="*/ 274548 w 844460"/>
                    <a:gd name="connsiteY18" fmla="*/ 407192 h 516730"/>
                    <a:gd name="connsiteX19" fmla="*/ 226924 w 844460"/>
                    <a:gd name="connsiteY19" fmla="*/ 369092 h 516730"/>
                    <a:gd name="connsiteX20" fmla="*/ 150724 w 844460"/>
                    <a:gd name="connsiteY20" fmla="*/ 452436 h 516730"/>
                    <a:gd name="connsiteX21" fmla="*/ 3088 w 844460"/>
                    <a:gd name="connsiteY21" fmla="*/ 516730 h 516730"/>
                    <a:gd name="connsiteX22" fmla="*/ 0 w 844460"/>
                    <a:gd name="connsiteY22" fmla="*/ 515894 h 516730"/>
                    <a:gd name="connsiteX23" fmla="*/ 6260 w 844460"/>
                    <a:gd name="connsiteY23" fmla="*/ 400048 h 516730"/>
                    <a:gd name="connsiteX24" fmla="*/ 180888 w 844460"/>
                    <a:gd name="connsiteY24" fmla="*/ 279400 h 516730"/>
                    <a:gd name="connsiteX25" fmla="*/ 209460 w 844460"/>
                    <a:gd name="connsiteY25" fmla="*/ 60324 h 516730"/>
                    <a:gd name="connsiteX26" fmla="*/ 253912 w 844460"/>
                    <a:gd name="connsiteY26" fmla="*/ 6348 h 516730"/>
                    <a:gd name="connsiteX27" fmla="*/ 330112 w 844460"/>
                    <a:gd name="connsiteY27" fmla="*/ 92074 h 516730"/>
                    <a:gd name="connsiteX28" fmla="*/ 380912 w 844460"/>
                    <a:gd name="connsiteY28" fmla="*/ 44448 h 516730"/>
                    <a:gd name="connsiteX29" fmla="*/ 419012 w 844460"/>
                    <a:gd name="connsiteY29" fmla="*/ 0 h 51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844460" h="516730">
                      <a:moveTo>
                        <a:pt x="419012" y="0"/>
                      </a:moveTo>
                      <a:lnTo>
                        <a:pt x="707936" y="25400"/>
                      </a:lnTo>
                      <a:lnTo>
                        <a:pt x="734704" y="10528"/>
                      </a:lnTo>
                      <a:lnTo>
                        <a:pt x="780960" y="50800"/>
                      </a:lnTo>
                      <a:lnTo>
                        <a:pt x="809536" y="76200"/>
                      </a:lnTo>
                      <a:lnTo>
                        <a:pt x="834936" y="130174"/>
                      </a:lnTo>
                      <a:lnTo>
                        <a:pt x="834936" y="168274"/>
                      </a:lnTo>
                      <a:lnTo>
                        <a:pt x="844460" y="206374"/>
                      </a:lnTo>
                      <a:lnTo>
                        <a:pt x="825412" y="292100"/>
                      </a:lnTo>
                      <a:lnTo>
                        <a:pt x="787312" y="311148"/>
                      </a:lnTo>
                      <a:lnTo>
                        <a:pt x="733924" y="309706"/>
                      </a:lnTo>
                      <a:lnTo>
                        <a:pt x="722224" y="259556"/>
                      </a:lnTo>
                      <a:lnTo>
                        <a:pt x="738892" y="219074"/>
                      </a:lnTo>
                      <a:lnTo>
                        <a:pt x="626976" y="185736"/>
                      </a:lnTo>
                      <a:lnTo>
                        <a:pt x="476956" y="233362"/>
                      </a:lnTo>
                      <a:lnTo>
                        <a:pt x="460288" y="254792"/>
                      </a:lnTo>
                      <a:lnTo>
                        <a:pt x="412660" y="350044"/>
                      </a:lnTo>
                      <a:lnTo>
                        <a:pt x="334080" y="321468"/>
                      </a:lnTo>
                      <a:lnTo>
                        <a:pt x="274548" y="407192"/>
                      </a:lnTo>
                      <a:lnTo>
                        <a:pt x="226924" y="369092"/>
                      </a:lnTo>
                      <a:lnTo>
                        <a:pt x="150724" y="452436"/>
                      </a:lnTo>
                      <a:lnTo>
                        <a:pt x="3088" y="516730"/>
                      </a:lnTo>
                      <a:lnTo>
                        <a:pt x="0" y="515894"/>
                      </a:lnTo>
                      <a:lnTo>
                        <a:pt x="6260" y="400048"/>
                      </a:lnTo>
                      <a:lnTo>
                        <a:pt x="180888" y="279400"/>
                      </a:lnTo>
                      <a:lnTo>
                        <a:pt x="209460" y="60324"/>
                      </a:lnTo>
                      <a:lnTo>
                        <a:pt x="253912" y="6348"/>
                      </a:lnTo>
                      <a:lnTo>
                        <a:pt x="330112" y="92074"/>
                      </a:lnTo>
                      <a:lnTo>
                        <a:pt x="380912" y="44448"/>
                      </a:lnTo>
                      <a:lnTo>
                        <a:pt x="41901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7" name="フリーフォーム: 図形 1156">
                  <a:extLst>
                    <a:ext uri="{FF2B5EF4-FFF2-40B4-BE49-F238E27FC236}">
                      <a16:creationId xmlns:a16="http://schemas.microsoft.com/office/drawing/2014/main" id="{C528C2FB-CE01-43B0-B908-22EEA8A5A6A7}"/>
                    </a:ext>
                  </a:extLst>
                </p:cNvPr>
                <p:cNvSpPr/>
                <p:nvPr/>
              </p:nvSpPr>
              <p:spPr>
                <a:xfrm>
                  <a:off x="41924288" y="18683440"/>
                  <a:ext cx="677864" cy="794184"/>
                </a:xfrm>
                <a:custGeom>
                  <a:avLst/>
                  <a:gdLst>
                    <a:gd name="connsiteX0" fmla="*/ 96244 w 677864"/>
                    <a:gd name="connsiteY0" fmla="*/ 0 h 794184"/>
                    <a:gd name="connsiteX1" fmla="*/ 178592 w 677864"/>
                    <a:gd name="connsiteY1" fmla="*/ 68904 h 794184"/>
                    <a:gd name="connsiteX2" fmla="*/ 171448 w 677864"/>
                    <a:gd name="connsiteY2" fmla="*/ 133198 h 794184"/>
                    <a:gd name="connsiteX3" fmla="*/ 211932 w 677864"/>
                    <a:gd name="connsiteY3" fmla="*/ 164154 h 794184"/>
                    <a:gd name="connsiteX4" fmla="*/ 297656 w 677864"/>
                    <a:gd name="connsiteY4" fmla="*/ 261784 h 794184"/>
                    <a:gd name="connsiteX5" fmla="*/ 314844 w 677864"/>
                    <a:gd name="connsiteY5" fmla="*/ 246510 h 794184"/>
                    <a:gd name="connsiteX6" fmla="*/ 315912 w 677864"/>
                    <a:gd name="connsiteY6" fmla="*/ 249084 h 794184"/>
                    <a:gd name="connsiteX7" fmla="*/ 395288 w 677864"/>
                    <a:gd name="connsiteY7" fmla="*/ 268136 h 794184"/>
                    <a:gd name="connsiteX8" fmla="*/ 503236 w 677864"/>
                    <a:gd name="connsiteY8" fmla="*/ 353860 h 794184"/>
                    <a:gd name="connsiteX9" fmla="*/ 503236 w 677864"/>
                    <a:gd name="connsiteY9" fmla="*/ 398310 h 794184"/>
                    <a:gd name="connsiteX10" fmla="*/ 614360 w 677864"/>
                    <a:gd name="connsiteY10" fmla="*/ 430060 h 794184"/>
                    <a:gd name="connsiteX11" fmla="*/ 661988 w 677864"/>
                    <a:gd name="connsiteY11" fmla="*/ 417360 h 794184"/>
                    <a:gd name="connsiteX12" fmla="*/ 677864 w 677864"/>
                    <a:gd name="connsiteY12" fmla="*/ 430060 h 794184"/>
                    <a:gd name="connsiteX13" fmla="*/ 658812 w 677864"/>
                    <a:gd name="connsiteY13" fmla="*/ 576110 h 794184"/>
                    <a:gd name="connsiteX14" fmla="*/ 542400 w 677864"/>
                    <a:gd name="connsiteY14" fmla="*/ 720838 h 794184"/>
                    <a:gd name="connsiteX15" fmla="*/ 540544 w 677864"/>
                    <a:gd name="connsiteY15" fmla="*/ 718984 h 794184"/>
                    <a:gd name="connsiteX16" fmla="*/ 446900 w 677864"/>
                    <a:gd name="connsiteY16" fmla="*/ 794184 h 794184"/>
                    <a:gd name="connsiteX17" fmla="*/ 446088 w 677864"/>
                    <a:gd name="connsiteY17" fmla="*/ 785660 h 794184"/>
                    <a:gd name="connsiteX18" fmla="*/ 411160 w 677864"/>
                    <a:gd name="connsiteY18" fmla="*/ 750736 h 794184"/>
                    <a:gd name="connsiteX19" fmla="*/ 417512 w 677864"/>
                    <a:gd name="connsiteY19" fmla="*/ 655484 h 794184"/>
                    <a:gd name="connsiteX20" fmla="*/ 293688 w 677864"/>
                    <a:gd name="connsiteY20" fmla="*/ 595160 h 794184"/>
                    <a:gd name="connsiteX21" fmla="*/ 214312 w 677864"/>
                    <a:gd name="connsiteY21" fmla="*/ 614210 h 794184"/>
                    <a:gd name="connsiteX22" fmla="*/ 131760 w 677864"/>
                    <a:gd name="connsiteY22" fmla="*/ 566584 h 794184"/>
                    <a:gd name="connsiteX23" fmla="*/ 84136 w 677864"/>
                    <a:gd name="connsiteY23" fmla="*/ 566584 h 794184"/>
                    <a:gd name="connsiteX24" fmla="*/ 35784 w 677864"/>
                    <a:gd name="connsiteY24" fmla="*/ 549002 h 794184"/>
                    <a:gd name="connsiteX25" fmla="*/ 38100 w 677864"/>
                    <a:gd name="connsiteY25" fmla="*/ 538010 h 794184"/>
                    <a:gd name="connsiteX26" fmla="*/ 9524 w 677864"/>
                    <a:gd name="connsiteY26" fmla="*/ 457048 h 794184"/>
                    <a:gd name="connsiteX27" fmla="*/ 19048 w 677864"/>
                    <a:gd name="connsiteY27" fmla="*/ 361798 h 794184"/>
                    <a:gd name="connsiteX28" fmla="*/ 0 w 677864"/>
                    <a:gd name="connsiteY28" fmla="*/ 166536 h 794184"/>
                    <a:gd name="connsiteX29" fmla="*/ 71436 w 677864"/>
                    <a:gd name="connsiteY29" fmla="*/ 95098 h 794184"/>
                    <a:gd name="connsiteX30" fmla="*/ 96244 w 677864"/>
                    <a:gd name="connsiteY30" fmla="*/ 0 h 794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677864" h="794184">
                      <a:moveTo>
                        <a:pt x="96244" y="0"/>
                      </a:moveTo>
                      <a:lnTo>
                        <a:pt x="178592" y="68904"/>
                      </a:lnTo>
                      <a:lnTo>
                        <a:pt x="171448" y="133198"/>
                      </a:lnTo>
                      <a:cubicBezTo>
                        <a:pt x="198480" y="157224"/>
                        <a:pt x="184776" y="147182"/>
                        <a:pt x="211932" y="164154"/>
                      </a:cubicBezTo>
                      <a:lnTo>
                        <a:pt x="297656" y="261784"/>
                      </a:lnTo>
                      <a:lnTo>
                        <a:pt x="314844" y="246510"/>
                      </a:lnTo>
                      <a:lnTo>
                        <a:pt x="315912" y="249084"/>
                      </a:lnTo>
                      <a:lnTo>
                        <a:pt x="395288" y="268136"/>
                      </a:lnTo>
                      <a:lnTo>
                        <a:pt x="503236" y="353860"/>
                      </a:lnTo>
                      <a:lnTo>
                        <a:pt x="503236" y="398310"/>
                      </a:lnTo>
                      <a:lnTo>
                        <a:pt x="614360" y="430060"/>
                      </a:lnTo>
                      <a:lnTo>
                        <a:pt x="661988" y="417360"/>
                      </a:lnTo>
                      <a:lnTo>
                        <a:pt x="677864" y="430060"/>
                      </a:lnTo>
                      <a:lnTo>
                        <a:pt x="658812" y="576110"/>
                      </a:lnTo>
                      <a:lnTo>
                        <a:pt x="542400" y="720838"/>
                      </a:lnTo>
                      <a:lnTo>
                        <a:pt x="540544" y="718984"/>
                      </a:lnTo>
                      <a:lnTo>
                        <a:pt x="446900" y="794184"/>
                      </a:lnTo>
                      <a:lnTo>
                        <a:pt x="446088" y="785660"/>
                      </a:lnTo>
                      <a:lnTo>
                        <a:pt x="411160" y="750736"/>
                      </a:lnTo>
                      <a:lnTo>
                        <a:pt x="417512" y="655484"/>
                      </a:lnTo>
                      <a:lnTo>
                        <a:pt x="293688" y="595160"/>
                      </a:lnTo>
                      <a:lnTo>
                        <a:pt x="214312" y="614210"/>
                      </a:lnTo>
                      <a:lnTo>
                        <a:pt x="131760" y="566584"/>
                      </a:lnTo>
                      <a:lnTo>
                        <a:pt x="84136" y="566584"/>
                      </a:lnTo>
                      <a:lnTo>
                        <a:pt x="35784" y="549002"/>
                      </a:lnTo>
                      <a:lnTo>
                        <a:pt x="38100" y="538010"/>
                      </a:lnTo>
                      <a:lnTo>
                        <a:pt x="9524" y="457048"/>
                      </a:lnTo>
                      <a:lnTo>
                        <a:pt x="19048" y="361798"/>
                      </a:lnTo>
                      <a:lnTo>
                        <a:pt x="0" y="166536"/>
                      </a:lnTo>
                      <a:lnTo>
                        <a:pt x="71436" y="95098"/>
                      </a:lnTo>
                      <a:lnTo>
                        <a:pt x="9624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8" name="フリーフォーム: 図形 1157">
                  <a:extLst>
                    <a:ext uri="{FF2B5EF4-FFF2-40B4-BE49-F238E27FC236}">
                      <a16:creationId xmlns:a16="http://schemas.microsoft.com/office/drawing/2014/main" id="{DAB5F1A2-78FE-45DE-9928-10C992C00749}"/>
                    </a:ext>
                  </a:extLst>
                </p:cNvPr>
                <p:cNvSpPr/>
                <p:nvPr/>
              </p:nvSpPr>
              <p:spPr>
                <a:xfrm>
                  <a:off x="42466688" y="18751550"/>
                  <a:ext cx="539652" cy="825894"/>
                </a:xfrm>
                <a:custGeom>
                  <a:avLst/>
                  <a:gdLst>
                    <a:gd name="connsiteX0" fmla="*/ 325960 w 539652"/>
                    <a:gd name="connsiteY0" fmla="*/ 0 h 825894"/>
                    <a:gd name="connsiteX1" fmla="*/ 335488 w 539652"/>
                    <a:gd name="connsiteY1" fmla="*/ 2770 h 825894"/>
                    <a:gd name="connsiteX2" fmla="*/ 335488 w 539652"/>
                    <a:gd name="connsiteY2" fmla="*/ 6350 h 825894"/>
                    <a:gd name="connsiteX3" fmla="*/ 338912 w 539652"/>
                    <a:gd name="connsiteY3" fmla="*/ 7690 h 825894"/>
                    <a:gd name="connsiteX4" fmla="*/ 338664 w 539652"/>
                    <a:gd name="connsiteY4" fmla="*/ 7938 h 825894"/>
                    <a:gd name="connsiteX5" fmla="*/ 414324 w 539652"/>
                    <a:gd name="connsiteY5" fmla="*/ 55224 h 825894"/>
                    <a:gd name="connsiteX6" fmla="*/ 402956 w 539652"/>
                    <a:gd name="connsiteY6" fmla="*/ 165100 h 825894"/>
                    <a:gd name="connsiteX7" fmla="*/ 419624 w 539652"/>
                    <a:gd name="connsiteY7" fmla="*/ 186530 h 825894"/>
                    <a:gd name="connsiteX8" fmla="*/ 424388 w 539652"/>
                    <a:gd name="connsiteY8" fmla="*/ 288926 h 825894"/>
                    <a:gd name="connsiteX9" fmla="*/ 445816 w 539652"/>
                    <a:gd name="connsiteY9" fmla="*/ 312738 h 825894"/>
                    <a:gd name="connsiteX10" fmla="*/ 374380 w 539652"/>
                    <a:gd name="connsiteY10" fmla="*/ 393700 h 825894"/>
                    <a:gd name="connsiteX11" fmla="*/ 398192 w 539652"/>
                    <a:gd name="connsiteY11" fmla="*/ 441326 h 825894"/>
                    <a:gd name="connsiteX12" fmla="*/ 431532 w 539652"/>
                    <a:gd name="connsiteY12" fmla="*/ 436562 h 825894"/>
                    <a:gd name="connsiteX13" fmla="*/ 441056 w 539652"/>
                    <a:gd name="connsiteY13" fmla="*/ 481806 h 825894"/>
                    <a:gd name="connsiteX14" fmla="*/ 481536 w 539652"/>
                    <a:gd name="connsiteY14" fmla="*/ 496094 h 825894"/>
                    <a:gd name="connsiteX15" fmla="*/ 519636 w 539652"/>
                    <a:gd name="connsiteY15" fmla="*/ 512762 h 825894"/>
                    <a:gd name="connsiteX16" fmla="*/ 539652 w 539652"/>
                    <a:gd name="connsiteY16" fmla="*/ 571374 h 825894"/>
                    <a:gd name="connsiteX17" fmla="*/ 532336 w 539652"/>
                    <a:gd name="connsiteY17" fmla="*/ 568326 h 825894"/>
                    <a:gd name="connsiteX18" fmla="*/ 452960 w 539652"/>
                    <a:gd name="connsiteY18" fmla="*/ 600074 h 825894"/>
                    <a:gd name="connsiteX19" fmla="*/ 437088 w 539652"/>
                    <a:gd name="connsiteY19" fmla="*/ 660400 h 825894"/>
                    <a:gd name="connsiteX20" fmla="*/ 440264 w 539652"/>
                    <a:gd name="connsiteY20" fmla="*/ 720726 h 825894"/>
                    <a:gd name="connsiteX21" fmla="*/ 348188 w 539652"/>
                    <a:gd name="connsiteY21" fmla="*/ 727074 h 825894"/>
                    <a:gd name="connsiteX22" fmla="*/ 297388 w 539652"/>
                    <a:gd name="connsiteY22" fmla="*/ 803274 h 825894"/>
                    <a:gd name="connsiteX23" fmla="*/ 227536 w 539652"/>
                    <a:gd name="connsiteY23" fmla="*/ 806450 h 825894"/>
                    <a:gd name="connsiteX24" fmla="*/ 228508 w 539652"/>
                    <a:gd name="connsiteY24" fmla="*/ 825894 h 825894"/>
                    <a:gd name="connsiteX25" fmla="*/ 114824 w 539652"/>
                    <a:gd name="connsiteY25" fmla="*/ 710406 h 825894"/>
                    <a:gd name="connsiteX26" fmla="*/ 55292 w 539652"/>
                    <a:gd name="connsiteY26" fmla="*/ 708026 h 825894"/>
                    <a:gd name="connsiteX27" fmla="*/ 0 w 539652"/>
                    <a:gd name="connsiteY27" fmla="*/ 652728 h 825894"/>
                    <a:gd name="connsiteX28" fmla="*/ 116412 w 539652"/>
                    <a:gd name="connsiteY28" fmla="*/ 508000 h 825894"/>
                    <a:gd name="connsiteX29" fmla="*/ 131740 w 539652"/>
                    <a:gd name="connsiteY29" fmla="*/ 390506 h 825894"/>
                    <a:gd name="connsiteX30" fmla="*/ 205312 w 539652"/>
                    <a:gd name="connsiteY30" fmla="*/ 342900 h 825894"/>
                    <a:gd name="connsiteX31" fmla="*/ 237064 w 539652"/>
                    <a:gd name="connsiteY31" fmla="*/ 241300 h 825894"/>
                    <a:gd name="connsiteX32" fmla="*/ 325960 w 539652"/>
                    <a:gd name="connsiteY32" fmla="*/ 0 h 825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39652" h="825894">
                      <a:moveTo>
                        <a:pt x="325960" y="0"/>
                      </a:moveTo>
                      <a:lnTo>
                        <a:pt x="335488" y="2770"/>
                      </a:lnTo>
                      <a:lnTo>
                        <a:pt x="335488" y="6350"/>
                      </a:lnTo>
                      <a:lnTo>
                        <a:pt x="338912" y="7690"/>
                      </a:lnTo>
                      <a:lnTo>
                        <a:pt x="338664" y="7938"/>
                      </a:lnTo>
                      <a:lnTo>
                        <a:pt x="414324" y="55224"/>
                      </a:lnTo>
                      <a:lnTo>
                        <a:pt x="402956" y="165100"/>
                      </a:lnTo>
                      <a:lnTo>
                        <a:pt x="419624" y="186530"/>
                      </a:lnTo>
                      <a:lnTo>
                        <a:pt x="424388" y="288926"/>
                      </a:lnTo>
                      <a:lnTo>
                        <a:pt x="445816" y="312738"/>
                      </a:lnTo>
                      <a:lnTo>
                        <a:pt x="374380" y="393700"/>
                      </a:lnTo>
                      <a:lnTo>
                        <a:pt x="398192" y="441326"/>
                      </a:lnTo>
                      <a:lnTo>
                        <a:pt x="431532" y="436562"/>
                      </a:lnTo>
                      <a:lnTo>
                        <a:pt x="441056" y="481806"/>
                      </a:lnTo>
                      <a:lnTo>
                        <a:pt x="481536" y="496094"/>
                      </a:lnTo>
                      <a:lnTo>
                        <a:pt x="519636" y="512762"/>
                      </a:lnTo>
                      <a:lnTo>
                        <a:pt x="539652" y="571374"/>
                      </a:lnTo>
                      <a:lnTo>
                        <a:pt x="532336" y="568326"/>
                      </a:lnTo>
                      <a:lnTo>
                        <a:pt x="452960" y="600074"/>
                      </a:lnTo>
                      <a:lnTo>
                        <a:pt x="437088" y="660400"/>
                      </a:lnTo>
                      <a:lnTo>
                        <a:pt x="440264" y="720726"/>
                      </a:lnTo>
                      <a:lnTo>
                        <a:pt x="348188" y="727074"/>
                      </a:lnTo>
                      <a:lnTo>
                        <a:pt x="297388" y="803274"/>
                      </a:lnTo>
                      <a:lnTo>
                        <a:pt x="227536" y="806450"/>
                      </a:lnTo>
                      <a:lnTo>
                        <a:pt x="228508" y="825894"/>
                      </a:lnTo>
                      <a:lnTo>
                        <a:pt x="114824" y="710406"/>
                      </a:lnTo>
                      <a:lnTo>
                        <a:pt x="55292" y="708026"/>
                      </a:lnTo>
                      <a:lnTo>
                        <a:pt x="0" y="652728"/>
                      </a:lnTo>
                      <a:lnTo>
                        <a:pt x="116412" y="508000"/>
                      </a:lnTo>
                      <a:lnTo>
                        <a:pt x="131740" y="390506"/>
                      </a:lnTo>
                      <a:lnTo>
                        <a:pt x="205312" y="342900"/>
                      </a:lnTo>
                      <a:lnTo>
                        <a:pt x="237064" y="241300"/>
                      </a:lnTo>
                      <a:lnTo>
                        <a:pt x="32596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9" name="フリーフォーム: 図形 1158">
                  <a:extLst>
                    <a:ext uri="{FF2B5EF4-FFF2-40B4-BE49-F238E27FC236}">
                      <a16:creationId xmlns:a16="http://schemas.microsoft.com/office/drawing/2014/main" id="{0315B478-2F62-4534-A6F7-EF6EAD7F009A}"/>
                    </a:ext>
                  </a:extLst>
                </p:cNvPr>
                <p:cNvSpPr/>
                <p:nvPr/>
              </p:nvSpPr>
              <p:spPr>
                <a:xfrm>
                  <a:off x="42239132" y="18566606"/>
                  <a:ext cx="563044" cy="575450"/>
                </a:xfrm>
                <a:custGeom>
                  <a:avLst/>
                  <a:gdLst>
                    <a:gd name="connsiteX0" fmla="*/ 242368 w 563044"/>
                    <a:gd name="connsiteY0" fmla="*/ 0 h 575450"/>
                    <a:gd name="connsiteX1" fmla="*/ 256656 w 563044"/>
                    <a:gd name="connsiteY1" fmla="*/ 19050 h 575450"/>
                    <a:gd name="connsiteX2" fmla="*/ 316188 w 563044"/>
                    <a:gd name="connsiteY2" fmla="*/ 104774 h 575450"/>
                    <a:gd name="connsiteX3" fmla="*/ 470968 w 563044"/>
                    <a:gd name="connsiteY3" fmla="*/ 80962 h 575450"/>
                    <a:gd name="connsiteX4" fmla="*/ 509068 w 563044"/>
                    <a:gd name="connsiteY4" fmla="*/ 109538 h 575450"/>
                    <a:gd name="connsiteX5" fmla="*/ 509636 w 563044"/>
                    <a:gd name="connsiteY5" fmla="*/ 98748 h 575450"/>
                    <a:gd name="connsiteX6" fmla="*/ 563044 w 563044"/>
                    <a:gd name="connsiteY6" fmla="*/ 137318 h 575450"/>
                    <a:gd name="connsiteX7" fmla="*/ 563044 w 563044"/>
                    <a:gd name="connsiteY7" fmla="*/ 187714 h 575450"/>
                    <a:gd name="connsiteX8" fmla="*/ 553516 w 563044"/>
                    <a:gd name="connsiteY8" fmla="*/ 184944 h 575450"/>
                    <a:gd name="connsiteX9" fmla="*/ 464620 w 563044"/>
                    <a:gd name="connsiteY9" fmla="*/ 426244 h 575450"/>
                    <a:gd name="connsiteX10" fmla="*/ 432868 w 563044"/>
                    <a:gd name="connsiteY10" fmla="*/ 527844 h 575450"/>
                    <a:gd name="connsiteX11" fmla="*/ 359296 w 563044"/>
                    <a:gd name="connsiteY11" fmla="*/ 575450 h 575450"/>
                    <a:gd name="connsiteX12" fmla="*/ 363020 w 563044"/>
                    <a:gd name="connsiteY12" fmla="*/ 546894 h 575450"/>
                    <a:gd name="connsiteX13" fmla="*/ 347144 w 563044"/>
                    <a:gd name="connsiteY13" fmla="*/ 534194 h 575450"/>
                    <a:gd name="connsiteX14" fmla="*/ 299516 w 563044"/>
                    <a:gd name="connsiteY14" fmla="*/ 546894 h 575450"/>
                    <a:gd name="connsiteX15" fmla="*/ 188392 w 563044"/>
                    <a:gd name="connsiteY15" fmla="*/ 515144 h 575450"/>
                    <a:gd name="connsiteX16" fmla="*/ 188392 w 563044"/>
                    <a:gd name="connsiteY16" fmla="*/ 470694 h 575450"/>
                    <a:gd name="connsiteX17" fmla="*/ 80444 w 563044"/>
                    <a:gd name="connsiteY17" fmla="*/ 384970 h 575450"/>
                    <a:gd name="connsiteX18" fmla="*/ 1068 w 563044"/>
                    <a:gd name="connsiteY18" fmla="*/ 365918 h 575450"/>
                    <a:gd name="connsiteX19" fmla="*/ 0 w 563044"/>
                    <a:gd name="connsiteY19" fmla="*/ 363344 h 575450"/>
                    <a:gd name="connsiteX20" fmla="*/ 4244 w 563044"/>
                    <a:gd name="connsiteY20" fmla="*/ 359570 h 575450"/>
                    <a:gd name="connsiteX21" fmla="*/ 13768 w 563044"/>
                    <a:gd name="connsiteY21" fmla="*/ 319088 h 575450"/>
                    <a:gd name="connsiteX22" fmla="*/ 6624 w 563044"/>
                    <a:gd name="connsiteY22" fmla="*/ 240506 h 575450"/>
                    <a:gd name="connsiteX23" fmla="*/ 85204 w 563044"/>
                    <a:gd name="connsiteY23" fmla="*/ 119062 h 575450"/>
                    <a:gd name="connsiteX24" fmla="*/ 180456 w 563044"/>
                    <a:gd name="connsiteY24" fmla="*/ 104774 h 575450"/>
                    <a:gd name="connsiteX25" fmla="*/ 242368 w 563044"/>
                    <a:gd name="connsiteY25" fmla="*/ 0 h 57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63044" h="575450">
                      <a:moveTo>
                        <a:pt x="242368" y="0"/>
                      </a:moveTo>
                      <a:lnTo>
                        <a:pt x="256656" y="19050"/>
                      </a:lnTo>
                      <a:lnTo>
                        <a:pt x="316188" y="104774"/>
                      </a:lnTo>
                      <a:lnTo>
                        <a:pt x="470968" y="80962"/>
                      </a:lnTo>
                      <a:lnTo>
                        <a:pt x="509068" y="109538"/>
                      </a:lnTo>
                      <a:lnTo>
                        <a:pt x="509636" y="98748"/>
                      </a:lnTo>
                      <a:lnTo>
                        <a:pt x="563044" y="137318"/>
                      </a:lnTo>
                      <a:lnTo>
                        <a:pt x="563044" y="187714"/>
                      </a:lnTo>
                      <a:lnTo>
                        <a:pt x="553516" y="184944"/>
                      </a:lnTo>
                      <a:lnTo>
                        <a:pt x="464620" y="426244"/>
                      </a:lnTo>
                      <a:lnTo>
                        <a:pt x="432868" y="527844"/>
                      </a:lnTo>
                      <a:lnTo>
                        <a:pt x="359296" y="575450"/>
                      </a:lnTo>
                      <a:lnTo>
                        <a:pt x="363020" y="546894"/>
                      </a:lnTo>
                      <a:lnTo>
                        <a:pt x="347144" y="534194"/>
                      </a:lnTo>
                      <a:lnTo>
                        <a:pt x="299516" y="546894"/>
                      </a:lnTo>
                      <a:lnTo>
                        <a:pt x="188392" y="515144"/>
                      </a:lnTo>
                      <a:lnTo>
                        <a:pt x="188392" y="470694"/>
                      </a:lnTo>
                      <a:lnTo>
                        <a:pt x="80444" y="384970"/>
                      </a:lnTo>
                      <a:lnTo>
                        <a:pt x="1068" y="365918"/>
                      </a:lnTo>
                      <a:lnTo>
                        <a:pt x="0" y="363344"/>
                      </a:lnTo>
                      <a:lnTo>
                        <a:pt x="4244" y="359570"/>
                      </a:lnTo>
                      <a:lnTo>
                        <a:pt x="13768" y="319088"/>
                      </a:lnTo>
                      <a:lnTo>
                        <a:pt x="6624" y="240506"/>
                      </a:lnTo>
                      <a:lnTo>
                        <a:pt x="85204" y="119062"/>
                      </a:lnTo>
                      <a:lnTo>
                        <a:pt x="180456" y="104774"/>
                      </a:lnTo>
                      <a:lnTo>
                        <a:pt x="24236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0" name="フリーフォーム: 図形 1159">
                  <a:extLst>
                    <a:ext uri="{FF2B5EF4-FFF2-40B4-BE49-F238E27FC236}">
                      <a16:creationId xmlns:a16="http://schemas.microsoft.com/office/drawing/2014/main" id="{58149F36-AEAF-42DA-9443-EB05CCCD5CEE}"/>
                    </a:ext>
                  </a:extLst>
                </p:cNvPr>
                <p:cNvSpPr/>
                <p:nvPr/>
              </p:nvSpPr>
              <p:spPr>
                <a:xfrm>
                  <a:off x="41821100" y="16163926"/>
                  <a:ext cx="788988" cy="1400555"/>
                </a:xfrm>
                <a:custGeom>
                  <a:avLst/>
                  <a:gdLst>
                    <a:gd name="connsiteX0" fmla="*/ 187324 w 788988"/>
                    <a:gd name="connsiteY0" fmla="*/ 0 h 1400555"/>
                    <a:gd name="connsiteX1" fmla="*/ 238124 w 788988"/>
                    <a:gd name="connsiteY1" fmla="*/ 60325 h 1400555"/>
                    <a:gd name="connsiteX2" fmla="*/ 279400 w 788988"/>
                    <a:gd name="connsiteY2" fmla="*/ 82550 h 1400555"/>
                    <a:gd name="connsiteX3" fmla="*/ 282576 w 788988"/>
                    <a:gd name="connsiteY3" fmla="*/ 114300 h 1400555"/>
                    <a:gd name="connsiteX4" fmla="*/ 254000 w 788988"/>
                    <a:gd name="connsiteY4" fmla="*/ 152400 h 1400555"/>
                    <a:gd name="connsiteX5" fmla="*/ 349252 w 788988"/>
                    <a:gd name="connsiteY5" fmla="*/ 254000 h 1400555"/>
                    <a:gd name="connsiteX6" fmla="*/ 419100 w 788988"/>
                    <a:gd name="connsiteY6" fmla="*/ 317500 h 1400555"/>
                    <a:gd name="connsiteX7" fmla="*/ 409576 w 788988"/>
                    <a:gd name="connsiteY7" fmla="*/ 371475 h 1400555"/>
                    <a:gd name="connsiteX8" fmla="*/ 501652 w 788988"/>
                    <a:gd name="connsiteY8" fmla="*/ 371475 h 1400555"/>
                    <a:gd name="connsiteX9" fmla="*/ 533400 w 788988"/>
                    <a:gd name="connsiteY9" fmla="*/ 447675 h 1400555"/>
                    <a:gd name="connsiteX10" fmla="*/ 546404 w 788988"/>
                    <a:gd name="connsiteY10" fmla="*/ 439006 h 1400555"/>
                    <a:gd name="connsiteX11" fmla="*/ 627064 w 788988"/>
                    <a:gd name="connsiteY11" fmla="*/ 666751 h 1400555"/>
                    <a:gd name="connsiteX12" fmla="*/ 579436 w 788988"/>
                    <a:gd name="connsiteY12" fmla="*/ 833439 h 1400555"/>
                    <a:gd name="connsiteX13" fmla="*/ 617540 w 788988"/>
                    <a:gd name="connsiteY13" fmla="*/ 890587 h 1400555"/>
                    <a:gd name="connsiteX14" fmla="*/ 665164 w 788988"/>
                    <a:gd name="connsiteY14" fmla="*/ 995363 h 1400555"/>
                    <a:gd name="connsiteX15" fmla="*/ 774700 w 788988"/>
                    <a:gd name="connsiteY15" fmla="*/ 1066799 h 1400555"/>
                    <a:gd name="connsiteX16" fmla="*/ 788988 w 788988"/>
                    <a:gd name="connsiteY16" fmla="*/ 1219199 h 1400555"/>
                    <a:gd name="connsiteX17" fmla="*/ 731836 w 788988"/>
                    <a:gd name="connsiteY17" fmla="*/ 1295399 h 1400555"/>
                    <a:gd name="connsiteX18" fmla="*/ 660400 w 788988"/>
                    <a:gd name="connsiteY18" fmla="*/ 1381125 h 1400555"/>
                    <a:gd name="connsiteX19" fmla="*/ 609888 w 788988"/>
                    <a:gd name="connsiteY19" fmla="*/ 1400555 h 1400555"/>
                    <a:gd name="connsiteX20" fmla="*/ 612776 w 788988"/>
                    <a:gd name="connsiteY20" fmla="*/ 1396999 h 1400555"/>
                    <a:gd name="connsiteX21" fmla="*/ 521916 w 788988"/>
                    <a:gd name="connsiteY21" fmla="*/ 1340667 h 1400555"/>
                    <a:gd name="connsiteX22" fmla="*/ 523876 w 788988"/>
                    <a:gd name="connsiteY22" fmla="*/ 1339851 h 1400555"/>
                    <a:gd name="connsiteX23" fmla="*/ 552452 w 788988"/>
                    <a:gd name="connsiteY23" fmla="*/ 1308099 h 1400555"/>
                    <a:gd name="connsiteX24" fmla="*/ 501652 w 788988"/>
                    <a:gd name="connsiteY24" fmla="*/ 1165225 h 1400555"/>
                    <a:gd name="connsiteX25" fmla="*/ 425452 w 788988"/>
                    <a:gd name="connsiteY25" fmla="*/ 1104899 h 1400555"/>
                    <a:gd name="connsiteX26" fmla="*/ 444500 w 788988"/>
                    <a:gd name="connsiteY26" fmla="*/ 1022351 h 1400555"/>
                    <a:gd name="connsiteX27" fmla="*/ 422276 w 788988"/>
                    <a:gd name="connsiteY27" fmla="*/ 733425 h 1400555"/>
                    <a:gd name="connsiteX28" fmla="*/ 463548 w 788988"/>
                    <a:gd name="connsiteY28" fmla="*/ 679451 h 1400555"/>
                    <a:gd name="connsiteX29" fmla="*/ 428624 w 788988"/>
                    <a:gd name="connsiteY29" fmla="*/ 561975 h 1400555"/>
                    <a:gd name="connsiteX30" fmla="*/ 400052 w 788988"/>
                    <a:gd name="connsiteY30" fmla="*/ 523875 h 1400555"/>
                    <a:gd name="connsiteX31" fmla="*/ 298452 w 788988"/>
                    <a:gd name="connsiteY31" fmla="*/ 523875 h 1400555"/>
                    <a:gd name="connsiteX32" fmla="*/ 301624 w 788988"/>
                    <a:gd name="connsiteY32" fmla="*/ 466725 h 1400555"/>
                    <a:gd name="connsiteX33" fmla="*/ 123824 w 788988"/>
                    <a:gd name="connsiteY33" fmla="*/ 269875 h 1400555"/>
                    <a:gd name="connsiteX34" fmla="*/ 58648 w 788988"/>
                    <a:gd name="connsiteY34" fmla="*/ 264444 h 1400555"/>
                    <a:gd name="connsiteX35" fmla="*/ 55564 w 788988"/>
                    <a:gd name="connsiteY35" fmla="*/ 257175 h 1400555"/>
                    <a:gd name="connsiteX36" fmla="*/ 49108 w 788988"/>
                    <a:gd name="connsiteY36" fmla="*/ 253850 h 1400555"/>
                    <a:gd name="connsiteX37" fmla="*/ 0 w 788988"/>
                    <a:gd name="connsiteY37" fmla="*/ 149225 h 1400555"/>
                    <a:gd name="connsiteX38" fmla="*/ 6348 w 788988"/>
                    <a:gd name="connsiteY38" fmla="*/ 98425 h 1400555"/>
                    <a:gd name="connsiteX39" fmla="*/ 92076 w 788988"/>
                    <a:gd name="connsiteY39" fmla="*/ 133350 h 1400555"/>
                    <a:gd name="connsiteX40" fmla="*/ 104776 w 788988"/>
                    <a:gd name="connsiteY40" fmla="*/ 85725 h 1400555"/>
                    <a:gd name="connsiteX41" fmla="*/ 187324 w 788988"/>
                    <a:gd name="connsiteY41" fmla="*/ 0 h 1400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788988" h="1400555">
                      <a:moveTo>
                        <a:pt x="187324" y="0"/>
                      </a:moveTo>
                      <a:lnTo>
                        <a:pt x="238124" y="60325"/>
                      </a:lnTo>
                      <a:lnTo>
                        <a:pt x="279400" y="82550"/>
                      </a:lnTo>
                      <a:lnTo>
                        <a:pt x="282576" y="114300"/>
                      </a:lnTo>
                      <a:lnTo>
                        <a:pt x="254000" y="152400"/>
                      </a:lnTo>
                      <a:lnTo>
                        <a:pt x="349252" y="254000"/>
                      </a:lnTo>
                      <a:lnTo>
                        <a:pt x="419100" y="317500"/>
                      </a:lnTo>
                      <a:lnTo>
                        <a:pt x="409576" y="371475"/>
                      </a:lnTo>
                      <a:lnTo>
                        <a:pt x="501652" y="371475"/>
                      </a:lnTo>
                      <a:lnTo>
                        <a:pt x="533400" y="447675"/>
                      </a:lnTo>
                      <a:lnTo>
                        <a:pt x="546404" y="439006"/>
                      </a:lnTo>
                      <a:lnTo>
                        <a:pt x="627064" y="666751"/>
                      </a:lnTo>
                      <a:lnTo>
                        <a:pt x="579436" y="833439"/>
                      </a:lnTo>
                      <a:lnTo>
                        <a:pt x="617540" y="890587"/>
                      </a:lnTo>
                      <a:lnTo>
                        <a:pt x="665164" y="995363"/>
                      </a:lnTo>
                      <a:lnTo>
                        <a:pt x="774700" y="1066799"/>
                      </a:lnTo>
                      <a:lnTo>
                        <a:pt x="788988" y="1219199"/>
                      </a:lnTo>
                      <a:lnTo>
                        <a:pt x="731836" y="1295399"/>
                      </a:lnTo>
                      <a:lnTo>
                        <a:pt x="660400" y="1381125"/>
                      </a:lnTo>
                      <a:lnTo>
                        <a:pt x="609888" y="1400555"/>
                      </a:lnTo>
                      <a:lnTo>
                        <a:pt x="612776" y="1396999"/>
                      </a:lnTo>
                      <a:lnTo>
                        <a:pt x="521916" y="1340667"/>
                      </a:lnTo>
                      <a:lnTo>
                        <a:pt x="523876" y="1339851"/>
                      </a:lnTo>
                      <a:lnTo>
                        <a:pt x="552452" y="1308099"/>
                      </a:lnTo>
                      <a:lnTo>
                        <a:pt x="501652" y="1165225"/>
                      </a:lnTo>
                      <a:lnTo>
                        <a:pt x="425452" y="1104899"/>
                      </a:lnTo>
                      <a:lnTo>
                        <a:pt x="444500" y="1022351"/>
                      </a:lnTo>
                      <a:lnTo>
                        <a:pt x="422276" y="733425"/>
                      </a:lnTo>
                      <a:lnTo>
                        <a:pt x="463548" y="679451"/>
                      </a:lnTo>
                      <a:lnTo>
                        <a:pt x="428624" y="561975"/>
                      </a:lnTo>
                      <a:lnTo>
                        <a:pt x="400052" y="523875"/>
                      </a:lnTo>
                      <a:lnTo>
                        <a:pt x="298452" y="523875"/>
                      </a:lnTo>
                      <a:lnTo>
                        <a:pt x="301624" y="466725"/>
                      </a:lnTo>
                      <a:lnTo>
                        <a:pt x="123824" y="269875"/>
                      </a:lnTo>
                      <a:lnTo>
                        <a:pt x="58648" y="264444"/>
                      </a:lnTo>
                      <a:lnTo>
                        <a:pt x="55564" y="257175"/>
                      </a:lnTo>
                      <a:lnTo>
                        <a:pt x="49108" y="253850"/>
                      </a:lnTo>
                      <a:lnTo>
                        <a:pt x="0" y="149225"/>
                      </a:lnTo>
                      <a:lnTo>
                        <a:pt x="6348" y="98425"/>
                      </a:lnTo>
                      <a:lnTo>
                        <a:pt x="92076" y="133350"/>
                      </a:lnTo>
                      <a:lnTo>
                        <a:pt x="104776" y="85725"/>
                      </a:lnTo>
                      <a:lnTo>
                        <a:pt x="18732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1" name="フリーフォーム: 図形 1160">
                  <a:extLst>
                    <a:ext uri="{FF2B5EF4-FFF2-40B4-BE49-F238E27FC236}">
                      <a16:creationId xmlns:a16="http://schemas.microsoft.com/office/drawing/2014/main" id="{6C9BE9F5-E3F8-4B1B-B0C0-1E45859D9522}"/>
                    </a:ext>
                  </a:extLst>
                </p:cNvPr>
                <p:cNvSpPr/>
                <p:nvPr/>
              </p:nvSpPr>
              <p:spPr>
                <a:xfrm>
                  <a:off x="42933936" y="17376776"/>
                  <a:ext cx="747712" cy="454024"/>
                </a:xfrm>
                <a:custGeom>
                  <a:avLst/>
                  <a:gdLst>
                    <a:gd name="connsiteX0" fmla="*/ 290512 w 747712"/>
                    <a:gd name="connsiteY0" fmla="*/ 0 h 454024"/>
                    <a:gd name="connsiteX1" fmla="*/ 414340 w 747712"/>
                    <a:gd name="connsiteY1" fmla="*/ 101600 h 454024"/>
                    <a:gd name="connsiteX2" fmla="*/ 506416 w 747712"/>
                    <a:gd name="connsiteY2" fmla="*/ 130174 h 454024"/>
                    <a:gd name="connsiteX3" fmla="*/ 522288 w 747712"/>
                    <a:gd name="connsiteY3" fmla="*/ 50800 h 454024"/>
                    <a:gd name="connsiteX4" fmla="*/ 590340 w 747712"/>
                    <a:gd name="connsiteY4" fmla="*/ 25278 h 454024"/>
                    <a:gd name="connsiteX5" fmla="*/ 588964 w 747712"/>
                    <a:gd name="connsiteY5" fmla="*/ 34924 h 454024"/>
                    <a:gd name="connsiteX6" fmla="*/ 687388 w 747712"/>
                    <a:gd name="connsiteY6" fmla="*/ 76200 h 454024"/>
                    <a:gd name="connsiteX7" fmla="*/ 690564 w 747712"/>
                    <a:gd name="connsiteY7" fmla="*/ 161924 h 454024"/>
                    <a:gd name="connsiteX8" fmla="*/ 658816 w 747712"/>
                    <a:gd name="connsiteY8" fmla="*/ 238124 h 454024"/>
                    <a:gd name="connsiteX9" fmla="*/ 747712 w 747712"/>
                    <a:gd name="connsiteY9" fmla="*/ 279400 h 454024"/>
                    <a:gd name="connsiteX10" fmla="*/ 744960 w 747712"/>
                    <a:gd name="connsiteY10" fmla="*/ 342742 h 454024"/>
                    <a:gd name="connsiteX11" fmla="*/ 697708 w 747712"/>
                    <a:gd name="connsiteY11" fmla="*/ 356392 h 454024"/>
                    <a:gd name="connsiteX12" fmla="*/ 661988 w 747712"/>
                    <a:gd name="connsiteY12" fmla="*/ 418304 h 454024"/>
                    <a:gd name="connsiteX13" fmla="*/ 454820 w 747712"/>
                    <a:gd name="connsiteY13" fmla="*/ 423068 h 454024"/>
                    <a:gd name="connsiteX14" fmla="*/ 409576 w 747712"/>
                    <a:gd name="connsiteY14" fmla="*/ 451644 h 454024"/>
                    <a:gd name="connsiteX15" fmla="*/ 409036 w 747712"/>
                    <a:gd name="connsiteY15" fmla="*/ 454024 h 454024"/>
                    <a:gd name="connsiteX16" fmla="*/ 293688 w 747712"/>
                    <a:gd name="connsiteY16" fmla="*/ 454024 h 454024"/>
                    <a:gd name="connsiteX17" fmla="*/ 227016 w 747712"/>
                    <a:gd name="connsiteY17" fmla="*/ 409574 h 454024"/>
                    <a:gd name="connsiteX18" fmla="*/ 131764 w 747712"/>
                    <a:gd name="connsiteY18" fmla="*/ 415924 h 454024"/>
                    <a:gd name="connsiteX19" fmla="*/ 131848 w 747712"/>
                    <a:gd name="connsiteY19" fmla="*/ 416750 h 454024"/>
                    <a:gd name="connsiteX20" fmla="*/ 85728 w 747712"/>
                    <a:gd name="connsiteY20" fmla="*/ 382588 h 454024"/>
                    <a:gd name="connsiteX21" fmla="*/ 85728 w 747712"/>
                    <a:gd name="connsiteY21" fmla="*/ 325436 h 454024"/>
                    <a:gd name="connsiteX22" fmla="*/ 47628 w 747712"/>
                    <a:gd name="connsiteY22" fmla="*/ 254000 h 454024"/>
                    <a:gd name="connsiteX23" fmla="*/ 0 w 747712"/>
                    <a:gd name="connsiteY23" fmla="*/ 206374 h 454024"/>
                    <a:gd name="connsiteX24" fmla="*/ 28576 w 747712"/>
                    <a:gd name="connsiteY24" fmla="*/ 125412 h 454024"/>
                    <a:gd name="connsiteX25" fmla="*/ 100016 w 747712"/>
                    <a:gd name="connsiteY25" fmla="*/ 34924 h 454024"/>
                    <a:gd name="connsiteX26" fmla="*/ 125800 w 747712"/>
                    <a:gd name="connsiteY26" fmla="*/ 26328 h 454024"/>
                    <a:gd name="connsiteX27" fmla="*/ 122240 w 747712"/>
                    <a:gd name="connsiteY27" fmla="*/ 31748 h 454024"/>
                    <a:gd name="connsiteX28" fmla="*/ 195264 w 747712"/>
                    <a:gd name="connsiteY28" fmla="*/ 44448 h 454024"/>
                    <a:gd name="connsiteX29" fmla="*/ 290512 w 747712"/>
                    <a:gd name="connsiteY29" fmla="*/ 0 h 45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47712" h="454024">
                      <a:moveTo>
                        <a:pt x="290512" y="0"/>
                      </a:moveTo>
                      <a:lnTo>
                        <a:pt x="414340" y="101600"/>
                      </a:lnTo>
                      <a:lnTo>
                        <a:pt x="506416" y="130174"/>
                      </a:lnTo>
                      <a:lnTo>
                        <a:pt x="522288" y="50800"/>
                      </a:lnTo>
                      <a:lnTo>
                        <a:pt x="590340" y="25278"/>
                      </a:lnTo>
                      <a:lnTo>
                        <a:pt x="588964" y="34924"/>
                      </a:lnTo>
                      <a:lnTo>
                        <a:pt x="687388" y="76200"/>
                      </a:lnTo>
                      <a:lnTo>
                        <a:pt x="690564" y="161924"/>
                      </a:lnTo>
                      <a:lnTo>
                        <a:pt x="658816" y="238124"/>
                      </a:lnTo>
                      <a:lnTo>
                        <a:pt x="747712" y="279400"/>
                      </a:lnTo>
                      <a:lnTo>
                        <a:pt x="744960" y="342742"/>
                      </a:lnTo>
                      <a:lnTo>
                        <a:pt x="697708" y="356392"/>
                      </a:lnTo>
                      <a:lnTo>
                        <a:pt x="661988" y="418304"/>
                      </a:lnTo>
                      <a:lnTo>
                        <a:pt x="454820" y="423068"/>
                      </a:lnTo>
                      <a:lnTo>
                        <a:pt x="409576" y="451644"/>
                      </a:lnTo>
                      <a:lnTo>
                        <a:pt x="409036" y="454024"/>
                      </a:lnTo>
                      <a:lnTo>
                        <a:pt x="293688" y="454024"/>
                      </a:lnTo>
                      <a:lnTo>
                        <a:pt x="227016" y="409574"/>
                      </a:lnTo>
                      <a:lnTo>
                        <a:pt x="131764" y="415924"/>
                      </a:lnTo>
                      <a:lnTo>
                        <a:pt x="131848" y="416750"/>
                      </a:lnTo>
                      <a:lnTo>
                        <a:pt x="85728" y="382588"/>
                      </a:lnTo>
                      <a:lnTo>
                        <a:pt x="85728" y="325436"/>
                      </a:lnTo>
                      <a:lnTo>
                        <a:pt x="47628" y="254000"/>
                      </a:lnTo>
                      <a:lnTo>
                        <a:pt x="0" y="206374"/>
                      </a:lnTo>
                      <a:lnTo>
                        <a:pt x="28576" y="125412"/>
                      </a:lnTo>
                      <a:lnTo>
                        <a:pt x="100016" y="34924"/>
                      </a:lnTo>
                      <a:lnTo>
                        <a:pt x="125800" y="26328"/>
                      </a:lnTo>
                      <a:lnTo>
                        <a:pt x="122240" y="31748"/>
                      </a:lnTo>
                      <a:lnTo>
                        <a:pt x="195264" y="44448"/>
                      </a:lnTo>
                      <a:lnTo>
                        <a:pt x="29051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2" name="フリーフォーム: 図形 1161">
                  <a:extLst>
                    <a:ext uri="{FF2B5EF4-FFF2-40B4-BE49-F238E27FC236}">
                      <a16:creationId xmlns:a16="http://schemas.microsoft.com/office/drawing/2014/main" id="{85C7A976-8700-4481-B6D4-D252EB1C5383}"/>
                    </a:ext>
                  </a:extLst>
                </p:cNvPr>
                <p:cNvSpPr/>
                <p:nvPr/>
              </p:nvSpPr>
              <p:spPr>
                <a:xfrm>
                  <a:off x="42748768" y="18355072"/>
                  <a:ext cx="423108" cy="404168"/>
                </a:xfrm>
                <a:custGeom>
                  <a:avLst/>
                  <a:gdLst>
                    <a:gd name="connsiteX0" fmla="*/ 166912 w 423108"/>
                    <a:gd name="connsiteY0" fmla="*/ 0 h 404168"/>
                    <a:gd name="connsiteX1" fmla="*/ 170880 w 423108"/>
                    <a:gd name="connsiteY1" fmla="*/ 37704 h 404168"/>
                    <a:gd name="connsiteX2" fmla="*/ 223272 w 423108"/>
                    <a:gd name="connsiteY2" fmla="*/ 47228 h 404168"/>
                    <a:gd name="connsiteX3" fmla="*/ 228032 w 423108"/>
                    <a:gd name="connsiteY3" fmla="*/ 90092 h 404168"/>
                    <a:gd name="connsiteX4" fmla="*/ 342332 w 423108"/>
                    <a:gd name="connsiteY4" fmla="*/ 37704 h 404168"/>
                    <a:gd name="connsiteX5" fmla="*/ 423108 w 423108"/>
                    <a:gd name="connsiteY5" fmla="*/ 65472 h 404168"/>
                    <a:gd name="connsiteX6" fmla="*/ 404244 w 423108"/>
                    <a:gd name="connsiteY6" fmla="*/ 104378 h 404168"/>
                    <a:gd name="connsiteX7" fmla="*/ 370908 w 423108"/>
                    <a:gd name="connsiteY7" fmla="*/ 209152 h 404168"/>
                    <a:gd name="connsiteX8" fmla="*/ 170880 w 423108"/>
                    <a:gd name="connsiteY8" fmla="*/ 218678 h 404168"/>
                    <a:gd name="connsiteX9" fmla="*/ 156596 w 423108"/>
                    <a:gd name="connsiteY9" fmla="*/ 304404 h 404168"/>
                    <a:gd name="connsiteX10" fmla="*/ 56832 w 423108"/>
                    <a:gd name="connsiteY10" fmla="*/ 404168 h 404168"/>
                    <a:gd name="connsiteX11" fmla="*/ 53408 w 423108"/>
                    <a:gd name="connsiteY11" fmla="*/ 402828 h 404168"/>
                    <a:gd name="connsiteX12" fmla="*/ 53408 w 423108"/>
                    <a:gd name="connsiteY12" fmla="*/ 348852 h 404168"/>
                    <a:gd name="connsiteX13" fmla="*/ 0 w 423108"/>
                    <a:gd name="connsiteY13" fmla="*/ 310282 h 404168"/>
                    <a:gd name="connsiteX14" fmla="*/ 4196 w 423108"/>
                    <a:gd name="connsiteY14" fmla="*/ 230584 h 404168"/>
                    <a:gd name="connsiteX15" fmla="*/ 61344 w 423108"/>
                    <a:gd name="connsiteY15" fmla="*/ 163908 h 404168"/>
                    <a:gd name="connsiteX16" fmla="*/ 111352 w 423108"/>
                    <a:gd name="connsiteY16" fmla="*/ 142478 h 404168"/>
                    <a:gd name="connsiteX17" fmla="*/ 106588 w 423108"/>
                    <a:gd name="connsiteY17" fmla="*/ 25796 h 404168"/>
                    <a:gd name="connsiteX18" fmla="*/ 101620 w 423108"/>
                    <a:gd name="connsiteY18" fmla="*/ 4510 h 404168"/>
                    <a:gd name="connsiteX19" fmla="*/ 155008 w 423108"/>
                    <a:gd name="connsiteY19" fmla="*/ 5952 h 404168"/>
                    <a:gd name="connsiteX20" fmla="*/ 166912 w 423108"/>
                    <a:gd name="connsiteY20" fmla="*/ 0 h 404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23108" h="404168">
                      <a:moveTo>
                        <a:pt x="166912" y="0"/>
                      </a:moveTo>
                      <a:lnTo>
                        <a:pt x="170880" y="37704"/>
                      </a:lnTo>
                      <a:lnTo>
                        <a:pt x="223272" y="47228"/>
                      </a:lnTo>
                      <a:lnTo>
                        <a:pt x="228032" y="90092"/>
                      </a:lnTo>
                      <a:lnTo>
                        <a:pt x="342332" y="37704"/>
                      </a:lnTo>
                      <a:lnTo>
                        <a:pt x="423108" y="65472"/>
                      </a:lnTo>
                      <a:lnTo>
                        <a:pt x="404244" y="104378"/>
                      </a:lnTo>
                      <a:lnTo>
                        <a:pt x="370908" y="209152"/>
                      </a:lnTo>
                      <a:lnTo>
                        <a:pt x="170880" y="218678"/>
                      </a:lnTo>
                      <a:lnTo>
                        <a:pt x="156596" y="304404"/>
                      </a:lnTo>
                      <a:lnTo>
                        <a:pt x="56832" y="404168"/>
                      </a:lnTo>
                      <a:lnTo>
                        <a:pt x="53408" y="402828"/>
                      </a:lnTo>
                      <a:lnTo>
                        <a:pt x="53408" y="348852"/>
                      </a:lnTo>
                      <a:lnTo>
                        <a:pt x="0" y="310282"/>
                      </a:lnTo>
                      <a:lnTo>
                        <a:pt x="4196" y="230584"/>
                      </a:lnTo>
                      <a:lnTo>
                        <a:pt x="61344" y="163908"/>
                      </a:lnTo>
                      <a:lnTo>
                        <a:pt x="111352" y="142478"/>
                      </a:lnTo>
                      <a:lnTo>
                        <a:pt x="106588" y="25796"/>
                      </a:lnTo>
                      <a:lnTo>
                        <a:pt x="101620" y="4510"/>
                      </a:lnTo>
                      <a:lnTo>
                        <a:pt x="155008" y="5952"/>
                      </a:lnTo>
                      <a:lnTo>
                        <a:pt x="16691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3" name="フリーフォーム: 図形 1162">
                  <a:extLst>
                    <a:ext uri="{FF2B5EF4-FFF2-40B4-BE49-F238E27FC236}">
                      <a16:creationId xmlns:a16="http://schemas.microsoft.com/office/drawing/2014/main" id="{8C96933E-C37E-4076-84E9-AD00424F6744}"/>
                    </a:ext>
                  </a:extLst>
                </p:cNvPr>
                <p:cNvSpPr/>
                <p:nvPr/>
              </p:nvSpPr>
              <p:spPr>
                <a:xfrm>
                  <a:off x="43000612" y="16717734"/>
                  <a:ext cx="672588" cy="688864"/>
                </a:xfrm>
                <a:custGeom>
                  <a:avLst/>
                  <a:gdLst>
                    <a:gd name="connsiteX0" fmla="*/ 488836 w 672588"/>
                    <a:gd name="connsiteY0" fmla="*/ 0 h 688864"/>
                    <a:gd name="connsiteX1" fmla="*/ 490540 w 672588"/>
                    <a:gd name="connsiteY1" fmla="*/ 3404 h 688864"/>
                    <a:gd name="connsiteX2" fmla="*/ 657228 w 672588"/>
                    <a:gd name="connsiteY2" fmla="*/ 36741 h 688864"/>
                    <a:gd name="connsiteX3" fmla="*/ 672588 w 672588"/>
                    <a:gd name="connsiteY3" fmla="*/ 91202 h 688864"/>
                    <a:gd name="connsiteX4" fmla="*/ 569912 w 672588"/>
                    <a:gd name="connsiteY4" fmla="*/ 176442 h 688864"/>
                    <a:gd name="connsiteX5" fmla="*/ 471488 w 672588"/>
                    <a:gd name="connsiteY5" fmla="*/ 182790 h 688864"/>
                    <a:gd name="connsiteX6" fmla="*/ 433388 w 672588"/>
                    <a:gd name="connsiteY6" fmla="*/ 239942 h 688864"/>
                    <a:gd name="connsiteX7" fmla="*/ 360364 w 672588"/>
                    <a:gd name="connsiteY7" fmla="*/ 227242 h 688864"/>
                    <a:gd name="connsiteX8" fmla="*/ 309564 w 672588"/>
                    <a:gd name="connsiteY8" fmla="*/ 265342 h 688864"/>
                    <a:gd name="connsiteX9" fmla="*/ 233364 w 672588"/>
                    <a:gd name="connsiteY9" fmla="*/ 265342 h 688864"/>
                    <a:gd name="connsiteX10" fmla="*/ 261236 w 672588"/>
                    <a:gd name="connsiteY10" fmla="*/ 386112 h 688864"/>
                    <a:gd name="connsiteX11" fmla="*/ 169864 w 672588"/>
                    <a:gd name="connsiteY11" fmla="*/ 401866 h 688864"/>
                    <a:gd name="connsiteX12" fmla="*/ 176212 w 672588"/>
                    <a:gd name="connsiteY12" fmla="*/ 544742 h 688864"/>
                    <a:gd name="connsiteX13" fmla="*/ 128588 w 672588"/>
                    <a:gd name="connsiteY13" fmla="*/ 579666 h 688864"/>
                    <a:gd name="connsiteX14" fmla="*/ 59124 w 672588"/>
                    <a:gd name="connsiteY14" fmla="*/ 685370 h 688864"/>
                    <a:gd name="connsiteX15" fmla="*/ 48648 w 672588"/>
                    <a:gd name="connsiteY15" fmla="*/ 688864 h 688864"/>
                    <a:gd name="connsiteX16" fmla="*/ 4764 w 672588"/>
                    <a:gd name="connsiteY16" fmla="*/ 601098 h 688864"/>
                    <a:gd name="connsiteX17" fmla="*/ 42864 w 672588"/>
                    <a:gd name="connsiteY17" fmla="*/ 582046 h 688864"/>
                    <a:gd name="connsiteX18" fmla="*/ 40484 w 672588"/>
                    <a:gd name="connsiteY18" fmla="*/ 503466 h 688864"/>
                    <a:gd name="connsiteX19" fmla="*/ 0 w 672588"/>
                    <a:gd name="connsiteY19" fmla="*/ 439172 h 688864"/>
                    <a:gd name="connsiteX20" fmla="*/ 59532 w 672588"/>
                    <a:gd name="connsiteY20" fmla="*/ 370116 h 688864"/>
                    <a:gd name="connsiteX21" fmla="*/ 59532 w 672588"/>
                    <a:gd name="connsiteY21" fmla="*/ 255816 h 688864"/>
                    <a:gd name="connsiteX22" fmla="*/ 76200 w 672588"/>
                    <a:gd name="connsiteY22" fmla="*/ 241530 h 688864"/>
                    <a:gd name="connsiteX23" fmla="*/ 80964 w 672588"/>
                    <a:gd name="connsiteY23" fmla="*/ 196286 h 688864"/>
                    <a:gd name="connsiteX24" fmla="*/ 90564 w 672588"/>
                    <a:gd name="connsiteY24" fmla="*/ 182792 h 688864"/>
                    <a:gd name="connsiteX25" fmla="*/ 207964 w 672588"/>
                    <a:gd name="connsiteY25" fmla="*/ 185966 h 688864"/>
                    <a:gd name="connsiteX26" fmla="*/ 214312 w 672588"/>
                    <a:gd name="connsiteY26" fmla="*/ 131990 h 688864"/>
                    <a:gd name="connsiteX27" fmla="*/ 328612 w 672588"/>
                    <a:gd name="connsiteY27" fmla="*/ 65316 h 688864"/>
                    <a:gd name="connsiteX28" fmla="*/ 376236 w 672588"/>
                    <a:gd name="connsiteY28" fmla="*/ 1816 h 688864"/>
                    <a:gd name="connsiteX29" fmla="*/ 488836 w 672588"/>
                    <a:gd name="connsiteY29" fmla="*/ 0 h 688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72588" h="688864">
                      <a:moveTo>
                        <a:pt x="488836" y="0"/>
                      </a:moveTo>
                      <a:lnTo>
                        <a:pt x="490540" y="3404"/>
                      </a:lnTo>
                      <a:lnTo>
                        <a:pt x="657228" y="36741"/>
                      </a:lnTo>
                      <a:lnTo>
                        <a:pt x="672588" y="91202"/>
                      </a:lnTo>
                      <a:lnTo>
                        <a:pt x="569912" y="176442"/>
                      </a:lnTo>
                      <a:lnTo>
                        <a:pt x="471488" y="182790"/>
                      </a:lnTo>
                      <a:lnTo>
                        <a:pt x="433388" y="239942"/>
                      </a:lnTo>
                      <a:lnTo>
                        <a:pt x="360364" y="227242"/>
                      </a:lnTo>
                      <a:lnTo>
                        <a:pt x="309564" y="265342"/>
                      </a:lnTo>
                      <a:lnTo>
                        <a:pt x="233364" y="265342"/>
                      </a:lnTo>
                      <a:lnTo>
                        <a:pt x="261236" y="386112"/>
                      </a:lnTo>
                      <a:lnTo>
                        <a:pt x="169864" y="401866"/>
                      </a:lnTo>
                      <a:lnTo>
                        <a:pt x="176212" y="544742"/>
                      </a:lnTo>
                      <a:lnTo>
                        <a:pt x="128588" y="579666"/>
                      </a:lnTo>
                      <a:lnTo>
                        <a:pt x="59124" y="685370"/>
                      </a:lnTo>
                      <a:lnTo>
                        <a:pt x="48648" y="688864"/>
                      </a:lnTo>
                      <a:lnTo>
                        <a:pt x="4764" y="601098"/>
                      </a:lnTo>
                      <a:lnTo>
                        <a:pt x="42864" y="582046"/>
                      </a:lnTo>
                      <a:cubicBezTo>
                        <a:pt x="42068" y="555854"/>
                        <a:pt x="41276" y="529660"/>
                        <a:pt x="40484" y="503466"/>
                      </a:cubicBezTo>
                      <a:lnTo>
                        <a:pt x="0" y="439172"/>
                      </a:lnTo>
                      <a:lnTo>
                        <a:pt x="59532" y="370116"/>
                      </a:lnTo>
                      <a:lnTo>
                        <a:pt x="59532" y="255816"/>
                      </a:lnTo>
                      <a:lnTo>
                        <a:pt x="76200" y="241530"/>
                      </a:lnTo>
                      <a:lnTo>
                        <a:pt x="80964" y="196286"/>
                      </a:lnTo>
                      <a:lnTo>
                        <a:pt x="90564" y="182792"/>
                      </a:lnTo>
                      <a:lnTo>
                        <a:pt x="207964" y="185966"/>
                      </a:lnTo>
                      <a:lnTo>
                        <a:pt x="214312" y="131990"/>
                      </a:lnTo>
                      <a:lnTo>
                        <a:pt x="328612" y="65316"/>
                      </a:lnTo>
                      <a:lnTo>
                        <a:pt x="376236" y="1816"/>
                      </a:lnTo>
                      <a:lnTo>
                        <a:pt x="48883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4" name="フリーフォーム: 図形 1163">
                  <a:extLst>
                    <a:ext uri="{FF2B5EF4-FFF2-40B4-BE49-F238E27FC236}">
                      <a16:creationId xmlns:a16="http://schemas.microsoft.com/office/drawing/2014/main" id="{781F3307-CBCA-4FDA-832A-27700961391A}"/>
                    </a:ext>
                  </a:extLst>
                </p:cNvPr>
                <p:cNvSpPr/>
                <p:nvPr/>
              </p:nvSpPr>
              <p:spPr>
                <a:xfrm>
                  <a:off x="42915680" y="18240376"/>
                  <a:ext cx="312580" cy="204788"/>
                </a:xfrm>
                <a:custGeom>
                  <a:avLst/>
                  <a:gdLst>
                    <a:gd name="connsiteX0" fmla="*/ 180184 w 312580"/>
                    <a:gd name="connsiteY0" fmla="*/ 0 h 204788"/>
                    <a:gd name="connsiteX1" fmla="*/ 187328 w 312580"/>
                    <a:gd name="connsiteY1" fmla="*/ 42862 h 204788"/>
                    <a:gd name="connsiteX2" fmla="*/ 227808 w 312580"/>
                    <a:gd name="connsiteY2" fmla="*/ 64292 h 204788"/>
                    <a:gd name="connsiteX3" fmla="*/ 258764 w 312580"/>
                    <a:gd name="connsiteY3" fmla="*/ 16668 h 204788"/>
                    <a:gd name="connsiteX4" fmla="*/ 296252 w 312580"/>
                    <a:gd name="connsiteY4" fmla="*/ 13258 h 204788"/>
                    <a:gd name="connsiteX5" fmla="*/ 312580 w 312580"/>
                    <a:gd name="connsiteY5" fmla="*/ 63876 h 204788"/>
                    <a:gd name="connsiteX6" fmla="*/ 256196 w 312580"/>
                    <a:gd name="connsiteY6" fmla="*/ 180168 h 204788"/>
                    <a:gd name="connsiteX7" fmla="*/ 175420 w 312580"/>
                    <a:gd name="connsiteY7" fmla="*/ 152400 h 204788"/>
                    <a:gd name="connsiteX8" fmla="*/ 61120 w 312580"/>
                    <a:gd name="connsiteY8" fmla="*/ 204788 h 204788"/>
                    <a:gd name="connsiteX9" fmla="*/ 56360 w 312580"/>
                    <a:gd name="connsiteY9" fmla="*/ 161924 h 204788"/>
                    <a:gd name="connsiteX10" fmla="*/ 3968 w 312580"/>
                    <a:gd name="connsiteY10" fmla="*/ 152400 h 204788"/>
                    <a:gd name="connsiteX11" fmla="*/ 0 w 312580"/>
                    <a:gd name="connsiteY11" fmla="*/ 114696 h 204788"/>
                    <a:gd name="connsiteX12" fmla="*/ 26196 w 312580"/>
                    <a:gd name="connsiteY12" fmla="*/ 101600 h 204788"/>
                    <a:gd name="connsiteX13" fmla="*/ 40352 w 312580"/>
                    <a:gd name="connsiteY13" fmla="*/ 37894 h 204788"/>
                    <a:gd name="connsiteX14" fmla="*/ 111128 w 312580"/>
                    <a:gd name="connsiteY14" fmla="*/ 42862 h 204788"/>
                    <a:gd name="connsiteX15" fmla="*/ 180184 w 312580"/>
                    <a:gd name="connsiteY15" fmla="*/ 0 h 204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12580" h="204788">
                      <a:moveTo>
                        <a:pt x="180184" y="0"/>
                      </a:moveTo>
                      <a:lnTo>
                        <a:pt x="187328" y="42862"/>
                      </a:lnTo>
                      <a:lnTo>
                        <a:pt x="227808" y="64292"/>
                      </a:lnTo>
                      <a:lnTo>
                        <a:pt x="258764" y="16668"/>
                      </a:lnTo>
                      <a:lnTo>
                        <a:pt x="296252" y="13258"/>
                      </a:lnTo>
                      <a:lnTo>
                        <a:pt x="312580" y="63876"/>
                      </a:lnTo>
                      <a:lnTo>
                        <a:pt x="256196" y="180168"/>
                      </a:lnTo>
                      <a:lnTo>
                        <a:pt x="175420" y="152400"/>
                      </a:lnTo>
                      <a:lnTo>
                        <a:pt x="61120" y="204788"/>
                      </a:lnTo>
                      <a:lnTo>
                        <a:pt x="56360" y="161924"/>
                      </a:lnTo>
                      <a:lnTo>
                        <a:pt x="3968" y="152400"/>
                      </a:lnTo>
                      <a:lnTo>
                        <a:pt x="0" y="114696"/>
                      </a:lnTo>
                      <a:lnTo>
                        <a:pt x="26196" y="101600"/>
                      </a:lnTo>
                      <a:lnTo>
                        <a:pt x="40352" y="37894"/>
                      </a:lnTo>
                      <a:lnTo>
                        <a:pt x="111128" y="42862"/>
                      </a:lnTo>
                      <a:lnTo>
                        <a:pt x="18018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5" name="フリーフォーム: 図形 1164">
                  <a:extLst>
                    <a:ext uri="{FF2B5EF4-FFF2-40B4-BE49-F238E27FC236}">
                      <a16:creationId xmlns:a16="http://schemas.microsoft.com/office/drawing/2014/main" id="{2FF9F7D2-AF84-483A-9007-40D8E7AC0437}"/>
                    </a:ext>
                  </a:extLst>
                </p:cNvPr>
                <p:cNvSpPr/>
                <p:nvPr/>
              </p:nvSpPr>
              <p:spPr>
                <a:xfrm>
                  <a:off x="42703752" y="17497424"/>
                  <a:ext cx="572868" cy="807244"/>
                </a:xfrm>
                <a:custGeom>
                  <a:avLst/>
                  <a:gdLst>
                    <a:gd name="connsiteX0" fmla="*/ 234948 w 572868"/>
                    <a:gd name="connsiteY0" fmla="*/ 0 h 807244"/>
                    <a:gd name="connsiteX1" fmla="*/ 258964 w 572868"/>
                    <a:gd name="connsiteY1" fmla="*/ 4504 h 807244"/>
                    <a:gd name="connsiteX2" fmla="*/ 258760 w 572868"/>
                    <a:gd name="connsiteY2" fmla="*/ 4764 h 807244"/>
                    <a:gd name="connsiteX3" fmla="*/ 230184 w 572868"/>
                    <a:gd name="connsiteY3" fmla="*/ 85726 h 807244"/>
                    <a:gd name="connsiteX4" fmla="*/ 277812 w 572868"/>
                    <a:gd name="connsiteY4" fmla="*/ 133352 h 807244"/>
                    <a:gd name="connsiteX5" fmla="*/ 315912 w 572868"/>
                    <a:gd name="connsiteY5" fmla="*/ 204788 h 807244"/>
                    <a:gd name="connsiteX6" fmla="*/ 315912 w 572868"/>
                    <a:gd name="connsiteY6" fmla="*/ 261940 h 807244"/>
                    <a:gd name="connsiteX7" fmla="*/ 362032 w 572868"/>
                    <a:gd name="connsiteY7" fmla="*/ 296102 h 807244"/>
                    <a:gd name="connsiteX8" fmla="*/ 365124 w 572868"/>
                    <a:gd name="connsiteY8" fmla="*/ 327026 h 807244"/>
                    <a:gd name="connsiteX9" fmla="*/ 377824 w 572868"/>
                    <a:gd name="connsiteY9" fmla="*/ 365126 h 807244"/>
                    <a:gd name="connsiteX10" fmla="*/ 346072 w 572868"/>
                    <a:gd name="connsiteY10" fmla="*/ 396876 h 807244"/>
                    <a:gd name="connsiteX11" fmla="*/ 381000 w 572868"/>
                    <a:gd name="connsiteY11" fmla="*/ 527052 h 807244"/>
                    <a:gd name="connsiteX12" fmla="*/ 434972 w 572868"/>
                    <a:gd name="connsiteY12" fmla="*/ 530226 h 807244"/>
                    <a:gd name="connsiteX13" fmla="*/ 463548 w 572868"/>
                    <a:gd name="connsiteY13" fmla="*/ 561976 h 807244"/>
                    <a:gd name="connsiteX14" fmla="*/ 460372 w 572868"/>
                    <a:gd name="connsiteY14" fmla="*/ 596900 h 807244"/>
                    <a:gd name="connsiteX15" fmla="*/ 572868 w 572868"/>
                    <a:gd name="connsiteY15" fmla="*/ 689928 h 807244"/>
                    <a:gd name="connsiteX16" fmla="*/ 565148 w 572868"/>
                    <a:gd name="connsiteY16" fmla="*/ 723900 h 807244"/>
                    <a:gd name="connsiteX17" fmla="*/ 508000 w 572868"/>
                    <a:gd name="connsiteY17" fmla="*/ 755652 h 807244"/>
                    <a:gd name="connsiteX18" fmla="*/ 508180 w 572868"/>
                    <a:gd name="connsiteY18" fmla="*/ 756210 h 807244"/>
                    <a:gd name="connsiteX19" fmla="*/ 470692 w 572868"/>
                    <a:gd name="connsiteY19" fmla="*/ 759620 h 807244"/>
                    <a:gd name="connsiteX20" fmla="*/ 439736 w 572868"/>
                    <a:gd name="connsiteY20" fmla="*/ 807244 h 807244"/>
                    <a:gd name="connsiteX21" fmla="*/ 399256 w 572868"/>
                    <a:gd name="connsiteY21" fmla="*/ 785814 h 807244"/>
                    <a:gd name="connsiteX22" fmla="*/ 392112 w 572868"/>
                    <a:gd name="connsiteY22" fmla="*/ 742952 h 807244"/>
                    <a:gd name="connsiteX23" fmla="*/ 323056 w 572868"/>
                    <a:gd name="connsiteY23" fmla="*/ 785814 h 807244"/>
                    <a:gd name="connsiteX24" fmla="*/ 252280 w 572868"/>
                    <a:gd name="connsiteY24" fmla="*/ 780846 h 807244"/>
                    <a:gd name="connsiteX25" fmla="*/ 257172 w 572868"/>
                    <a:gd name="connsiteY25" fmla="*/ 758826 h 807244"/>
                    <a:gd name="connsiteX26" fmla="*/ 247648 w 572868"/>
                    <a:gd name="connsiteY26" fmla="*/ 720726 h 807244"/>
                    <a:gd name="connsiteX27" fmla="*/ 247648 w 572868"/>
                    <a:gd name="connsiteY27" fmla="*/ 682626 h 807244"/>
                    <a:gd name="connsiteX28" fmla="*/ 222248 w 572868"/>
                    <a:gd name="connsiteY28" fmla="*/ 628652 h 807244"/>
                    <a:gd name="connsiteX29" fmla="*/ 193672 w 572868"/>
                    <a:gd name="connsiteY29" fmla="*/ 603252 h 807244"/>
                    <a:gd name="connsiteX30" fmla="*/ 147416 w 572868"/>
                    <a:gd name="connsiteY30" fmla="*/ 562980 h 807244"/>
                    <a:gd name="connsiteX31" fmla="*/ 177800 w 572868"/>
                    <a:gd name="connsiteY31" fmla="*/ 546100 h 807244"/>
                    <a:gd name="connsiteX32" fmla="*/ 168272 w 572868"/>
                    <a:gd name="connsiteY32" fmla="*/ 485776 h 807244"/>
                    <a:gd name="connsiteX33" fmla="*/ 180972 w 572868"/>
                    <a:gd name="connsiteY33" fmla="*/ 434976 h 807244"/>
                    <a:gd name="connsiteX34" fmla="*/ 152400 w 572868"/>
                    <a:gd name="connsiteY34" fmla="*/ 425452 h 807244"/>
                    <a:gd name="connsiteX35" fmla="*/ 117472 w 572868"/>
                    <a:gd name="connsiteY35" fmla="*/ 330200 h 807244"/>
                    <a:gd name="connsiteX36" fmla="*/ 146048 w 572868"/>
                    <a:gd name="connsiteY36" fmla="*/ 269876 h 807244"/>
                    <a:gd name="connsiteX37" fmla="*/ 60324 w 572868"/>
                    <a:gd name="connsiteY37" fmla="*/ 146052 h 807244"/>
                    <a:gd name="connsiteX38" fmla="*/ 6348 w 572868"/>
                    <a:gd name="connsiteY38" fmla="*/ 142876 h 807244"/>
                    <a:gd name="connsiteX39" fmla="*/ 64 w 572868"/>
                    <a:gd name="connsiteY39" fmla="*/ 148154 h 807244"/>
                    <a:gd name="connsiteX40" fmla="*/ 0 w 572868"/>
                    <a:gd name="connsiteY40" fmla="*/ 142876 h 807244"/>
                    <a:gd name="connsiteX41" fmla="*/ 114296 w 572868"/>
                    <a:gd name="connsiteY41" fmla="*/ 50800 h 807244"/>
                    <a:gd name="connsiteX42" fmla="*/ 187324 w 572868"/>
                    <a:gd name="connsiteY42" fmla="*/ 50800 h 807244"/>
                    <a:gd name="connsiteX43" fmla="*/ 234948 w 572868"/>
                    <a:gd name="connsiteY43" fmla="*/ 0 h 807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572868" h="807244">
                      <a:moveTo>
                        <a:pt x="234948" y="0"/>
                      </a:moveTo>
                      <a:lnTo>
                        <a:pt x="258964" y="4504"/>
                      </a:lnTo>
                      <a:lnTo>
                        <a:pt x="258760" y="4764"/>
                      </a:lnTo>
                      <a:lnTo>
                        <a:pt x="230184" y="85726"/>
                      </a:lnTo>
                      <a:lnTo>
                        <a:pt x="277812" y="133352"/>
                      </a:lnTo>
                      <a:lnTo>
                        <a:pt x="315912" y="204788"/>
                      </a:lnTo>
                      <a:lnTo>
                        <a:pt x="315912" y="261940"/>
                      </a:lnTo>
                      <a:lnTo>
                        <a:pt x="362032" y="296102"/>
                      </a:lnTo>
                      <a:lnTo>
                        <a:pt x="365124" y="327026"/>
                      </a:lnTo>
                      <a:lnTo>
                        <a:pt x="377824" y="365126"/>
                      </a:lnTo>
                      <a:lnTo>
                        <a:pt x="346072" y="396876"/>
                      </a:lnTo>
                      <a:lnTo>
                        <a:pt x="381000" y="527052"/>
                      </a:lnTo>
                      <a:lnTo>
                        <a:pt x="434972" y="530226"/>
                      </a:lnTo>
                      <a:lnTo>
                        <a:pt x="463548" y="561976"/>
                      </a:lnTo>
                      <a:lnTo>
                        <a:pt x="460372" y="596900"/>
                      </a:lnTo>
                      <a:lnTo>
                        <a:pt x="572868" y="689928"/>
                      </a:lnTo>
                      <a:lnTo>
                        <a:pt x="565148" y="723900"/>
                      </a:lnTo>
                      <a:lnTo>
                        <a:pt x="508000" y="755652"/>
                      </a:lnTo>
                      <a:lnTo>
                        <a:pt x="508180" y="756210"/>
                      </a:lnTo>
                      <a:lnTo>
                        <a:pt x="470692" y="759620"/>
                      </a:lnTo>
                      <a:lnTo>
                        <a:pt x="439736" y="807244"/>
                      </a:lnTo>
                      <a:lnTo>
                        <a:pt x="399256" y="785814"/>
                      </a:lnTo>
                      <a:lnTo>
                        <a:pt x="392112" y="742952"/>
                      </a:lnTo>
                      <a:lnTo>
                        <a:pt x="323056" y="785814"/>
                      </a:lnTo>
                      <a:lnTo>
                        <a:pt x="252280" y="780846"/>
                      </a:lnTo>
                      <a:lnTo>
                        <a:pt x="257172" y="758826"/>
                      </a:lnTo>
                      <a:lnTo>
                        <a:pt x="247648" y="720726"/>
                      </a:lnTo>
                      <a:lnTo>
                        <a:pt x="247648" y="682626"/>
                      </a:lnTo>
                      <a:lnTo>
                        <a:pt x="222248" y="628652"/>
                      </a:lnTo>
                      <a:lnTo>
                        <a:pt x="193672" y="603252"/>
                      </a:lnTo>
                      <a:lnTo>
                        <a:pt x="147416" y="562980"/>
                      </a:lnTo>
                      <a:lnTo>
                        <a:pt x="177800" y="546100"/>
                      </a:lnTo>
                      <a:lnTo>
                        <a:pt x="168272" y="485776"/>
                      </a:lnTo>
                      <a:lnTo>
                        <a:pt x="180972" y="434976"/>
                      </a:lnTo>
                      <a:lnTo>
                        <a:pt x="152400" y="425452"/>
                      </a:lnTo>
                      <a:lnTo>
                        <a:pt x="117472" y="330200"/>
                      </a:lnTo>
                      <a:lnTo>
                        <a:pt x="146048" y="269876"/>
                      </a:lnTo>
                      <a:lnTo>
                        <a:pt x="60324" y="146052"/>
                      </a:lnTo>
                      <a:lnTo>
                        <a:pt x="6348" y="142876"/>
                      </a:lnTo>
                      <a:lnTo>
                        <a:pt x="64" y="148154"/>
                      </a:lnTo>
                      <a:lnTo>
                        <a:pt x="0" y="142876"/>
                      </a:lnTo>
                      <a:lnTo>
                        <a:pt x="114296" y="50800"/>
                      </a:lnTo>
                      <a:lnTo>
                        <a:pt x="187324" y="50800"/>
                      </a:lnTo>
                      <a:lnTo>
                        <a:pt x="23494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6" name="フリーフォーム: 図形 1165">
                  <a:extLst>
                    <a:ext uri="{FF2B5EF4-FFF2-40B4-BE49-F238E27FC236}">
                      <a16:creationId xmlns:a16="http://schemas.microsoft.com/office/drawing/2014/main" id="{3EDF024F-5380-4DD3-9E4C-4E7E81364636}"/>
                    </a:ext>
                  </a:extLst>
                </p:cNvPr>
                <p:cNvSpPr/>
                <p:nvPr/>
              </p:nvSpPr>
              <p:spPr>
                <a:xfrm>
                  <a:off x="42392600" y="16802100"/>
                  <a:ext cx="698576" cy="904876"/>
                </a:xfrm>
                <a:custGeom>
                  <a:avLst/>
                  <a:gdLst>
                    <a:gd name="connsiteX0" fmla="*/ 609600 w 698576"/>
                    <a:gd name="connsiteY0" fmla="*/ 0 h 904876"/>
                    <a:gd name="connsiteX1" fmla="*/ 688976 w 698576"/>
                    <a:gd name="connsiteY1" fmla="*/ 28576 h 904876"/>
                    <a:gd name="connsiteX2" fmla="*/ 698500 w 698576"/>
                    <a:gd name="connsiteY2" fmla="*/ 98424 h 904876"/>
                    <a:gd name="connsiteX3" fmla="*/ 698576 w 698576"/>
                    <a:gd name="connsiteY3" fmla="*/ 98426 h 904876"/>
                    <a:gd name="connsiteX4" fmla="*/ 688976 w 698576"/>
                    <a:gd name="connsiteY4" fmla="*/ 111920 h 904876"/>
                    <a:gd name="connsiteX5" fmla="*/ 684212 w 698576"/>
                    <a:gd name="connsiteY5" fmla="*/ 157164 h 904876"/>
                    <a:gd name="connsiteX6" fmla="*/ 667544 w 698576"/>
                    <a:gd name="connsiteY6" fmla="*/ 171450 h 904876"/>
                    <a:gd name="connsiteX7" fmla="*/ 667544 w 698576"/>
                    <a:gd name="connsiteY7" fmla="*/ 285750 h 904876"/>
                    <a:gd name="connsiteX8" fmla="*/ 608012 w 698576"/>
                    <a:gd name="connsiteY8" fmla="*/ 354806 h 904876"/>
                    <a:gd name="connsiteX9" fmla="*/ 648496 w 698576"/>
                    <a:gd name="connsiteY9" fmla="*/ 419100 h 904876"/>
                    <a:gd name="connsiteX10" fmla="*/ 650876 w 698576"/>
                    <a:gd name="connsiteY10" fmla="*/ 497680 h 904876"/>
                    <a:gd name="connsiteX11" fmla="*/ 612776 w 698576"/>
                    <a:gd name="connsiteY11" fmla="*/ 516732 h 904876"/>
                    <a:gd name="connsiteX12" fmla="*/ 656660 w 698576"/>
                    <a:gd name="connsiteY12" fmla="*/ 604498 h 904876"/>
                    <a:gd name="connsiteX13" fmla="*/ 641352 w 698576"/>
                    <a:gd name="connsiteY13" fmla="*/ 609600 h 904876"/>
                    <a:gd name="connsiteX14" fmla="*/ 570116 w 698576"/>
                    <a:gd name="connsiteY14" fmla="*/ 699828 h 904876"/>
                    <a:gd name="connsiteX15" fmla="*/ 546100 w 698576"/>
                    <a:gd name="connsiteY15" fmla="*/ 695324 h 904876"/>
                    <a:gd name="connsiteX16" fmla="*/ 498476 w 698576"/>
                    <a:gd name="connsiteY16" fmla="*/ 746124 h 904876"/>
                    <a:gd name="connsiteX17" fmla="*/ 425448 w 698576"/>
                    <a:gd name="connsiteY17" fmla="*/ 746124 h 904876"/>
                    <a:gd name="connsiteX18" fmla="*/ 311152 w 698576"/>
                    <a:gd name="connsiteY18" fmla="*/ 838200 h 904876"/>
                    <a:gd name="connsiteX19" fmla="*/ 311216 w 698576"/>
                    <a:gd name="connsiteY19" fmla="*/ 843478 h 904876"/>
                    <a:gd name="connsiteX20" fmla="*/ 238124 w 698576"/>
                    <a:gd name="connsiteY20" fmla="*/ 904876 h 904876"/>
                    <a:gd name="connsiteX21" fmla="*/ 177800 w 698576"/>
                    <a:gd name="connsiteY21" fmla="*/ 844550 h 904876"/>
                    <a:gd name="connsiteX22" fmla="*/ 104776 w 698576"/>
                    <a:gd name="connsiteY22" fmla="*/ 841376 h 904876"/>
                    <a:gd name="connsiteX23" fmla="*/ 66676 w 698576"/>
                    <a:gd name="connsiteY23" fmla="*/ 873124 h 904876"/>
                    <a:gd name="connsiteX24" fmla="*/ 0 w 698576"/>
                    <a:gd name="connsiteY24" fmla="*/ 863600 h 904876"/>
                    <a:gd name="connsiteX25" fmla="*/ 0 w 698576"/>
                    <a:gd name="connsiteY25" fmla="*/ 809624 h 904876"/>
                    <a:gd name="connsiteX26" fmla="*/ 38388 w 698576"/>
                    <a:gd name="connsiteY26" fmla="*/ 762380 h 904876"/>
                    <a:gd name="connsiteX27" fmla="*/ 88900 w 698576"/>
                    <a:gd name="connsiteY27" fmla="*/ 742950 h 904876"/>
                    <a:gd name="connsiteX28" fmla="*/ 160336 w 698576"/>
                    <a:gd name="connsiteY28" fmla="*/ 657224 h 904876"/>
                    <a:gd name="connsiteX29" fmla="*/ 217488 w 698576"/>
                    <a:gd name="connsiteY29" fmla="*/ 581024 h 904876"/>
                    <a:gd name="connsiteX30" fmla="*/ 203200 w 698576"/>
                    <a:gd name="connsiteY30" fmla="*/ 428624 h 904876"/>
                    <a:gd name="connsiteX31" fmla="*/ 199140 w 698576"/>
                    <a:gd name="connsiteY31" fmla="*/ 425976 h 904876"/>
                    <a:gd name="connsiteX32" fmla="*/ 200024 w 698576"/>
                    <a:gd name="connsiteY32" fmla="*/ 425450 h 904876"/>
                    <a:gd name="connsiteX33" fmla="*/ 311152 w 698576"/>
                    <a:gd name="connsiteY33" fmla="*/ 422276 h 904876"/>
                    <a:gd name="connsiteX34" fmla="*/ 377824 w 698576"/>
                    <a:gd name="connsiteY34" fmla="*/ 403224 h 904876"/>
                    <a:gd name="connsiteX35" fmla="*/ 390524 w 698576"/>
                    <a:gd name="connsiteY35" fmla="*/ 361950 h 904876"/>
                    <a:gd name="connsiteX36" fmla="*/ 444500 w 698576"/>
                    <a:gd name="connsiteY36" fmla="*/ 358776 h 904876"/>
                    <a:gd name="connsiteX37" fmla="*/ 479424 w 698576"/>
                    <a:gd name="connsiteY37" fmla="*/ 247650 h 904876"/>
                    <a:gd name="connsiteX38" fmla="*/ 485712 w 698576"/>
                    <a:gd name="connsiteY38" fmla="*/ 46456 h 904876"/>
                    <a:gd name="connsiteX39" fmla="*/ 609600 w 698576"/>
                    <a:gd name="connsiteY39" fmla="*/ 0 h 904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98576" h="904876">
                      <a:moveTo>
                        <a:pt x="609600" y="0"/>
                      </a:moveTo>
                      <a:lnTo>
                        <a:pt x="688976" y="28576"/>
                      </a:lnTo>
                      <a:lnTo>
                        <a:pt x="698500" y="98424"/>
                      </a:lnTo>
                      <a:lnTo>
                        <a:pt x="698576" y="98426"/>
                      </a:lnTo>
                      <a:lnTo>
                        <a:pt x="688976" y="111920"/>
                      </a:lnTo>
                      <a:lnTo>
                        <a:pt x="684212" y="157164"/>
                      </a:lnTo>
                      <a:lnTo>
                        <a:pt x="667544" y="171450"/>
                      </a:lnTo>
                      <a:lnTo>
                        <a:pt x="667544" y="285750"/>
                      </a:lnTo>
                      <a:lnTo>
                        <a:pt x="608012" y="354806"/>
                      </a:lnTo>
                      <a:lnTo>
                        <a:pt x="648496" y="419100"/>
                      </a:lnTo>
                      <a:cubicBezTo>
                        <a:pt x="649288" y="445294"/>
                        <a:pt x="650080" y="471488"/>
                        <a:pt x="650876" y="497680"/>
                      </a:cubicBezTo>
                      <a:lnTo>
                        <a:pt x="612776" y="516732"/>
                      </a:lnTo>
                      <a:lnTo>
                        <a:pt x="656660" y="604498"/>
                      </a:lnTo>
                      <a:lnTo>
                        <a:pt x="641352" y="609600"/>
                      </a:lnTo>
                      <a:lnTo>
                        <a:pt x="570116" y="699828"/>
                      </a:lnTo>
                      <a:lnTo>
                        <a:pt x="546100" y="695324"/>
                      </a:lnTo>
                      <a:lnTo>
                        <a:pt x="498476" y="746124"/>
                      </a:lnTo>
                      <a:lnTo>
                        <a:pt x="425448" y="746124"/>
                      </a:lnTo>
                      <a:lnTo>
                        <a:pt x="311152" y="838200"/>
                      </a:lnTo>
                      <a:lnTo>
                        <a:pt x="311216" y="843478"/>
                      </a:lnTo>
                      <a:lnTo>
                        <a:pt x="238124" y="904876"/>
                      </a:lnTo>
                      <a:lnTo>
                        <a:pt x="177800" y="844550"/>
                      </a:lnTo>
                      <a:lnTo>
                        <a:pt x="104776" y="841376"/>
                      </a:lnTo>
                      <a:lnTo>
                        <a:pt x="66676" y="873124"/>
                      </a:lnTo>
                      <a:lnTo>
                        <a:pt x="0" y="863600"/>
                      </a:lnTo>
                      <a:lnTo>
                        <a:pt x="0" y="809624"/>
                      </a:lnTo>
                      <a:lnTo>
                        <a:pt x="38388" y="762380"/>
                      </a:lnTo>
                      <a:lnTo>
                        <a:pt x="88900" y="742950"/>
                      </a:lnTo>
                      <a:lnTo>
                        <a:pt x="160336" y="657224"/>
                      </a:lnTo>
                      <a:lnTo>
                        <a:pt x="217488" y="581024"/>
                      </a:lnTo>
                      <a:lnTo>
                        <a:pt x="203200" y="428624"/>
                      </a:lnTo>
                      <a:lnTo>
                        <a:pt x="199140" y="425976"/>
                      </a:lnTo>
                      <a:lnTo>
                        <a:pt x="200024" y="425450"/>
                      </a:lnTo>
                      <a:lnTo>
                        <a:pt x="311152" y="422276"/>
                      </a:lnTo>
                      <a:lnTo>
                        <a:pt x="377824" y="403224"/>
                      </a:lnTo>
                      <a:cubicBezTo>
                        <a:pt x="388540" y="381798"/>
                        <a:pt x="383148" y="395144"/>
                        <a:pt x="390524" y="361950"/>
                      </a:cubicBezTo>
                      <a:lnTo>
                        <a:pt x="444500" y="358776"/>
                      </a:lnTo>
                      <a:lnTo>
                        <a:pt x="479424" y="247650"/>
                      </a:lnTo>
                      <a:lnTo>
                        <a:pt x="485712" y="46456"/>
                      </a:lnTo>
                      <a:lnTo>
                        <a:pt x="60960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7" name="フリーフォーム: 図形 1166">
                  <a:extLst>
                    <a:ext uri="{FF2B5EF4-FFF2-40B4-BE49-F238E27FC236}">
                      <a16:creationId xmlns:a16="http://schemas.microsoft.com/office/drawing/2014/main" id="{F9ACEB28-6EA0-4E85-BE4D-A3AF32FDDA28}"/>
                    </a:ext>
                  </a:extLst>
                </p:cNvPr>
                <p:cNvSpPr/>
                <p:nvPr/>
              </p:nvSpPr>
              <p:spPr>
                <a:xfrm>
                  <a:off x="42548176" y="16208795"/>
                  <a:ext cx="676272" cy="435044"/>
                </a:xfrm>
                <a:custGeom>
                  <a:avLst/>
                  <a:gdLst>
                    <a:gd name="connsiteX0" fmla="*/ 89468 w 676272"/>
                    <a:gd name="connsiteY0" fmla="*/ 0 h 435044"/>
                    <a:gd name="connsiteX1" fmla="*/ 180976 w 676272"/>
                    <a:gd name="connsiteY1" fmla="*/ 28155 h 435044"/>
                    <a:gd name="connsiteX2" fmla="*/ 361948 w 676272"/>
                    <a:gd name="connsiteY2" fmla="*/ 5930 h 435044"/>
                    <a:gd name="connsiteX3" fmla="*/ 431800 w 676272"/>
                    <a:gd name="connsiteY3" fmla="*/ 145630 h 435044"/>
                    <a:gd name="connsiteX4" fmla="*/ 492124 w 676272"/>
                    <a:gd name="connsiteY4" fmla="*/ 148805 h 435044"/>
                    <a:gd name="connsiteX5" fmla="*/ 508000 w 676272"/>
                    <a:gd name="connsiteY5" fmla="*/ 164680 h 435044"/>
                    <a:gd name="connsiteX6" fmla="*/ 574672 w 676272"/>
                    <a:gd name="connsiteY6" fmla="*/ 148805 h 435044"/>
                    <a:gd name="connsiteX7" fmla="*/ 634000 w 676272"/>
                    <a:gd name="connsiteY7" fmla="*/ 100024 h 435044"/>
                    <a:gd name="connsiteX8" fmla="*/ 646504 w 676272"/>
                    <a:gd name="connsiteY8" fmla="*/ 109194 h 435044"/>
                    <a:gd name="connsiteX9" fmla="*/ 615948 w 676272"/>
                    <a:gd name="connsiteY9" fmla="*/ 148805 h 435044"/>
                    <a:gd name="connsiteX10" fmla="*/ 676272 w 676272"/>
                    <a:gd name="connsiteY10" fmla="*/ 174205 h 435044"/>
                    <a:gd name="connsiteX11" fmla="*/ 676272 w 676272"/>
                    <a:gd name="connsiteY11" fmla="*/ 202780 h 435044"/>
                    <a:gd name="connsiteX12" fmla="*/ 523872 w 676272"/>
                    <a:gd name="connsiteY12" fmla="*/ 313905 h 435044"/>
                    <a:gd name="connsiteX13" fmla="*/ 561976 w 676272"/>
                    <a:gd name="connsiteY13" fmla="*/ 355180 h 435044"/>
                    <a:gd name="connsiteX14" fmla="*/ 520700 w 676272"/>
                    <a:gd name="connsiteY14" fmla="*/ 425030 h 435044"/>
                    <a:gd name="connsiteX15" fmla="*/ 485776 w 676272"/>
                    <a:gd name="connsiteY15" fmla="*/ 431380 h 435044"/>
                    <a:gd name="connsiteX16" fmla="*/ 431800 w 676272"/>
                    <a:gd name="connsiteY16" fmla="*/ 402805 h 435044"/>
                    <a:gd name="connsiteX17" fmla="*/ 394188 w 676272"/>
                    <a:gd name="connsiteY17" fmla="*/ 435044 h 435044"/>
                    <a:gd name="connsiteX18" fmla="*/ 349248 w 676272"/>
                    <a:gd name="connsiteY18" fmla="*/ 390105 h 435044"/>
                    <a:gd name="connsiteX19" fmla="*/ 346072 w 676272"/>
                    <a:gd name="connsiteY19" fmla="*/ 332955 h 435044"/>
                    <a:gd name="connsiteX20" fmla="*/ 269872 w 676272"/>
                    <a:gd name="connsiteY20" fmla="*/ 310730 h 435044"/>
                    <a:gd name="connsiteX21" fmla="*/ 247648 w 676272"/>
                    <a:gd name="connsiteY21" fmla="*/ 275805 h 435044"/>
                    <a:gd name="connsiteX22" fmla="*/ 120648 w 676272"/>
                    <a:gd name="connsiteY22" fmla="*/ 266280 h 435044"/>
                    <a:gd name="connsiteX23" fmla="*/ 101600 w 676272"/>
                    <a:gd name="connsiteY23" fmla="*/ 234530 h 435044"/>
                    <a:gd name="connsiteX24" fmla="*/ 90520 w 676272"/>
                    <a:gd name="connsiteY24" fmla="*/ 227361 h 435044"/>
                    <a:gd name="connsiteX25" fmla="*/ 82548 w 676272"/>
                    <a:gd name="connsiteY25" fmla="*/ 174205 h 435044"/>
                    <a:gd name="connsiteX26" fmla="*/ 0 w 676272"/>
                    <a:gd name="connsiteY26" fmla="*/ 123405 h 435044"/>
                    <a:gd name="connsiteX27" fmla="*/ 12700 w 676272"/>
                    <a:gd name="connsiteY27" fmla="*/ 50380 h 435044"/>
                    <a:gd name="connsiteX28" fmla="*/ 88900 w 676272"/>
                    <a:gd name="connsiteY28" fmla="*/ 9105 h 435044"/>
                    <a:gd name="connsiteX29" fmla="*/ 89468 w 676272"/>
                    <a:gd name="connsiteY29" fmla="*/ 0 h 435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76272" h="435044">
                      <a:moveTo>
                        <a:pt x="89468" y="0"/>
                      </a:moveTo>
                      <a:lnTo>
                        <a:pt x="180976" y="28155"/>
                      </a:lnTo>
                      <a:lnTo>
                        <a:pt x="361948" y="5930"/>
                      </a:lnTo>
                      <a:lnTo>
                        <a:pt x="431800" y="145630"/>
                      </a:lnTo>
                      <a:lnTo>
                        <a:pt x="492124" y="148805"/>
                      </a:lnTo>
                      <a:lnTo>
                        <a:pt x="508000" y="164680"/>
                      </a:lnTo>
                      <a:lnTo>
                        <a:pt x="574672" y="148805"/>
                      </a:lnTo>
                      <a:lnTo>
                        <a:pt x="634000" y="100024"/>
                      </a:lnTo>
                      <a:lnTo>
                        <a:pt x="646504" y="109194"/>
                      </a:lnTo>
                      <a:lnTo>
                        <a:pt x="615948" y="148805"/>
                      </a:lnTo>
                      <a:lnTo>
                        <a:pt x="676272" y="174205"/>
                      </a:lnTo>
                      <a:lnTo>
                        <a:pt x="676272" y="202780"/>
                      </a:lnTo>
                      <a:lnTo>
                        <a:pt x="523872" y="313905"/>
                      </a:lnTo>
                      <a:lnTo>
                        <a:pt x="561976" y="355180"/>
                      </a:lnTo>
                      <a:lnTo>
                        <a:pt x="520700" y="425030"/>
                      </a:lnTo>
                      <a:lnTo>
                        <a:pt x="485776" y="431380"/>
                      </a:lnTo>
                      <a:lnTo>
                        <a:pt x="431800" y="402805"/>
                      </a:lnTo>
                      <a:lnTo>
                        <a:pt x="394188" y="435044"/>
                      </a:lnTo>
                      <a:lnTo>
                        <a:pt x="349248" y="390105"/>
                      </a:lnTo>
                      <a:lnTo>
                        <a:pt x="346072" y="332955"/>
                      </a:lnTo>
                      <a:lnTo>
                        <a:pt x="269872" y="310730"/>
                      </a:lnTo>
                      <a:lnTo>
                        <a:pt x="247648" y="275805"/>
                      </a:lnTo>
                      <a:lnTo>
                        <a:pt x="120648" y="266280"/>
                      </a:lnTo>
                      <a:lnTo>
                        <a:pt x="101600" y="234530"/>
                      </a:lnTo>
                      <a:lnTo>
                        <a:pt x="90520" y="227361"/>
                      </a:lnTo>
                      <a:lnTo>
                        <a:pt x="82548" y="174205"/>
                      </a:lnTo>
                      <a:lnTo>
                        <a:pt x="0" y="123405"/>
                      </a:lnTo>
                      <a:lnTo>
                        <a:pt x="12700" y="50380"/>
                      </a:lnTo>
                      <a:lnTo>
                        <a:pt x="88900" y="9105"/>
                      </a:lnTo>
                      <a:lnTo>
                        <a:pt x="8946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8" name="フリーフォーム: 図形 1167">
                  <a:extLst>
                    <a:ext uri="{FF2B5EF4-FFF2-40B4-BE49-F238E27FC236}">
                      <a16:creationId xmlns:a16="http://schemas.microsoft.com/office/drawing/2014/main" id="{DB068650-6D80-4F71-B739-613C01C97CC9}"/>
                    </a:ext>
                  </a:extLst>
                </p:cNvPr>
                <p:cNvSpPr/>
                <p:nvPr/>
              </p:nvSpPr>
              <p:spPr>
                <a:xfrm>
                  <a:off x="42608500" y="15499081"/>
                  <a:ext cx="1054100" cy="874395"/>
                </a:xfrm>
                <a:custGeom>
                  <a:avLst/>
                  <a:gdLst>
                    <a:gd name="connsiteX0" fmla="*/ 269240 w 1054100"/>
                    <a:gd name="connsiteY0" fmla="*/ 0 h 874395"/>
                    <a:gd name="connsiteX1" fmla="*/ 307340 w 1054100"/>
                    <a:gd name="connsiteY1" fmla="*/ 76200 h 874395"/>
                    <a:gd name="connsiteX2" fmla="*/ 421640 w 1054100"/>
                    <a:gd name="connsiteY2" fmla="*/ 114300 h 874395"/>
                    <a:gd name="connsiteX3" fmla="*/ 513080 w 1054100"/>
                    <a:gd name="connsiteY3" fmla="*/ 91440 h 874395"/>
                    <a:gd name="connsiteX4" fmla="*/ 619760 w 1054100"/>
                    <a:gd name="connsiteY4" fmla="*/ 175260 h 874395"/>
                    <a:gd name="connsiteX5" fmla="*/ 680720 w 1054100"/>
                    <a:gd name="connsiteY5" fmla="*/ 99060 h 874395"/>
                    <a:gd name="connsiteX6" fmla="*/ 817880 w 1054100"/>
                    <a:gd name="connsiteY6" fmla="*/ 190500 h 874395"/>
                    <a:gd name="connsiteX7" fmla="*/ 878840 w 1054100"/>
                    <a:gd name="connsiteY7" fmla="*/ 251460 h 874395"/>
                    <a:gd name="connsiteX8" fmla="*/ 993140 w 1054100"/>
                    <a:gd name="connsiteY8" fmla="*/ 266700 h 874395"/>
                    <a:gd name="connsiteX9" fmla="*/ 1054100 w 1054100"/>
                    <a:gd name="connsiteY9" fmla="*/ 365760 h 874395"/>
                    <a:gd name="connsiteX10" fmla="*/ 1054100 w 1054100"/>
                    <a:gd name="connsiteY10" fmla="*/ 426622 h 874395"/>
                    <a:gd name="connsiteX11" fmla="*/ 993776 w 1054100"/>
                    <a:gd name="connsiteY11" fmla="*/ 477520 h 874395"/>
                    <a:gd name="connsiteX12" fmla="*/ 920748 w 1054100"/>
                    <a:gd name="connsiteY12" fmla="*/ 414020 h 874395"/>
                    <a:gd name="connsiteX13" fmla="*/ 784224 w 1054100"/>
                    <a:gd name="connsiteY13" fmla="*/ 363220 h 874395"/>
                    <a:gd name="connsiteX14" fmla="*/ 742948 w 1054100"/>
                    <a:gd name="connsiteY14" fmla="*/ 398145 h 874395"/>
                    <a:gd name="connsiteX15" fmla="*/ 622300 w 1054100"/>
                    <a:gd name="connsiteY15" fmla="*/ 398145 h 874395"/>
                    <a:gd name="connsiteX16" fmla="*/ 549276 w 1054100"/>
                    <a:gd name="connsiteY16" fmla="*/ 487045 h 874395"/>
                    <a:gd name="connsiteX17" fmla="*/ 565148 w 1054100"/>
                    <a:gd name="connsiteY17" fmla="*/ 588645 h 874395"/>
                    <a:gd name="connsiteX18" fmla="*/ 530224 w 1054100"/>
                    <a:gd name="connsiteY18" fmla="*/ 645795 h 874395"/>
                    <a:gd name="connsiteX19" fmla="*/ 536576 w 1054100"/>
                    <a:gd name="connsiteY19" fmla="*/ 718820 h 874395"/>
                    <a:gd name="connsiteX20" fmla="*/ 577852 w 1054100"/>
                    <a:gd name="connsiteY20" fmla="*/ 734695 h 874395"/>
                    <a:gd name="connsiteX21" fmla="*/ 549276 w 1054100"/>
                    <a:gd name="connsiteY21" fmla="*/ 791845 h 874395"/>
                    <a:gd name="connsiteX22" fmla="*/ 573676 w 1054100"/>
                    <a:gd name="connsiteY22" fmla="*/ 809739 h 874395"/>
                    <a:gd name="connsiteX23" fmla="*/ 514348 w 1054100"/>
                    <a:gd name="connsiteY23" fmla="*/ 858520 h 874395"/>
                    <a:gd name="connsiteX24" fmla="*/ 447676 w 1054100"/>
                    <a:gd name="connsiteY24" fmla="*/ 874395 h 874395"/>
                    <a:gd name="connsiteX25" fmla="*/ 431800 w 1054100"/>
                    <a:gd name="connsiteY25" fmla="*/ 858520 h 874395"/>
                    <a:gd name="connsiteX26" fmla="*/ 371476 w 1054100"/>
                    <a:gd name="connsiteY26" fmla="*/ 855345 h 874395"/>
                    <a:gd name="connsiteX27" fmla="*/ 301624 w 1054100"/>
                    <a:gd name="connsiteY27" fmla="*/ 715645 h 874395"/>
                    <a:gd name="connsiteX28" fmla="*/ 120652 w 1054100"/>
                    <a:gd name="connsiteY28" fmla="*/ 737870 h 874395"/>
                    <a:gd name="connsiteX29" fmla="*/ 29144 w 1054100"/>
                    <a:gd name="connsiteY29" fmla="*/ 709715 h 874395"/>
                    <a:gd name="connsiteX30" fmla="*/ 34924 w 1054100"/>
                    <a:gd name="connsiteY30" fmla="*/ 617220 h 874395"/>
                    <a:gd name="connsiteX31" fmla="*/ 82548 w 1054100"/>
                    <a:gd name="connsiteY31" fmla="*/ 560070 h 874395"/>
                    <a:gd name="connsiteX32" fmla="*/ 22224 w 1054100"/>
                    <a:gd name="connsiteY32" fmla="*/ 493395 h 874395"/>
                    <a:gd name="connsiteX33" fmla="*/ 22224 w 1054100"/>
                    <a:gd name="connsiteY33" fmla="*/ 458470 h 874395"/>
                    <a:gd name="connsiteX34" fmla="*/ 98424 w 1054100"/>
                    <a:gd name="connsiteY34" fmla="*/ 423545 h 874395"/>
                    <a:gd name="connsiteX35" fmla="*/ 98424 w 1054100"/>
                    <a:gd name="connsiteY35" fmla="*/ 299720 h 874395"/>
                    <a:gd name="connsiteX36" fmla="*/ 0 w 1054100"/>
                    <a:gd name="connsiteY36" fmla="*/ 283845 h 874395"/>
                    <a:gd name="connsiteX37" fmla="*/ 3176 w 1054100"/>
                    <a:gd name="connsiteY37" fmla="*/ 239395 h 874395"/>
                    <a:gd name="connsiteX38" fmla="*/ 22224 w 1054100"/>
                    <a:gd name="connsiteY38" fmla="*/ 223520 h 874395"/>
                    <a:gd name="connsiteX39" fmla="*/ 38100 w 1054100"/>
                    <a:gd name="connsiteY39" fmla="*/ 112395 h 874395"/>
                    <a:gd name="connsiteX40" fmla="*/ 135760 w 1054100"/>
                    <a:gd name="connsiteY40" fmla="*/ 10490 h 874395"/>
                    <a:gd name="connsiteX41" fmla="*/ 162560 w 1054100"/>
                    <a:gd name="connsiteY41" fmla="*/ 22860 h 874395"/>
                    <a:gd name="connsiteX42" fmla="*/ 269240 w 1054100"/>
                    <a:gd name="connsiteY42" fmla="*/ 0 h 874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054100" h="874395">
                      <a:moveTo>
                        <a:pt x="269240" y="0"/>
                      </a:moveTo>
                      <a:lnTo>
                        <a:pt x="307340" y="76200"/>
                      </a:lnTo>
                      <a:lnTo>
                        <a:pt x="421640" y="114300"/>
                      </a:lnTo>
                      <a:lnTo>
                        <a:pt x="513080" y="91440"/>
                      </a:lnTo>
                      <a:lnTo>
                        <a:pt x="619760" y="175260"/>
                      </a:lnTo>
                      <a:lnTo>
                        <a:pt x="680720" y="99060"/>
                      </a:lnTo>
                      <a:lnTo>
                        <a:pt x="817880" y="190500"/>
                      </a:lnTo>
                      <a:lnTo>
                        <a:pt x="878840" y="251460"/>
                      </a:lnTo>
                      <a:lnTo>
                        <a:pt x="993140" y="266700"/>
                      </a:lnTo>
                      <a:lnTo>
                        <a:pt x="1054100" y="365760"/>
                      </a:lnTo>
                      <a:lnTo>
                        <a:pt x="1054100" y="426622"/>
                      </a:lnTo>
                      <a:lnTo>
                        <a:pt x="993776" y="477520"/>
                      </a:lnTo>
                      <a:lnTo>
                        <a:pt x="920748" y="414020"/>
                      </a:lnTo>
                      <a:lnTo>
                        <a:pt x="784224" y="363220"/>
                      </a:lnTo>
                      <a:lnTo>
                        <a:pt x="742948" y="398145"/>
                      </a:lnTo>
                      <a:lnTo>
                        <a:pt x="622300" y="398145"/>
                      </a:lnTo>
                      <a:lnTo>
                        <a:pt x="549276" y="487045"/>
                      </a:lnTo>
                      <a:lnTo>
                        <a:pt x="565148" y="588645"/>
                      </a:lnTo>
                      <a:lnTo>
                        <a:pt x="530224" y="645795"/>
                      </a:lnTo>
                      <a:lnTo>
                        <a:pt x="536576" y="718820"/>
                      </a:lnTo>
                      <a:lnTo>
                        <a:pt x="577852" y="734695"/>
                      </a:lnTo>
                      <a:lnTo>
                        <a:pt x="549276" y="791845"/>
                      </a:lnTo>
                      <a:lnTo>
                        <a:pt x="573676" y="809739"/>
                      </a:lnTo>
                      <a:lnTo>
                        <a:pt x="514348" y="858520"/>
                      </a:lnTo>
                      <a:lnTo>
                        <a:pt x="447676" y="874395"/>
                      </a:lnTo>
                      <a:lnTo>
                        <a:pt x="431800" y="858520"/>
                      </a:lnTo>
                      <a:lnTo>
                        <a:pt x="371476" y="855345"/>
                      </a:lnTo>
                      <a:lnTo>
                        <a:pt x="301624" y="715645"/>
                      </a:lnTo>
                      <a:lnTo>
                        <a:pt x="120652" y="737870"/>
                      </a:lnTo>
                      <a:lnTo>
                        <a:pt x="29144" y="709715"/>
                      </a:lnTo>
                      <a:lnTo>
                        <a:pt x="34924" y="617220"/>
                      </a:lnTo>
                      <a:lnTo>
                        <a:pt x="82548" y="560070"/>
                      </a:lnTo>
                      <a:lnTo>
                        <a:pt x="22224" y="493395"/>
                      </a:lnTo>
                      <a:lnTo>
                        <a:pt x="22224" y="458470"/>
                      </a:lnTo>
                      <a:lnTo>
                        <a:pt x="98424" y="423545"/>
                      </a:lnTo>
                      <a:lnTo>
                        <a:pt x="98424" y="299720"/>
                      </a:lnTo>
                      <a:lnTo>
                        <a:pt x="0" y="283845"/>
                      </a:lnTo>
                      <a:lnTo>
                        <a:pt x="3176" y="239395"/>
                      </a:lnTo>
                      <a:lnTo>
                        <a:pt x="22224" y="223520"/>
                      </a:lnTo>
                      <a:lnTo>
                        <a:pt x="38100" y="112395"/>
                      </a:lnTo>
                      <a:lnTo>
                        <a:pt x="135760" y="10490"/>
                      </a:lnTo>
                      <a:lnTo>
                        <a:pt x="162560" y="22860"/>
                      </a:lnTo>
                      <a:lnTo>
                        <a:pt x="26924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9" name="フリーフォーム: 図形 1168">
                  <a:extLst>
                    <a:ext uri="{FF2B5EF4-FFF2-40B4-BE49-F238E27FC236}">
                      <a16:creationId xmlns:a16="http://schemas.microsoft.com/office/drawing/2014/main" id="{0355F5BB-A0F7-4018-AC65-35780F872C29}"/>
                    </a:ext>
                  </a:extLst>
                </p:cNvPr>
                <p:cNvSpPr/>
                <p:nvPr/>
              </p:nvSpPr>
              <p:spPr>
                <a:xfrm>
                  <a:off x="42367504" y="16436156"/>
                  <a:ext cx="574860" cy="791920"/>
                </a:xfrm>
                <a:custGeom>
                  <a:avLst/>
                  <a:gdLst>
                    <a:gd name="connsiteX0" fmla="*/ 271192 w 574860"/>
                    <a:gd name="connsiteY0" fmla="*/ 0 h 791920"/>
                    <a:gd name="connsiteX1" fmla="*/ 282272 w 574860"/>
                    <a:gd name="connsiteY1" fmla="*/ 7169 h 791920"/>
                    <a:gd name="connsiteX2" fmla="*/ 301320 w 574860"/>
                    <a:gd name="connsiteY2" fmla="*/ 38919 h 791920"/>
                    <a:gd name="connsiteX3" fmla="*/ 428320 w 574860"/>
                    <a:gd name="connsiteY3" fmla="*/ 48444 h 791920"/>
                    <a:gd name="connsiteX4" fmla="*/ 450544 w 574860"/>
                    <a:gd name="connsiteY4" fmla="*/ 83369 h 791920"/>
                    <a:gd name="connsiteX5" fmla="*/ 526744 w 574860"/>
                    <a:gd name="connsiteY5" fmla="*/ 105594 h 791920"/>
                    <a:gd name="connsiteX6" fmla="*/ 529920 w 574860"/>
                    <a:gd name="connsiteY6" fmla="*/ 162744 h 791920"/>
                    <a:gd name="connsiteX7" fmla="*/ 574860 w 574860"/>
                    <a:gd name="connsiteY7" fmla="*/ 207683 h 791920"/>
                    <a:gd name="connsiteX8" fmla="*/ 545796 w 574860"/>
                    <a:gd name="connsiteY8" fmla="*/ 232594 h 791920"/>
                    <a:gd name="connsiteX9" fmla="*/ 523572 w 574860"/>
                    <a:gd name="connsiteY9" fmla="*/ 280219 h 791920"/>
                    <a:gd name="connsiteX10" fmla="*/ 555320 w 574860"/>
                    <a:gd name="connsiteY10" fmla="*/ 299269 h 791920"/>
                    <a:gd name="connsiteX11" fmla="*/ 498172 w 574860"/>
                    <a:gd name="connsiteY11" fmla="*/ 391344 h 791920"/>
                    <a:gd name="connsiteX12" fmla="*/ 507696 w 574860"/>
                    <a:gd name="connsiteY12" fmla="*/ 413568 h 791920"/>
                    <a:gd name="connsiteX13" fmla="*/ 510808 w 574860"/>
                    <a:gd name="connsiteY13" fmla="*/ 412400 h 791920"/>
                    <a:gd name="connsiteX14" fmla="*/ 504520 w 574860"/>
                    <a:gd name="connsiteY14" fmla="*/ 613594 h 791920"/>
                    <a:gd name="connsiteX15" fmla="*/ 469596 w 574860"/>
                    <a:gd name="connsiteY15" fmla="*/ 724720 h 791920"/>
                    <a:gd name="connsiteX16" fmla="*/ 415620 w 574860"/>
                    <a:gd name="connsiteY16" fmla="*/ 727894 h 791920"/>
                    <a:gd name="connsiteX17" fmla="*/ 402920 w 574860"/>
                    <a:gd name="connsiteY17" fmla="*/ 769168 h 791920"/>
                    <a:gd name="connsiteX18" fmla="*/ 336248 w 574860"/>
                    <a:gd name="connsiteY18" fmla="*/ 788220 h 791920"/>
                    <a:gd name="connsiteX19" fmla="*/ 225120 w 574860"/>
                    <a:gd name="connsiteY19" fmla="*/ 791394 h 791920"/>
                    <a:gd name="connsiteX20" fmla="*/ 224236 w 574860"/>
                    <a:gd name="connsiteY20" fmla="*/ 791920 h 791920"/>
                    <a:gd name="connsiteX21" fmla="*/ 118760 w 574860"/>
                    <a:gd name="connsiteY21" fmla="*/ 723132 h 791920"/>
                    <a:gd name="connsiteX22" fmla="*/ 71136 w 574860"/>
                    <a:gd name="connsiteY22" fmla="*/ 618356 h 791920"/>
                    <a:gd name="connsiteX23" fmla="*/ 33032 w 574860"/>
                    <a:gd name="connsiteY23" fmla="*/ 561208 h 791920"/>
                    <a:gd name="connsiteX24" fmla="*/ 80660 w 574860"/>
                    <a:gd name="connsiteY24" fmla="*/ 394520 h 791920"/>
                    <a:gd name="connsiteX25" fmla="*/ 0 w 574860"/>
                    <a:gd name="connsiteY25" fmla="*/ 166775 h 791920"/>
                    <a:gd name="connsiteX26" fmla="*/ 158448 w 574860"/>
                    <a:gd name="connsiteY26" fmla="*/ 61144 h 791920"/>
                    <a:gd name="connsiteX27" fmla="*/ 120344 w 574860"/>
                    <a:gd name="connsiteY27" fmla="*/ 32569 h 791920"/>
                    <a:gd name="connsiteX28" fmla="*/ 152096 w 574860"/>
                    <a:gd name="connsiteY28" fmla="*/ 819 h 791920"/>
                    <a:gd name="connsiteX29" fmla="*/ 272744 w 574860"/>
                    <a:gd name="connsiteY29" fmla="*/ 10344 h 791920"/>
                    <a:gd name="connsiteX30" fmla="*/ 271192 w 574860"/>
                    <a:gd name="connsiteY30" fmla="*/ 0 h 79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74860" h="791920">
                      <a:moveTo>
                        <a:pt x="271192" y="0"/>
                      </a:moveTo>
                      <a:lnTo>
                        <a:pt x="282272" y="7169"/>
                      </a:lnTo>
                      <a:lnTo>
                        <a:pt x="301320" y="38919"/>
                      </a:lnTo>
                      <a:lnTo>
                        <a:pt x="428320" y="48444"/>
                      </a:lnTo>
                      <a:lnTo>
                        <a:pt x="450544" y="83369"/>
                      </a:lnTo>
                      <a:lnTo>
                        <a:pt x="526744" y="105594"/>
                      </a:lnTo>
                      <a:lnTo>
                        <a:pt x="529920" y="162744"/>
                      </a:lnTo>
                      <a:lnTo>
                        <a:pt x="574860" y="207683"/>
                      </a:lnTo>
                      <a:lnTo>
                        <a:pt x="545796" y="232594"/>
                      </a:lnTo>
                      <a:lnTo>
                        <a:pt x="523572" y="280219"/>
                      </a:lnTo>
                      <a:lnTo>
                        <a:pt x="555320" y="299269"/>
                      </a:lnTo>
                      <a:lnTo>
                        <a:pt x="498172" y="391344"/>
                      </a:lnTo>
                      <a:lnTo>
                        <a:pt x="507696" y="413568"/>
                      </a:lnTo>
                      <a:lnTo>
                        <a:pt x="510808" y="412400"/>
                      </a:lnTo>
                      <a:lnTo>
                        <a:pt x="504520" y="613594"/>
                      </a:lnTo>
                      <a:lnTo>
                        <a:pt x="469596" y="724720"/>
                      </a:lnTo>
                      <a:lnTo>
                        <a:pt x="415620" y="727894"/>
                      </a:lnTo>
                      <a:cubicBezTo>
                        <a:pt x="408244" y="761088"/>
                        <a:pt x="413636" y="747742"/>
                        <a:pt x="402920" y="769168"/>
                      </a:cubicBezTo>
                      <a:lnTo>
                        <a:pt x="336248" y="788220"/>
                      </a:lnTo>
                      <a:lnTo>
                        <a:pt x="225120" y="791394"/>
                      </a:lnTo>
                      <a:lnTo>
                        <a:pt x="224236" y="791920"/>
                      </a:lnTo>
                      <a:lnTo>
                        <a:pt x="118760" y="723132"/>
                      </a:lnTo>
                      <a:lnTo>
                        <a:pt x="71136" y="618356"/>
                      </a:lnTo>
                      <a:lnTo>
                        <a:pt x="33032" y="561208"/>
                      </a:lnTo>
                      <a:lnTo>
                        <a:pt x="80660" y="394520"/>
                      </a:lnTo>
                      <a:lnTo>
                        <a:pt x="0" y="166775"/>
                      </a:lnTo>
                      <a:lnTo>
                        <a:pt x="158448" y="61144"/>
                      </a:lnTo>
                      <a:lnTo>
                        <a:pt x="120344" y="32569"/>
                      </a:lnTo>
                      <a:lnTo>
                        <a:pt x="152096" y="819"/>
                      </a:lnTo>
                      <a:lnTo>
                        <a:pt x="272744" y="10344"/>
                      </a:lnTo>
                      <a:lnTo>
                        <a:pt x="27119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195AC868-2014-4791-9430-A64CE52F740F}"/>
                  </a:ext>
                </a:extLst>
              </p:cNvPr>
              <p:cNvSpPr/>
              <p:nvPr/>
            </p:nvSpPr>
            <p:spPr>
              <a:xfrm>
                <a:off x="40896540" y="15217140"/>
                <a:ext cx="3360420" cy="5433060"/>
              </a:xfrm>
              <a:custGeom>
                <a:avLst/>
                <a:gdLst>
                  <a:gd name="connsiteX0" fmla="*/ 1554480 w 3360420"/>
                  <a:gd name="connsiteY0" fmla="*/ 0 h 5433060"/>
                  <a:gd name="connsiteX1" fmla="*/ 1592580 w 3360420"/>
                  <a:gd name="connsiteY1" fmla="*/ 167640 h 5433060"/>
                  <a:gd name="connsiteX2" fmla="*/ 1714500 w 3360420"/>
                  <a:gd name="connsiteY2" fmla="*/ 213360 h 5433060"/>
                  <a:gd name="connsiteX3" fmla="*/ 1775460 w 3360420"/>
                  <a:gd name="connsiteY3" fmla="*/ 259080 h 5433060"/>
                  <a:gd name="connsiteX4" fmla="*/ 1874520 w 3360420"/>
                  <a:gd name="connsiteY4" fmla="*/ 304800 h 5433060"/>
                  <a:gd name="connsiteX5" fmla="*/ 1981200 w 3360420"/>
                  <a:gd name="connsiteY5" fmla="*/ 281940 h 5433060"/>
                  <a:gd name="connsiteX6" fmla="*/ 2019300 w 3360420"/>
                  <a:gd name="connsiteY6" fmla="*/ 358140 h 5433060"/>
                  <a:gd name="connsiteX7" fmla="*/ 2133600 w 3360420"/>
                  <a:gd name="connsiteY7" fmla="*/ 396240 h 5433060"/>
                  <a:gd name="connsiteX8" fmla="*/ 2225040 w 3360420"/>
                  <a:gd name="connsiteY8" fmla="*/ 373380 h 5433060"/>
                  <a:gd name="connsiteX9" fmla="*/ 2331720 w 3360420"/>
                  <a:gd name="connsiteY9" fmla="*/ 457200 h 5433060"/>
                  <a:gd name="connsiteX10" fmla="*/ 2392680 w 3360420"/>
                  <a:gd name="connsiteY10" fmla="*/ 381000 h 5433060"/>
                  <a:gd name="connsiteX11" fmla="*/ 2529840 w 3360420"/>
                  <a:gd name="connsiteY11" fmla="*/ 472440 h 5433060"/>
                  <a:gd name="connsiteX12" fmla="*/ 2590800 w 3360420"/>
                  <a:gd name="connsiteY12" fmla="*/ 533400 h 5433060"/>
                  <a:gd name="connsiteX13" fmla="*/ 2705100 w 3360420"/>
                  <a:gd name="connsiteY13" fmla="*/ 548640 h 5433060"/>
                  <a:gd name="connsiteX14" fmla="*/ 2766060 w 3360420"/>
                  <a:gd name="connsiteY14" fmla="*/ 647700 h 5433060"/>
                  <a:gd name="connsiteX15" fmla="*/ 2766060 w 3360420"/>
                  <a:gd name="connsiteY15" fmla="*/ 807720 h 5433060"/>
                  <a:gd name="connsiteX16" fmla="*/ 2865120 w 3360420"/>
                  <a:gd name="connsiteY16" fmla="*/ 838200 h 5433060"/>
                  <a:gd name="connsiteX17" fmla="*/ 2887980 w 3360420"/>
                  <a:gd name="connsiteY17" fmla="*/ 899160 h 5433060"/>
                  <a:gd name="connsiteX18" fmla="*/ 3040380 w 3360420"/>
                  <a:gd name="connsiteY18" fmla="*/ 922020 h 5433060"/>
                  <a:gd name="connsiteX19" fmla="*/ 3092984 w 3360420"/>
                  <a:gd name="connsiteY19" fmla="*/ 987773 h 5433060"/>
                  <a:gd name="connsiteX20" fmla="*/ 3078480 w 3360420"/>
                  <a:gd name="connsiteY20" fmla="*/ 1082040 h 5433060"/>
                  <a:gd name="connsiteX21" fmla="*/ 3124200 w 3360420"/>
                  <a:gd name="connsiteY21" fmla="*/ 1127760 h 5433060"/>
                  <a:gd name="connsiteX22" fmla="*/ 3230880 w 3360420"/>
                  <a:gd name="connsiteY22" fmla="*/ 1203960 h 5433060"/>
                  <a:gd name="connsiteX23" fmla="*/ 3200400 w 3360420"/>
                  <a:gd name="connsiteY23" fmla="*/ 1295400 h 5433060"/>
                  <a:gd name="connsiteX24" fmla="*/ 3246120 w 3360420"/>
                  <a:gd name="connsiteY24" fmla="*/ 1386840 h 5433060"/>
                  <a:gd name="connsiteX25" fmla="*/ 3329940 w 3360420"/>
                  <a:gd name="connsiteY25" fmla="*/ 1386840 h 5433060"/>
                  <a:gd name="connsiteX26" fmla="*/ 3360420 w 3360420"/>
                  <a:gd name="connsiteY26" fmla="*/ 1417320 h 5433060"/>
                  <a:gd name="connsiteX27" fmla="*/ 3230880 w 3360420"/>
                  <a:gd name="connsiteY27" fmla="*/ 1615440 h 5433060"/>
                  <a:gd name="connsiteX28" fmla="*/ 3238500 w 3360420"/>
                  <a:gd name="connsiteY28" fmla="*/ 1676400 h 5433060"/>
                  <a:gd name="connsiteX29" fmla="*/ 3307080 w 3360420"/>
                  <a:gd name="connsiteY29" fmla="*/ 1699260 h 5433060"/>
                  <a:gd name="connsiteX30" fmla="*/ 3246120 w 3360420"/>
                  <a:gd name="connsiteY30" fmla="*/ 1859280 h 5433060"/>
                  <a:gd name="connsiteX31" fmla="*/ 3169920 w 3360420"/>
                  <a:gd name="connsiteY31" fmla="*/ 1958340 h 5433060"/>
                  <a:gd name="connsiteX32" fmla="*/ 3055620 w 3360420"/>
                  <a:gd name="connsiteY32" fmla="*/ 1882140 h 5433060"/>
                  <a:gd name="connsiteX33" fmla="*/ 3025140 w 3360420"/>
                  <a:gd name="connsiteY33" fmla="*/ 1981200 h 5433060"/>
                  <a:gd name="connsiteX34" fmla="*/ 3093720 w 3360420"/>
                  <a:gd name="connsiteY34" fmla="*/ 2057400 h 5433060"/>
                  <a:gd name="connsiteX35" fmla="*/ 3139440 w 3360420"/>
                  <a:gd name="connsiteY35" fmla="*/ 2217420 h 5433060"/>
                  <a:gd name="connsiteX36" fmla="*/ 3086100 w 3360420"/>
                  <a:gd name="connsiteY36" fmla="*/ 2331720 h 5433060"/>
                  <a:gd name="connsiteX37" fmla="*/ 3124200 w 3360420"/>
                  <a:gd name="connsiteY37" fmla="*/ 2392680 h 5433060"/>
                  <a:gd name="connsiteX38" fmla="*/ 3108960 w 3360420"/>
                  <a:gd name="connsiteY38" fmla="*/ 2461260 h 5433060"/>
                  <a:gd name="connsiteX39" fmla="*/ 3238500 w 3360420"/>
                  <a:gd name="connsiteY39" fmla="*/ 2552700 h 5433060"/>
                  <a:gd name="connsiteX40" fmla="*/ 3253740 w 3360420"/>
                  <a:gd name="connsiteY40" fmla="*/ 2628900 h 5433060"/>
                  <a:gd name="connsiteX41" fmla="*/ 3238500 w 3360420"/>
                  <a:gd name="connsiteY41" fmla="*/ 2697480 h 5433060"/>
                  <a:gd name="connsiteX42" fmla="*/ 3154680 w 3360420"/>
                  <a:gd name="connsiteY42" fmla="*/ 2712720 h 5433060"/>
                  <a:gd name="connsiteX43" fmla="*/ 3108960 w 3360420"/>
                  <a:gd name="connsiteY43" fmla="*/ 2926080 h 5433060"/>
                  <a:gd name="connsiteX44" fmla="*/ 2987040 w 3360420"/>
                  <a:gd name="connsiteY44" fmla="*/ 3063240 h 5433060"/>
                  <a:gd name="connsiteX45" fmla="*/ 2987040 w 3360420"/>
                  <a:gd name="connsiteY45" fmla="*/ 3192780 h 5433060"/>
                  <a:gd name="connsiteX46" fmla="*/ 2887980 w 3360420"/>
                  <a:gd name="connsiteY46" fmla="*/ 3268980 h 5433060"/>
                  <a:gd name="connsiteX47" fmla="*/ 2887980 w 3360420"/>
                  <a:gd name="connsiteY47" fmla="*/ 3368040 h 5433060"/>
                  <a:gd name="connsiteX48" fmla="*/ 2827020 w 3360420"/>
                  <a:gd name="connsiteY48" fmla="*/ 3383280 h 5433060"/>
                  <a:gd name="connsiteX49" fmla="*/ 2827020 w 3360420"/>
                  <a:gd name="connsiteY49" fmla="*/ 3749040 h 5433060"/>
                  <a:gd name="connsiteX50" fmla="*/ 2758440 w 3360420"/>
                  <a:gd name="connsiteY50" fmla="*/ 3817620 h 5433060"/>
                  <a:gd name="connsiteX51" fmla="*/ 2750820 w 3360420"/>
                  <a:gd name="connsiteY51" fmla="*/ 3886200 h 5433060"/>
                  <a:gd name="connsiteX52" fmla="*/ 2697480 w 3360420"/>
                  <a:gd name="connsiteY52" fmla="*/ 3924300 h 5433060"/>
                  <a:gd name="connsiteX53" fmla="*/ 2659380 w 3360420"/>
                  <a:gd name="connsiteY53" fmla="*/ 4038600 h 5433060"/>
                  <a:gd name="connsiteX54" fmla="*/ 2659380 w 3360420"/>
                  <a:gd name="connsiteY54" fmla="*/ 4114800 h 5433060"/>
                  <a:gd name="connsiteX55" fmla="*/ 2644140 w 3360420"/>
                  <a:gd name="connsiteY55" fmla="*/ 4137660 h 5433060"/>
                  <a:gd name="connsiteX56" fmla="*/ 2567940 w 3360420"/>
                  <a:gd name="connsiteY56" fmla="*/ 4160520 h 5433060"/>
                  <a:gd name="connsiteX57" fmla="*/ 2529840 w 3360420"/>
                  <a:gd name="connsiteY57" fmla="*/ 4183380 h 5433060"/>
                  <a:gd name="connsiteX58" fmla="*/ 2255520 w 3360420"/>
                  <a:gd name="connsiteY58" fmla="*/ 4183380 h 5433060"/>
                  <a:gd name="connsiteX59" fmla="*/ 2232660 w 3360420"/>
                  <a:gd name="connsiteY59" fmla="*/ 4297680 h 5433060"/>
                  <a:gd name="connsiteX60" fmla="*/ 2263140 w 3360420"/>
                  <a:gd name="connsiteY60" fmla="*/ 4411980 h 5433060"/>
                  <a:gd name="connsiteX61" fmla="*/ 2217420 w 3360420"/>
                  <a:gd name="connsiteY61" fmla="*/ 4511040 h 5433060"/>
                  <a:gd name="connsiteX62" fmla="*/ 2232660 w 3360420"/>
                  <a:gd name="connsiteY62" fmla="*/ 4678680 h 5433060"/>
                  <a:gd name="connsiteX63" fmla="*/ 2225040 w 3360420"/>
                  <a:gd name="connsiteY63" fmla="*/ 4739640 h 5433060"/>
                  <a:gd name="connsiteX64" fmla="*/ 2194560 w 3360420"/>
                  <a:gd name="connsiteY64" fmla="*/ 4991100 h 5433060"/>
                  <a:gd name="connsiteX65" fmla="*/ 2179320 w 3360420"/>
                  <a:gd name="connsiteY65" fmla="*/ 5052060 h 5433060"/>
                  <a:gd name="connsiteX66" fmla="*/ 2293620 w 3360420"/>
                  <a:gd name="connsiteY66" fmla="*/ 5158740 h 5433060"/>
                  <a:gd name="connsiteX67" fmla="*/ 2065020 w 3360420"/>
                  <a:gd name="connsiteY67" fmla="*/ 5394960 h 5433060"/>
                  <a:gd name="connsiteX68" fmla="*/ 1935480 w 3360420"/>
                  <a:gd name="connsiteY68" fmla="*/ 5356860 h 5433060"/>
                  <a:gd name="connsiteX69" fmla="*/ 1851660 w 3360420"/>
                  <a:gd name="connsiteY69" fmla="*/ 5356860 h 5433060"/>
                  <a:gd name="connsiteX70" fmla="*/ 1798320 w 3360420"/>
                  <a:gd name="connsiteY70" fmla="*/ 5425440 h 5433060"/>
                  <a:gd name="connsiteX71" fmla="*/ 1706880 w 3360420"/>
                  <a:gd name="connsiteY71" fmla="*/ 5433060 h 5433060"/>
                  <a:gd name="connsiteX72" fmla="*/ 1600200 w 3360420"/>
                  <a:gd name="connsiteY72" fmla="*/ 5356860 h 5433060"/>
                  <a:gd name="connsiteX73" fmla="*/ 1600200 w 3360420"/>
                  <a:gd name="connsiteY73" fmla="*/ 5334000 h 5433060"/>
                  <a:gd name="connsiteX74" fmla="*/ 1531620 w 3360420"/>
                  <a:gd name="connsiteY74" fmla="*/ 5280660 h 5433060"/>
                  <a:gd name="connsiteX75" fmla="*/ 1501140 w 3360420"/>
                  <a:gd name="connsiteY75" fmla="*/ 5326380 h 5433060"/>
                  <a:gd name="connsiteX76" fmla="*/ 1348740 w 3360420"/>
                  <a:gd name="connsiteY76" fmla="*/ 5334000 h 5433060"/>
                  <a:gd name="connsiteX77" fmla="*/ 1287780 w 3360420"/>
                  <a:gd name="connsiteY77" fmla="*/ 5250180 h 5433060"/>
                  <a:gd name="connsiteX78" fmla="*/ 1249680 w 3360420"/>
                  <a:gd name="connsiteY78" fmla="*/ 5135880 h 5433060"/>
                  <a:gd name="connsiteX79" fmla="*/ 1165860 w 3360420"/>
                  <a:gd name="connsiteY79" fmla="*/ 5067300 h 5433060"/>
                  <a:gd name="connsiteX80" fmla="*/ 1127760 w 3360420"/>
                  <a:gd name="connsiteY80" fmla="*/ 5128260 h 5433060"/>
                  <a:gd name="connsiteX81" fmla="*/ 1021080 w 3360420"/>
                  <a:gd name="connsiteY81" fmla="*/ 5143500 h 5433060"/>
                  <a:gd name="connsiteX82" fmla="*/ 922020 w 3360420"/>
                  <a:gd name="connsiteY82" fmla="*/ 5105400 h 5433060"/>
                  <a:gd name="connsiteX83" fmla="*/ 800100 w 3360420"/>
                  <a:gd name="connsiteY83" fmla="*/ 5166360 h 5433060"/>
                  <a:gd name="connsiteX84" fmla="*/ 716280 w 3360420"/>
                  <a:gd name="connsiteY84" fmla="*/ 5067300 h 5433060"/>
                  <a:gd name="connsiteX85" fmla="*/ 579120 w 3360420"/>
                  <a:gd name="connsiteY85" fmla="*/ 5090160 h 5433060"/>
                  <a:gd name="connsiteX86" fmla="*/ 487680 w 3360420"/>
                  <a:gd name="connsiteY86" fmla="*/ 4983480 h 5433060"/>
                  <a:gd name="connsiteX87" fmla="*/ 441960 w 3360420"/>
                  <a:gd name="connsiteY87" fmla="*/ 4991100 h 5433060"/>
                  <a:gd name="connsiteX88" fmla="*/ 335280 w 3360420"/>
                  <a:gd name="connsiteY88" fmla="*/ 4922520 h 5433060"/>
                  <a:gd name="connsiteX89" fmla="*/ 259080 w 3360420"/>
                  <a:gd name="connsiteY89" fmla="*/ 4808220 h 5433060"/>
                  <a:gd name="connsiteX90" fmla="*/ 243840 w 3360420"/>
                  <a:gd name="connsiteY90" fmla="*/ 4732020 h 5433060"/>
                  <a:gd name="connsiteX91" fmla="*/ 243840 w 3360420"/>
                  <a:gd name="connsiteY91" fmla="*/ 4678680 h 5433060"/>
                  <a:gd name="connsiteX92" fmla="*/ 297180 w 3360420"/>
                  <a:gd name="connsiteY92" fmla="*/ 4556760 h 5433060"/>
                  <a:gd name="connsiteX93" fmla="*/ 289560 w 3360420"/>
                  <a:gd name="connsiteY93" fmla="*/ 4511040 h 5433060"/>
                  <a:gd name="connsiteX94" fmla="*/ 281940 w 3360420"/>
                  <a:gd name="connsiteY94" fmla="*/ 4450080 h 5433060"/>
                  <a:gd name="connsiteX95" fmla="*/ 320040 w 3360420"/>
                  <a:gd name="connsiteY95" fmla="*/ 4404360 h 5433060"/>
                  <a:gd name="connsiteX96" fmla="*/ 320040 w 3360420"/>
                  <a:gd name="connsiteY96" fmla="*/ 4259580 h 5433060"/>
                  <a:gd name="connsiteX97" fmla="*/ 388620 w 3360420"/>
                  <a:gd name="connsiteY97" fmla="*/ 4251960 h 5433060"/>
                  <a:gd name="connsiteX98" fmla="*/ 434340 w 3360420"/>
                  <a:gd name="connsiteY98" fmla="*/ 4175760 h 5433060"/>
                  <a:gd name="connsiteX99" fmla="*/ 434340 w 3360420"/>
                  <a:gd name="connsiteY99" fmla="*/ 4107180 h 5433060"/>
                  <a:gd name="connsiteX100" fmla="*/ 396240 w 3360420"/>
                  <a:gd name="connsiteY100" fmla="*/ 4038600 h 5433060"/>
                  <a:gd name="connsiteX101" fmla="*/ 426720 w 3360420"/>
                  <a:gd name="connsiteY101" fmla="*/ 3977640 h 5433060"/>
                  <a:gd name="connsiteX102" fmla="*/ 434340 w 3360420"/>
                  <a:gd name="connsiteY102" fmla="*/ 3810000 h 5433060"/>
                  <a:gd name="connsiteX103" fmla="*/ 403860 w 3360420"/>
                  <a:gd name="connsiteY103" fmla="*/ 3741420 h 5433060"/>
                  <a:gd name="connsiteX104" fmla="*/ 464820 w 3360420"/>
                  <a:gd name="connsiteY104" fmla="*/ 3665220 h 5433060"/>
                  <a:gd name="connsiteX105" fmla="*/ 464820 w 3360420"/>
                  <a:gd name="connsiteY105" fmla="*/ 3634740 h 5433060"/>
                  <a:gd name="connsiteX106" fmla="*/ 510540 w 3360420"/>
                  <a:gd name="connsiteY106" fmla="*/ 3627120 h 5433060"/>
                  <a:gd name="connsiteX107" fmla="*/ 632460 w 3360420"/>
                  <a:gd name="connsiteY107" fmla="*/ 3649980 h 5433060"/>
                  <a:gd name="connsiteX108" fmla="*/ 739140 w 3360420"/>
                  <a:gd name="connsiteY108" fmla="*/ 3665220 h 5433060"/>
                  <a:gd name="connsiteX109" fmla="*/ 815340 w 3360420"/>
                  <a:gd name="connsiteY109" fmla="*/ 3596640 h 5433060"/>
                  <a:gd name="connsiteX110" fmla="*/ 967740 w 3360420"/>
                  <a:gd name="connsiteY110" fmla="*/ 3512820 h 5433060"/>
                  <a:gd name="connsiteX111" fmla="*/ 1005840 w 3360420"/>
                  <a:gd name="connsiteY111" fmla="*/ 3398520 h 5433060"/>
                  <a:gd name="connsiteX112" fmla="*/ 1066800 w 3360420"/>
                  <a:gd name="connsiteY112" fmla="*/ 3345180 h 5433060"/>
                  <a:gd name="connsiteX113" fmla="*/ 1059180 w 3360420"/>
                  <a:gd name="connsiteY113" fmla="*/ 3261360 h 5433060"/>
                  <a:gd name="connsiteX114" fmla="*/ 1028700 w 3360420"/>
                  <a:gd name="connsiteY114" fmla="*/ 3230880 h 5433060"/>
                  <a:gd name="connsiteX115" fmla="*/ 914400 w 3360420"/>
                  <a:gd name="connsiteY115" fmla="*/ 3101340 h 5433060"/>
                  <a:gd name="connsiteX116" fmla="*/ 792480 w 3360420"/>
                  <a:gd name="connsiteY116" fmla="*/ 3032760 h 5433060"/>
                  <a:gd name="connsiteX117" fmla="*/ 701040 w 3360420"/>
                  <a:gd name="connsiteY117" fmla="*/ 3055620 h 5433060"/>
                  <a:gd name="connsiteX118" fmla="*/ 556260 w 3360420"/>
                  <a:gd name="connsiteY118" fmla="*/ 2971800 h 5433060"/>
                  <a:gd name="connsiteX119" fmla="*/ 548640 w 3360420"/>
                  <a:gd name="connsiteY119" fmla="*/ 2880360 h 5433060"/>
                  <a:gd name="connsiteX120" fmla="*/ 487680 w 3360420"/>
                  <a:gd name="connsiteY120" fmla="*/ 2903220 h 5433060"/>
                  <a:gd name="connsiteX121" fmla="*/ 487680 w 3360420"/>
                  <a:gd name="connsiteY121" fmla="*/ 2827020 h 5433060"/>
                  <a:gd name="connsiteX122" fmla="*/ 518160 w 3360420"/>
                  <a:gd name="connsiteY122" fmla="*/ 2788920 h 5433060"/>
                  <a:gd name="connsiteX123" fmla="*/ 541020 w 3360420"/>
                  <a:gd name="connsiteY123" fmla="*/ 2621280 h 5433060"/>
                  <a:gd name="connsiteX124" fmla="*/ 502920 w 3360420"/>
                  <a:gd name="connsiteY124" fmla="*/ 2552700 h 5433060"/>
                  <a:gd name="connsiteX125" fmla="*/ 556260 w 3360420"/>
                  <a:gd name="connsiteY125" fmla="*/ 2491740 h 5433060"/>
                  <a:gd name="connsiteX126" fmla="*/ 464820 w 3360420"/>
                  <a:gd name="connsiteY126" fmla="*/ 2446020 h 5433060"/>
                  <a:gd name="connsiteX127" fmla="*/ 396240 w 3360420"/>
                  <a:gd name="connsiteY127" fmla="*/ 2446020 h 5433060"/>
                  <a:gd name="connsiteX128" fmla="*/ 289560 w 3360420"/>
                  <a:gd name="connsiteY128" fmla="*/ 2423160 h 5433060"/>
                  <a:gd name="connsiteX129" fmla="*/ 259080 w 3360420"/>
                  <a:gd name="connsiteY129" fmla="*/ 2362200 h 5433060"/>
                  <a:gd name="connsiteX130" fmla="*/ 182880 w 3360420"/>
                  <a:gd name="connsiteY130" fmla="*/ 2392680 h 5433060"/>
                  <a:gd name="connsiteX131" fmla="*/ 7620 w 3360420"/>
                  <a:gd name="connsiteY131" fmla="*/ 2301240 h 5433060"/>
                  <a:gd name="connsiteX132" fmla="*/ 0 w 3360420"/>
                  <a:gd name="connsiteY132" fmla="*/ 2232660 h 5433060"/>
                  <a:gd name="connsiteX133" fmla="*/ 91440 w 3360420"/>
                  <a:gd name="connsiteY133" fmla="*/ 2057400 h 5433060"/>
                  <a:gd name="connsiteX134" fmla="*/ 160020 w 3360420"/>
                  <a:gd name="connsiteY134" fmla="*/ 1836420 h 5433060"/>
                  <a:gd name="connsiteX135" fmla="*/ 259080 w 3360420"/>
                  <a:gd name="connsiteY135" fmla="*/ 1752600 h 5433060"/>
                  <a:gd name="connsiteX136" fmla="*/ 342900 w 3360420"/>
                  <a:gd name="connsiteY136" fmla="*/ 1722120 h 5433060"/>
                  <a:gd name="connsiteX137" fmla="*/ 396240 w 3360420"/>
                  <a:gd name="connsiteY137" fmla="*/ 1615440 h 5433060"/>
                  <a:gd name="connsiteX138" fmla="*/ 480060 w 3360420"/>
                  <a:gd name="connsiteY138" fmla="*/ 1546860 h 5433060"/>
                  <a:gd name="connsiteX139" fmla="*/ 525780 w 3360420"/>
                  <a:gd name="connsiteY139" fmla="*/ 1463040 h 5433060"/>
                  <a:gd name="connsiteX140" fmla="*/ 617220 w 3360420"/>
                  <a:gd name="connsiteY140" fmla="*/ 1394460 h 5433060"/>
                  <a:gd name="connsiteX141" fmla="*/ 670560 w 3360420"/>
                  <a:gd name="connsiteY141" fmla="*/ 1272540 h 5433060"/>
                  <a:gd name="connsiteX142" fmla="*/ 792480 w 3360420"/>
                  <a:gd name="connsiteY142" fmla="*/ 845820 h 5433060"/>
                  <a:gd name="connsiteX143" fmla="*/ 800100 w 3360420"/>
                  <a:gd name="connsiteY143" fmla="*/ 754380 h 5433060"/>
                  <a:gd name="connsiteX144" fmla="*/ 861060 w 3360420"/>
                  <a:gd name="connsiteY144" fmla="*/ 662940 h 5433060"/>
                  <a:gd name="connsiteX145" fmla="*/ 838200 w 3360420"/>
                  <a:gd name="connsiteY145" fmla="*/ 617220 h 5433060"/>
                  <a:gd name="connsiteX146" fmla="*/ 883920 w 3360420"/>
                  <a:gd name="connsiteY146" fmla="*/ 541020 h 5433060"/>
                  <a:gd name="connsiteX147" fmla="*/ 922020 w 3360420"/>
                  <a:gd name="connsiteY147" fmla="*/ 434340 h 5433060"/>
                  <a:gd name="connsiteX148" fmla="*/ 952500 w 3360420"/>
                  <a:gd name="connsiteY148" fmla="*/ 381000 h 5433060"/>
                  <a:gd name="connsiteX149" fmla="*/ 1005840 w 3360420"/>
                  <a:gd name="connsiteY149" fmla="*/ 175260 h 5433060"/>
                  <a:gd name="connsiteX150" fmla="*/ 982980 w 3360420"/>
                  <a:gd name="connsiteY150" fmla="*/ 38100 h 5433060"/>
                  <a:gd name="connsiteX151" fmla="*/ 993236 w 3360420"/>
                  <a:gd name="connsiteY151" fmla="*/ 32688 h 5433060"/>
                  <a:gd name="connsiteX152" fmla="*/ 989512 w 3360420"/>
                  <a:gd name="connsiteY152" fmla="*/ 45720 h 5433060"/>
                  <a:gd name="connsiteX153" fmla="*/ 1264920 w 3360420"/>
                  <a:gd name="connsiteY153" fmla="*/ 45720 h 5433060"/>
                  <a:gd name="connsiteX154" fmla="*/ 1379220 w 3360420"/>
                  <a:gd name="connsiteY154" fmla="*/ 91440 h 5433060"/>
                  <a:gd name="connsiteX155" fmla="*/ 1394460 w 3360420"/>
                  <a:gd name="connsiteY155" fmla="*/ 22860 h 5433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3360420" h="5433060">
                    <a:moveTo>
                      <a:pt x="1554480" y="0"/>
                    </a:moveTo>
                    <a:lnTo>
                      <a:pt x="1592580" y="167640"/>
                    </a:lnTo>
                    <a:lnTo>
                      <a:pt x="1714500" y="213360"/>
                    </a:lnTo>
                    <a:lnTo>
                      <a:pt x="1775460" y="259080"/>
                    </a:lnTo>
                    <a:lnTo>
                      <a:pt x="1874520" y="304800"/>
                    </a:lnTo>
                    <a:lnTo>
                      <a:pt x="1981200" y="281940"/>
                    </a:lnTo>
                    <a:lnTo>
                      <a:pt x="2019300" y="358140"/>
                    </a:lnTo>
                    <a:lnTo>
                      <a:pt x="2133600" y="396240"/>
                    </a:lnTo>
                    <a:lnTo>
                      <a:pt x="2225040" y="373380"/>
                    </a:lnTo>
                    <a:lnTo>
                      <a:pt x="2331720" y="457200"/>
                    </a:lnTo>
                    <a:lnTo>
                      <a:pt x="2392680" y="381000"/>
                    </a:lnTo>
                    <a:lnTo>
                      <a:pt x="2529840" y="472440"/>
                    </a:lnTo>
                    <a:lnTo>
                      <a:pt x="2590800" y="533400"/>
                    </a:lnTo>
                    <a:lnTo>
                      <a:pt x="2705100" y="548640"/>
                    </a:lnTo>
                    <a:lnTo>
                      <a:pt x="2766060" y="647700"/>
                    </a:lnTo>
                    <a:lnTo>
                      <a:pt x="2766060" y="807720"/>
                    </a:lnTo>
                    <a:lnTo>
                      <a:pt x="2865120" y="838200"/>
                    </a:lnTo>
                    <a:lnTo>
                      <a:pt x="2887980" y="899160"/>
                    </a:lnTo>
                    <a:lnTo>
                      <a:pt x="3040380" y="922020"/>
                    </a:lnTo>
                    <a:lnTo>
                      <a:pt x="3092984" y="987773"/>
                    </a:lnTo>
                    <a:lnTo>
                      <a:pt x="3078480" y="1082040"/>
                    </a:lnTo>
                    <a:lnTo>
                      <a:pt x="3124200" y="1127760"/>
                    </a:lnTo>
                    <a:lnTo>
                      <a:pt x="3230880" y="1203960"/>
                    </a:lnTo>
                    <a:lnTo>
                      <a:pt x="3200400" y="1295400"/>
                    </a:lnTo>
                    <a:lnTo>
                      <a:pt x="3246120" y="1386840"/>
                    </a:lnTo>
                    <a:lnTo>
                      <a:pt x="3329940" y="1386840"/>
                    </a:lnTo>
                    <a:lnTo>
                      <a:pt x="3360420" y="1417320"/>
                    </a:lnTo>
                    <a:lnTo>
                      <a:pt x="3230880" y="1615440"/>
                    </a:lnTo>
                    <a:lnTo>
                      <a:pt x="3238500" y="1676400"/>
                    </a:lnTo>
                    <a:lnTo>
                      <a:pt x="3307080" y="1699260"/>
                    </a:lnTo>
                    <a:lnTo>
                      <a:pt x="3246120" y="1859280"/>
                    </a:lnTo>
                    <a:lnTo>
                      <a:pt x="3169920" y="1958340"/>
                    </a:lnTo>
                    <a:lnTo>
                      <a:pt x="3055620" y="1882140"/>
                    </a:lnTo>
                    <a:lnTo>
                      <a:pt x="3025140" y="1981200"/>
                    </a:lnTo>
                    <a:lnTo>
                      <a:pt x="3093720" y="2057400"/>
                    </a:lnTo>
                    <a:lnTo>
                      <a:pt x="3139440" y="2217420"/>
                    </a:lnTo>
                    <a:lnTo>
                      <a:pt x="3086100" y="2331720"/>
                    </a:lnTo>
                    <a:lnTo>
                      <a:pt x="3124200" y="2392680"/>
                    </a:lnTo>
                    <a:lnTo>
                      <a:pt x="3108960" y="2461260"/>
                    </a:lnTo>
                    <a:lnTo>
                      <a:pt x="3238500" y="2552700"/>
                    </a:lnTo>
                    <a:lnTo>
                      <a:pt x="3253740" y="2628900"/>
                    </a:lnTo>
                    <a:lnTo>
                      <a:pt x="3238500" y="2697480"/>
                    </a:lnTo>
                    <a:lnTo>
                      <a:pt x="3154680" y="2712720"/>
                    </a:lnTo>
                    <a:lnTo>
                      <a:pt x="3108960" y="2926080"/>
                    </a:lnTo>
                    <a:lnTo>
                      <a:pt x="2987040" y="3063240"/>
                    </a:lnTo>
                    <a:lnTo>
                      <a:pt x="2987040" y="3192780"/>
                    </a:lnTo>
                    <a:lnTo>
                      <a:pt x="2887980" y="3268980"/>
                    </a:lnTo>
                    <a:lnTo>
                      <a:pt x="2887980" y="3368040"/>
                    </a:lnTo>
                    <a:lnTo>
                      <a:pt x="2827020" y="3383280"/>
                    </a:lnTo>
                    <a:lnTo>
                      <a:pt x="2827020" y="3749040"/>
                    </a:lnTo>
                    <a:lnTo>
                      <a:pt x="2758440" y="3817620"/>
                    </a:lnTo>
                    <a:lnTo>
                      <a:pt x="2750820" y="3886200"/>
                    </a:lnTo>
                    <a:lnTo>
                      <a:pt x="2697480" y="3924300"/>
                    </a:lnTo>
                    <a:lnTo>
                      <a:pt x="2659380" y="4038600"/>
                    </a:lnTo>
                    <a:lnTo>
                      <a:pt x="2659380" y="4114800"/>
                    </a:lnTo>
                    <a:lnTo>
                      <a:pt x="2644140" y="4137660"/>
                    </a:lnTo>
                    <a:lnTo>
                      <a:pt x="2567940" y="4160520"/>
                    </a:lnTo>
                    <a:lnTo>
                      <a:pt x="2529840" y="4183380"/>
                    </a:lnTo>
                    <a:lnTo>
                      <a:pt x="2255520" y="4183380"/>
                    </a:lnTo>
                    <a:lnTo>
                      <a:pt x="2232660" y="4297680"/>
                    </a:lnTo>
                    <a:lnTo>
                      <a:pt x="2263140" y="4411980"/>
                    </a:lnTo>
                    <a:lnTo>
                      <a:pt x="2217420" y="4511040"/>
                    </a:lnTo>
                    <a:lnTo>
                      <a:pt x="2232660" y="4678680"/>
                    </a:lnTo>
                    <a:lnTo>
                      <a:pt x="2225040" y="4739640"/>
                    </a:lnTo>
                    <a:lnTo>
                      <a:pt x="2194560" y="4991100"/>
                    </a:lnTo>
                    <a:lnTo>
                      <a:pt x="2179320" y="5052060"/>
                    </a:lnTo>
                    <a:lnTo>
                      <a:pt x="2293620" y="5158740"/>
                    </a:lnTo>
                    <a:lnTo>
                      <a:pt x="2065020" y="5394960"/>
                    </a:lnTo>
                    <a:lnTo>
                      <a:pt x="1935480" y="5356860"/>
                    </a:lnTo>
                    <a:lnTo>
                      <a:pt x="1851660" y="5356860"/>
                    </a:lnTo>
                    <a:lnTo>
                      <a:pt x="1798320" y="5425440"/>
                    </a:lnTo>
                    <a:lnTo>
                      <a:pt x="1706880" y="5433060"/>
                    </a:lnTo>
                    <a:lnTo>
                      <a:pt x="1600200" y="5356860"/>
                    </a:lnTo>
                    <a:lnTo>
                      <a:pt x="1600200" y="5334000"/>
                    </a:lnTo>
                    <a:lnTo>
                      <a:pt x="1531620" y="5280660"/>
                    </a:lnTo>
                    <a:lnTo>
                      <a:pt x="1501140" y="5326380"/>
                    </a:lnTo>
                    <a:lnTo>
                      <a:pt x="1348740" y="5334000"/>
                    </a:lnTo>
                    <a:lnTo>
                      <a:pt x="1287780" y="5250180"/>
                    </a:lnTo>
                    <a:lnTo>
                      <a:pt x="1249680" y="5135880"/>
                    </a:lnTo>
                    <a:lnTo>
                      <a:pt x="1165860" y="5067300"/>
                    </a:lnTo>
                    <a:lnTo>
                      <a:pt x="1127760" y="5128260"/>
                    </a:lnTo>
                    <a:lnTo>
                      <a:pt x="1021080" y="5143500"/>
                    </a:lnTo>
                    <a:lnTo>
                      <a:pt x="922020" y="5105400"/>
                    </a:lnTo>
                    <a:lnTo>
                      <a:pt x="800100" y="5166360"/>
                    </a:lnTo>
                    <a:lnTo>
                      <a:pt x="716280" y="5067300"/>
                    </a:lnTo>
                    <a:lnTo>
                      <a:pt x="579120" y="5090160"/>
                    </a:lnTo>
                    <a:lnTo>
                      <a:pt x="487680" y="4983480"/>
                    </a:lnTo>
                    <a:lnTo>
                      <a:pt x="441960" y="4991100"/>
                    </a:lnTo>
                    <a:lnTo>
                      <a:pt x="335280" y="4922520"/>
                    </a:lnTo>
                    <a:lnTo>
                      <a:pt x="259080" y="4808220"/>
                    </a:lnTo>
                    <a:lnTo>
                      <a:pt x="243840" y="4732020"/>
                    </a:lnTo>
                    <a:lnTo>
                      <a:pt x="243840" y="4678680"/>
                    </a:lnTo>
                    <a:lnTo>
                      <a:pt x="297180" y="4556760"/>
                    </a:lnTo>
                    <a:lnTo>
                      <a:pt x="289560" y="4511040"/>
                    </a:lnTo>
                    <a:lnTo>
                      <a:pt x="281940" y="4450080"/>
                    </a:lnTo>
                    <a:lnTo>
                      <a:pt x="320040" y="4404360"/>
                    </a:lnTo>
                    <a:lnTo>
                      <a:pt x="320040" y="4259580"/>
                    </a:lnTo>
                    <a:lnTo>
                      <a:pt x="388620" y="4251960"/>
                    </a:lnTo>
                    <a:lnTo>
                      <a:pt x="434340" y="4175760"/>
                    </a:lnTo>
                    <a:lnTo>
                      <a:pt x="434340" y="4107180"/>
                    </a:lnTo>
                    <a:lnTo>
                      <a:pt x="396240" y="4038600"/>
                    </a:lnTo>
                    <a:lnTo>
                      <a:pt x="426720" y="3977640"/>
                    </a:lnTo>
                    <a:lnTo>
                      <a:pt x="434340" y="3810000"/>
                    </a:lnTo>
                    <a:lnTo>
                      <a:pt x="403860" y="3741420"/>
                    </a:lnTo>
                    <a:lnTo>
                      <a:pt x="464820" y="3665220"/>
                    </a:lnTo>
                    <a:lnTo>
                      <a:pt x="464820" y="3634740"/>
                    </a:lnTo>
                    <a:lnTo>
                      <a:pt x="510540" y="3627120"/>
                    </a:lnTo>
                    <a:lnTo>
                      <a:pt x="632460" y="3649980"/>
                    </a:lnTo>
                    <a:lnTo>
                      <a:pt x="739140" y="3665220"/>
                    </a:lnTo>
                    <a:lnTo>
                      <a:pt x="815340" y="3596640"/>
                    </a:lnTo>
                    <a:lnTo>
                      <a:pt x="967740" y="3512820"/>
                    </a:lnTo>
                    <a:lnTo>
                      <a:pt x="1005840" y="3398520"/>
                    </a:lnTo>
                    <a:lnTo>
                      <a:pt x="1066800" y="3345180"/>
                    </a:lnTo>
                    <a:lnTo>
                      <a:pt x="1059180" y="3261360"/>
                    </a:lnTo>
                    <a:lnTo>
                      <a:pt x="1028700" y="3230880"/>
                    </a:lnTo>
                    <a:lnTo>
                      <a:pt x="914400" y="3101340"/>
                    </a:lnTo>
                    <a:lnTo>
                      <a:pt x="792480" y="3032760"/>
                    </a:lnTo>
                    <a:lnTo>
                      <a:pt x="701040" y="3055620"/>
                    </a:lnTo>
                    <a:lnTo>
                      <a:pt x="556260" y="2971800"/>
                    </a:lnTo>
                    <a:lnTo>
                      <a:pt x="548640" y="2880360"/>
                    </a:lnTo>
                    <a:lnTo>
                      <a:pt x="487680" y="2903220"/>
                    </a:lnTo>
                    <a:lnTo>
                      <a:pt x="487680" y="2827020"/>
                    </a:lnTo>
                    <a:lnTo>
                      <a:pt x="518160" y="2788920"/>
                    </a:lnTo>
                    <a:lnTo>
                      <a:pt x="541020" y="2621280"/>
                    </a:lnTo>
                    <a:lnTo>
                      <a:pt x="502920" y="2552700"/>
                    </a:lnTo>
                    <a:lnTo>
                      <a:pt x="556260" y="2491740"/>
                    </a:lnTo>
                    <a:lnTo>
                      <a:pt x="464820" y="2446020"/>
                    </a:lnTo>
                    <a:lnTo>
                      <a:pt x="396240" y="2446020"/>
                    </a:lnTo>
                    <a:lnTo>
                      <a:pt x="289560" y="2423160"/>
                    </a:lnTo>
                    <a:lnTo>
                      <a:pt x="259080" y="2362200"/>
                    </a:lnTo>
                    <a:lnTo>
                      <a:pt x="182880" y="2392680"/>
                    </a:lnTo>
                    <a:lnTo>
                      <a:pt x="7620" y="2301240"/>
                    </a:lnTo>
                    <a:lnTo>
                      <a:pt x="0" y="2232660"/>
                    </a:lnTo>
                    <a:lnTo>
                      <a:pt x="91440" y="2057400"/>
                    </a:lnTo>
                    <a:lnTo>
                      <a:pt x="160020" y="1836420"/>
                    </a:lnTo>
                    <a:lnTo>
                      <a:pt x="259080" y="1752600"/>
                    </a:lnTo>
                    <a:lnTo>
                      <a:pt x="342900" y="1722120"/>
                    </a:lnTo>
                    <a:lnTo>
                      <a:pt x="396240" y="1615440"/>
                    </a:lnTo>
                    <a:lnTo>
                      <a:pt x="480060" y="1546860"/>
                    </a:lnTo>
                    <a:lnTo>
                      <a:pt x="525780" y="1463040"/>
                    </a:lnTo>
                    <a:lnTo>
                      <a:pt x="617220" y="1394460"/>
                    </a:lnTo>
                    <a:lnTo>
                      <a:pt x="670560" y="1272540"/>
                    </a:lnTo>
                    <a:lnTo>
                      <a:pt x="792480" y="845820"/>
                    </a:lnTo>
                    <a:lnTo>
                      <a:pt x="800100" y="754380"/>
                    </a:lnTo>
                    <a:lnTo>
                      <a:pt x="861060" y="662940"/>
                    </a:lnTo>
                    <a:lnTo>
                      <a:pt x="838200" y="617220"/>
                    </a:lnTo>
                    <a:lnTo>
                      <a:pt x="883920" y="541020"/>
                    </a:lnTo>
                    <a:lnTo>
                      <a:pt x="922020" y="434340"/>
                    </a:lnTo>
                    <a:lnTo>
                      <a:pt x="952500" y="381000"/>
                    </a:lnTo>
                    <a:lnTo>
                      <a:pt x="1005840" y="175260"/>
                    </a:lnTo>
                    <a:lnTo>
                      <a:pt x="982980" y="38100"/>
                    </a:lnTo>
                    <a:lnTo>
                      <a:pt x="993236" y="32688"/>
                    </a:lnTo>
                    <a:lnTo>
                      <a:pt x="989512" y="45720"/>
                    </a:lnTo>
                    <a:lnTo>
                      <a:pt x="1264920" y="45720"/>
                    </a:lnTo>
                    <a:lnTo>
                      <a:pt x="1379220" y="91440"/>
                    </a:lnTo>
                    <a:lnTo>
                      <a:pt x="1394460" y="2286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7" name="グループ化 1096">
              <a:extLst>
                <a:ext uri="{FF2B5EF4-FFF2-40B4-BE49-F238E27FC236}">
                  <a16:creationId xmlns:a16="http://schemas.microsoft.com/office/drawing/2014/main" id="{A28E519E-1EEA-49E2-BCE3-3114F1210D1C}"/>
                </a:ext>
              </a:extLst>
            </p:cNvPr>
            <p:cNvGrpSpPr/>
            <p:nvPr/>
          </p:nvGrpSpPr>
          <p:grpSpPr>
            <a:xfrm>
              <a:off x="41331599" y="15412441"/>
              <a:ext cx="2814881" cy="4928197"/>
              <a:chOff x="41331599" y="15412441"/>
              <a:chExt cx="2814881" cy="4928197"/>
            </a:xfrm>
          </p:grpSpPr>
          <p:sp>
            <p:nvSpPr>
              <p:cNvPr id="1098" name="正方形/長方形 1097">
                <a:extLst>
                  <a:ext uri="{FF2B5EF4-FFF2-40B4-BE49-F238E27FC236}">
                    <a16:creationId xmlns:a16="http://schemas.microsoft.com/office/drawing/2014/main" id="{04308327-7F64-41AA-B7DD-0B28AB2D623E}"/>
                  </a:ext>
                </a:extLst>
              </p:cNvPr>
              <p:cNvSpPr/>
              <p:nvPr/>
            </p:nvSpPr>
            <p:spPr>
              <a:xfrm>
                <a:off x="43201855" y="1861525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山形市</a:t>
                </a:r>
              </a:p>
            </p:txBody>
          </p:sp>
          <p:sp>
            <p:nvSpPr>
              <p:cNvPr id="1099" name="正方形/長方形 1098">
                <a:extLst>
                  <a:ext uri="{FF2B5EF4-FFF2-40B4-BE49-F238E27FC236}">
                    <a16:creationId xmlns:a16="http://schemas.microsoft.com/office/drawing/2014/main" id="{455652C2-CB96-419C-A7F0-2190E53313BC}"/>
                  </a:ext>
                </a:extLst>
              </p:cNvPr>
              <p:cNvSpPr/>
              <p:nvPr/>
            </p:nvSpPr>
            <p:spPr>
              <a:xfrm>
                <a:off x="41379842" y="1719751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鶴岡市</a:t>
                </a:r>
              </a:p>
            </p:txBody>
          </p:sp>
          <p:sp>
            <p:nvSpPr>
              <p:cNvPr id="1100" name="正方形/長方形 1099">
                <a:extLst>
                  <a:ext uri="{FF2B5EF4-FFF2-40B4-BE49-F238E27FC236}">
                    <a16:creationId xmlns:a16="http://schemas.microsoft.com/office/drawing/2014/main" id="{6EA3FDD6-E623-4F50-8918-B801688F3373}"/>
                  </a:ext>
                </a:extLst>
              </p:cNvPr>
              <p:cNvSpPr/>
              <p:nvPr/>
            </p:nvSpPr>
            <p:spPr>
              <a:xfrm>
                <a:off x="42718155" y="1795459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寒河江市</a:t>
                </a:r>
              </a:p>
            </p:txBody>
          </p:sp>
          <p:sp>
            <p:nvSpPr>
              <p:cNvPr id="1101" name="正方形/長方形 1100">
                <a:extLst>
                  <a:ext uri="{FF2B5EF4-FFF2-40B4-BE49-F238E27FC236}">
                    <a16:creationId xmlns:a16="http://schemas.microsoft.com/office/drawing/2014/main" id="{D8DF97CA-D2D6-45FA-B6D4-59DAC542B7C5}"/>
                  </a:ext>
                </a:extLst>
              </p:cNvPr>
              <p:cNvSpPr/>
              <p:nvPr/>
            </p:nvSpPr>
            <p:spPr>
              <a:xfrm>
                <a:off x="42373670" y="2012519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米沢市</a:t>
                </a:r>
              </a:p>
            </p:txBody>
          </p:sp>
          <p:sp>
            <p:nvSpPr>
              <p:cNvPr id="1102" name="正方形/長方形 1101">
                <a:extLst>
                  <a:ext uri="{FF2B5EF4-FFF2-40B4-BE49-F238E27FC236}">
                    <a16:creationId xmlns:a16="http://schemas.microsoft.com/office/drawing/2014/main" id="{58EFCD8B-7197-4CE3-9490-F4868FE1A2BF}"/>
                  </a:ext>
                </a:extLst>
              </p:cNvPr>
              <p:cNvSpPr/>
              <p:nvPr/>
            </p:nvSpPr>
            <p:spPr>
              <a:xfrm>
                <a:off x="43443041" y="17213553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尾花沢市</a:t>
                </a:r>
              </a:p>
            </p:txBody>
          </p:sp>
          <p:sp>
            <p:nvSpPr>
              <p:cNvPr id="1103" name="正方形/長方形 1102">
                <a:extLst>
                  <a:ext uri="{FF2B5EF4-FFF2-40B4-BE49-F238E27FC236}">
                    <a16:creationId xmlns:a16="http://schemas.microsoft.com/office/drawing/2014/main" id="{58DA3F60-F9CE-442C-9EA8-A142E819B219}"/>
                  </a:ext>
                </a:extLst>
              </p:cNvPr>
              <p:cNvSpPr/>
              <p:nvPr/>
            </p:nvSpPr>
            <p:spPr>
              <a:xfrm>
                <a:off x="42103750" y="1779738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西川町</a:t>
                </a:r>
              </a:p>
            </p:txBody>
          </p:sp>
          <p:sp>
            <p:nvSpPr>
              <p:cNvPr id="1104" name="正方形/長方形 1103">
                <a:extLst>
                  <a:ext uri="{FF2B5EF4-FFF2-40B4-BE49-F238E27FC236}">
                    <a16:creationId xmlns:a16="http://schemas.microsoft.com/office/drawing/2014/main" id="{F535C51D-87DE-4DD6-B827-F123B96E8071}"/>
                  </a:ext>
                </a:extLst>
              </p:cNvPr>
              <p:cNvSpPr/>
              <p:nvPr/>
            </p:nvSpPr>
            <p:spPr>
              <a:xfrm>
                <a:off x="43057330" y="1752869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村山市</a:t>
                </a:r>
              </a:p>
            </p:txBody>
          </p:sp>
          <p:sp>
            <p:nvSpPr>
              <p:cNvPr id="1105" name="正方形/長方形 1104">
                <a:extLst>
                  <a:ext uri="{FF2B5EF4-FFF2-40B4-BE49-F238E27FC236}">
                    <a16:creationId xmlns:a16="http://schemas.microsoft.com/office/drawing/2014/main" id="{0863088E-93A9-49DF-B49A-DB6EDE7F2A27}"/>
                  </a:ext>
                </a:extLst>
              </p:cNvPr>
              <p:cNvSpPr/>
              <p:nvPr/>
            </p:nvSpPr>
            <p:spPr>
              <a:xfrm>
                <a:off x="42997450" y="17107507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大石田町</a:t>
                </a:r>
              </a:p>
            </p:txBody>
          </p:sp>
          <p:sp>
            <p:nvSpPr>
              <p:cNvPr id="1106" name="正方形/長方形 1105">
                <a:extLst>
                  <a:ext uri="{FF2B5EF4-FFF2-40B4-BE49-F238E27FC236}">
                    <a16:creationId xmlns:a16="http://schemas.microsoft.com/office/drawing/2014/main" id="{4D096E32-CB21-446B-84DB-0CE022118C08}"/>
                  </a:ext>
                </a:extLst>
              </p:cNvPr>
              <p:cNvSpPr/>
              <p:nvPr/>
            </p:nvSpPr>
            <p:spPr>
              <a:xfrm>
                <a:off x="42549161" y="1721623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大蔵村</a:t>
                </a:r>
              </a:p>
            </p:txBody>
          </p:sp>
          <p:sp>
            <p:nvSpPr>
              <p:cNvPr id="1107" name="正方形/長方形 1106">
                <a:extLst>
                  <a:ext uri="{FF2B5EF4-FFF2-40B4-BE49-F238E27FC236}">
                    <a16:creationId xmlns:a16="http://schemas.microsoft.com/office/drawing/2014/main" id="{C700A70A-D95A-494A-8BEC-7F0C2FDD38C3}"/>
                  </a:ext>
                </a:extLst>
              </p:cNvPr>
              <p:cNvSpPr/>
              <p:nvPr/>
            </p:nvSpPr>
            <p:spPr>
              <a:xfrm>
                <a:off x="41749049" y="1969931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飯豊町</a:t>
                </a:r>
              </a:p>
            </p:txBody>
          </p:sp>
          <p:sp>
            <p:nvSpPr>
              <p:cNvPr id="1108" name="正方形/長方形 1107">
                <a:extLst>
                  <a:ext uri="{FF2B5EF4-FFF2-40B4-BE49-F238E27FC236}">
                    <a16:creationId xmlns:a16="http://schemas.microsoft.com/office/drawing/2014/main" id="{9E1855C4-B22D-4474-975C-FF4D3ACC2599}"/>
                  </a:ext>
                </a:extLst>
              </p:cNvPr>
              <p:cNvSpPr/>
              <p:nvPr/>
            </p:nvSpPr>
            <p:spPr>
              <a:xfrm>
                <a:off x="42099977" y="1668512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庄内町</a:t>
                </a:r>
              </a:p>
            </p:txBody>
          </p:sp>
          <p:sp>
            <p:nvSpPr>
              <p:cNvPr id="1109" name="正方形/長方形 1108">
                <a:extLst>
                  <a:ext uri="{FF2B5EF4-FFF2-40B4-BE49-F238E27FC236}">
                    <a16:creationId xmlns:a16="http://schemas.microsoft.com/office/drawing/2014/main" id="{1BEB043B-96BB-4A16-ABA3-ECDF81B794FB}"/>
                  </a:ext>
                </a:extLst>
              </p:cNvPr>
              <p:cNvSpPr/>
              <p:nvPr/>
            </p:nvSpPr>
            <p:spPr>
              <a:xfrm>
                <a:off x="41876089" y="1541244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遊佐町</a:t>
                </a:r>
              </a:p>
            </p:txBody>
          </p:sp>
          <p:sp>
            <p:nvSpPr>
              <p:cNvPr id="1110" name="正方形/長方形 1109">
                <a:extLst>
                  <a:ext uri="{FF2B5EF4-FFF2-40B4-BE49-F238E27FC236}">
                    <a16:creationId xmlns:a16="http://schemas.microsoft.com/office/drawing/2014/main" id="{3D6B14F0-A133-48E0-9E4F-021EABC5E631}"/>
                  </a:ext>
                </a:extLst>
              </p:cNvPr>
              <p:cNvSpPr/>
              <p:nvPr/>
            </p:nvSpPr>
            <p:spPr>
              <a:xfrm>
                <a:off x="41331599" y="1939541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小国町</a:t>
                </a:r>
              </a:p>
            </p:txBody>
          </p:sp>
          <p:sp>
            <p:nvSpPr>
              <p:cNvPr id="1111" name="正方形/長方形 1110">
                <a:extLst>
                  <a:ext uri="{FF2B5EF4-FFF2-40B4-BE49-F238E27FC236}">
                    <a16:creationId xmlns:a16="http://schemas.microsoft.com/office/drawing/2014/main" id="{A59F11B3-AE8B-4C4B-8473-A656E65D2BFC}"/>
                  </a:ext>
                </a:extLst>
              </p:cNvPr>
              <p:cNvSpPr/>
              <p:nvPr/>
            </p:nvSpPr>
            <p:spPr>
              <a:xfrm>
                <a:off x="42419506" y="1680686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戸沢村</a:t>
                </a:r>
              </a:p>
            </p:txBody>
          </p:sp>
          <p:sp>
            <p:nvSpPr>
              <p:cNvPr id="1112" name="正方形/長方形 1111">
                <a:extLst>
                  <a:ext uri="{FF2B5EF4-FFF2-40B4-BE49-F238E27FC236}">
                    <a16:creationId xmlns:a16="http://schemas.microsoft.com/office/drawing/2014/main" id="{9508F68C-D8F7-433A-AEC7-45C9A4937B62}"/>
                  </a:ext>
                </a:extLst>
              </p:cNvPr>
              <p:cNvSpPr/>
              <p:nvPr/>
            </p:nvSpPr>
            <p:spPr>
              <a:xfrm>
                <a:off x="43634801" y="1650906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最上町</a:t>
                </a:r>
              </a:p>
            </p:txBody>
          </p:sp>
          <p:sp>
            <p:nvSpPr>
              <p:cNvPr id="1113" name="正方形/長方形 1112">
                <a:extLst>
                  <a:ext uri="{FF2B5EF4-FFF2-40B4-BE49-F238E27FC236}">
                    <a16:creationId xmlns:a16="http://schemas.microsoft.com/office/drawing/2014/main" id="{966CFFCA-D9BA-4265-95C1-F89526E148CB}"/>
                  </a:ext>
                </a:extLst>
              </p:cNvPr>
              <p:cNvSpPr/>
              <p:nvPr/>
            </p:nvSpPr>
            <p:spPr>
              <a:xfrm>
                <a:off x="43123122" y="1677753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舟形町</a:t>
                </a:r>
              </a:p>
            </p:txBody>
          </p:sp>
          <p:sp>
            <p:nvSpPr>
              <p:cNvPr id="1114" name="正方形/長方形 1113">
                <a:extLst>
                  <a:ext uri="{FF2B5EF4-FFF2-40B4-BE49-F238E27FC236}">
                    <a16:creationId xmlns:a16="http://schemas.microsoft.com/office/drawing/2014/main" id="{70840BF2-58FB-4017-920F-2CA6481456BD}"/>
                  </a:ext>
                </a:extLst>
              </p:cNvPr>
              <p:cNvSpPr/>
              <p:nvPr/>
            </p:nvSpPr>
            <p:spPr>
              <a:xfrm>
                <a:off x="43529106" y="1786563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東根市</a:t>
                </a:r>
              </a:p>
            </p:txBody>
          </p:sp>
          <p:sp>
            <p:nvSpPr>
              <p:cNvPr id="1115" name="正方形/長方形 1114">
                <a:extLst>
                  <a:ext uri="{FF2B5EF4-FFF2-40B4-BE49-F238E27FC236}">
                    <a16:creationId xmlns:a16="http://schemas.microsoft.com/office/drawing/2014/main" id="{C978CA6D-E6C5-45EC-9EE0-4286FC83C669}"/>
                  </a:ext>
                </a:extLst>
              </p:cNvPr>
              <p:cNvSpPr/>
              <p:nvPr/>
            </p:nvSpPr>
            <p:spPr>
              <a:xfrm>
                <a:off x="41942730" y="1589594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酒田市</a:t>
                </a:r>
              </a:p>
            </p:txBody>
          </p:sp>
          <p:sp>
            <p:nvSpPr>
              <p:cNvPr id="1116" name="正方形/長方形 1115">
                <a:extLst>
                  <a:ext uri="{FF2B5EF4-FFF2-40B4-BE49-F238E27FC236}">
                    <a16:creationId xmlns:a16="http://schemas.microsoft.com/office/drawing/2014/main" id="{4567FC6F-AB38-4B53-A067-983FDD4283F3}"/>
                  </a:ext>
                </a:extLst>
              </p:cNvPr>
              <p:cNvSpPr/>
              <p:nvPr/>
            </p:nvSpPr>
            <p:spPr>
              <a:xfrm>
                <a:off x="43086071" y="1646488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新庄市</a:t>
                </a:r>
              </a:p>
            </p:txBody>
          </p:sp>
          <p:sp>
            <p:nvSpPr>
              <p:cNvPr id="1117" name="正方形/長方形 1116">
                <a:extLst>
                  <a:ext uri="{FF2B5EF4-FFF2-40B4-BE49-F238E27FC236}">
                    <a16:creationId xmlns:a16="http://schemas.microsoft.com/office/drawing/2014/main" id="{7DADACD9-8A76-4AC5-8CE3-E53DC6D96EE9}"/>
                  </a:ext>
                </a:extLst>
              </p:cNvPr>
              <p:cNvSpPr/>
              <p:nvPr/>
            </p:nvSpPr>
            <p:spPr>
              <a:xfrm>
                <a:off x="42989228" y="1908618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上山市</a:t>
                </a:r>
              </a:p>
            </p:txBody>
          </p:sp>
          <p:sp>
            <p:nvSpPr>
              <p:cNvPr id="1118" name="正方形/長方形 1117">
                <a:extLst>
                  <a:ext uri="{FF2B5EF4-FFF2-40B4-BE49-F238E27FC236}">
                    <a16:creationId xmlns:a16="http://schemas.microsoft.com/office/drawing/2014/main" id="{A19D3F53-47C0-4018-9D98-DF0B853ED316}"/>
                  </a:ext>
                </a:extLst>
              </p:cNvPr>
              <p:cNvSpPr/>
              <p:nvPr/>
            </p:nvSpPr>
            <p:spPr>
              <a:xfrm>
                <a:off x="42706892" y="1843419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山辺町</a:t>
                </a:r>
              </a:p>
            </p:txBody>
          </p:sp>
          <p:sp>
            <p:nvSpPr>
              <p:cNvPr id="1119" name="正方形/長方形 1118">
                <a:extLst>
                  <a:ext uri="{FF2B5EF4-FFF2-40B4-BE49-F238E27FC236}">
                    <a16:creationId xmlns:a16="http://schemas.microsoft.com/office/drawing/2014/main" id="{731EF680-CC67-4858-9D7E-714A62127DF0}"/>
                  </a:ext>
                </a:extLst>
              </p:cNvPr>
              <p:cNvSpPr/>
              <p:nvPr/>
            </p:nvSpPr>
            <p:spPr>
              <a:xfrm>
                <a:off x="42132684" y="1848594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朝日町</a:t>
                </a:r>
              </a:p>
            </p:txBody>
          </p:sp>
          <p:sp>
            <p:nvSpPr>
              <p:cNvPr id="1120" name="正方形/長方形 1119">
                <a:extLst>
                  <a:ext uri="{FF2B5EF4-FFF2-40B4-BE49-F238E27FC236}">
                    <a16:creationId xmlns:a16="http://schemas.microsoft.com/office/drawing/2014/main" id="{CC2EB40F-8FA8-4A54-8E0F-2905DDDAF85D}"/>
                  </a:ext>
                </a:extLst>
              </p:cNvPr>
              <p:cNvSpPr/>
              <p:nvPr/>
            </p:nvSpPr>
            <p:spPr>
              <a:xfrm>
                <a:off x="41553191" y="1643676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三川町</a:t>
                </a:r>
              </a:p>
            </p:txBody>
          </p:sp>
          <p:sp>
            <p:nvSpPr>
              <p:cNvPr id="1121" name="正方形/長方形 1120">
                <a:extLst>
                  <a:ext uri="{FF2B5EF4-FFF2-40B4-BE49-F238E27FC236}">
                    <a16:creationId xmlns:a16="http://schemas.microsoft.com/office/drawing/2014/main" id="{918CA8AC-BB73-48B7-B283-72FB07DE49C6}"/>
                  </a:ext>
                </a:extLst>
              </p:cNvPr>
              <p:cNvSpPr/>
              <p:nvPr/>
            </p:nvSpPr>
            <p:spPr>
              <a:xfrm>
                <a:off x="42256772" y="1877556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白鷹町</a:t>
                </a:r>
              </a:p>
            </p:txBody>
          </p:sp>
          <p:sp>
            <p:nvSpPr>
              <p:cNvPr id="1122" name="正方形/長方形 1121">
                <a:extLst>
                  <a:ext uri="{FF2B5EF4-FFF2-40B4-BE49-F238E27FC236}">
                    <a16:creationId xmlns:a16="http://schemas.microsoft.com/office/drawing/2014/main" id="{79D831A1-E886-4E02-88EA-E24B8835C6F9}"/>
                  </a:ext>
                </a:extLst>
              </p:cNvPr>
              <p:cNvSpPr/>
              <p:nvPr/>
            </p:nvSpPr>
            <p:spPr>
              <a:xfrm>
                <a:off x="42134977" y="1961635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川西町</a:t>
                </a:r>
              </a:p>
            </p:txBody>
          </p:sp>
          <p:sp>
            <p:nvSpPr>
              <p:cNvPr id="1123" name="正方形/長方形 1122">
                <a:extLst>
                  <a:ext uri="{FF2B5EF4-FFF2-40B4-BE49-F238E27FC236}">
                    <a16:creationId xmlns:a16="http://schemas.microsoft.com/office/drawing/2014/main" id="{4E349C9B-B37D-4F8A-AC83-AC4247DE324D}"/>
                  </a:ext>
                </a:extLst>
              </p:cNvPr>
              <p:cNvSpPr/>
              <p:nvPr/>
            </p:nvSpPr>
            <p:spPr>
              <a:xfrm>
                <a:off x="42667324" y="1954816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高畠町</a:t>
                </a:r>
              </a:p>
            </p:txBody>
          </p:sp>
          <p:sp>
            <p:nvSpPr>
              <p:cNvPr id="1124" name="正方形/長方形 1123">
                <a:extLst>
                  <a:ext uri="{FF2B5EF4-FFF2-40B4-BE49-F238E27FC236}">
                    <a16:creationId xmlns:a16="http://schemas.microsoft.com/office/drawing/2014/main" id="{00F82EDC-B669-482C-AAD3-7B46FB21A324}"/>
                  </a:ext>
                </a:extLst>
              </p:cNvPr>
              <p:cNvSpPr/>
              <p:nvPr/>
            </p:nvSpPr>
            <p:spPr>
              <a:xfrm>
                <a:off x="42602910" y="1628145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鮭川村</a:t>
                </a:r>
              </a:p>
            </p:txBody>
          </p:sp>
          <p:sp>
            <p:nvSpPr>
              <p:cNvPr id="1125" name="正方形/長方形 1124">
                <a:extLst>
                  <a:ext uri="{FF2B5EF4-FFF2-40B4-BE49-F238E27FC236}">
                    <a16:creationId xmlns:a16="http://schemas.microsoft.com/office/drawing/2014/main" id="{5B6B2C9E-48AF-444A-AB31-FB5DF50807D1}"/>
                  </a:ext>
                </a:extLst>
              </p:cNvPr>
              <p:cNvSpPr/>
              <p:nvPr/>
            </p:nvSpPr>
            <p:spPr>
              <a:xfrm>
                <a:off x="42698805" y="15777357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真室川町</a:t>
                </a:r>
              </a:p>
            </p:txBody>
          </p:sp>
          <p:sp>
            <p:nvSpPr>
              <p:cNvPr id="1126" name="正方形/長方形 1125">
                <a:extLst>
                  <a:ext uri="{FF2B5EF4-FFF2-40B4-BE49-F238E27FC236}">
                    <a16:creationId xmlns:a16="http://schemas.microsoft.com/office/drawing/2014/main" id="{9DE49733-82A4-45E5-9B3F-CE9686509AE5}"/>
                  </a:ext>
                </a:extLst>
              </p:cNvPr>
              <p:cNvSpPr/>
              <p:nvPr/>
            </p:nvSpPr>
            <p:spPr>
              <a:xfrm>
                <a:off x="43170231" y="1600780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金山町</a:t>
                </a:r>
              </a:p>
            </p:txBody>
          </p:sp>
          <p:sp>
            <p:nvSpPr>
              <p:cNvPr id="1127" name="正方形/長方形 1126">
                <a:extLst>
                  <a:ext uri="{FF2B5EF4-FFF2-40B4-BE49-F238E27FC236}">
                    <a16:creationId xmlns:a16="http://schemas.microsoft.com/office/drawing/2014/main" id="{BC98A231-340E-43F6-A5DF-5C0EBA84099F}"/>
                  </a:ext>
                </a:extLst>
              </p:cNvPr>
              <p:cNvSpPr/>
              <p:nvPr/>
            </p:nvSpPr>
            <p:spPr>
              <a:xfrm>
                <a:off x="41973208" y="1903555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長井市</a:t>
                </a:r>
              </a:p>
            </p:txBody>
          </p:sp>
          <p:sp>
            <p:nvSpPr>
              <p:cNvPr id="1128" name="正方形/長方形 1127">
                <a:extLst>
                  <a:ext uri="{FF2B5EF4-FFF2-40B4-BE49-F238E27FC236}">
                    <a16:creationId xmlns:a16="http://schemas.microsoft.com/office/drawing/2014/main" id="{EBA40650-D236-4B6B-B298-D52D1E60A90D}"/>
                  </a:ext>
                </a:extLst>
              </p:cNvPr>
              <p:cNvSpPr/>
              <p:nvPr/>
            </p:nvSpPr>
            <p:spPr>
              <a:xfrm>
                <a:off x="42475725" y="1920559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南陽市</a:t>
                </a:r>
              </a:p>
            </p:txBody>
          </p:sp>
          <p:sp>
            <p:nvSpPr>
              <p:cNvPr id="1129" name="正方形/長方形 1128">
                <a:extLst>
                  <a:ext uri="{FF2B5EF4-FFF2-40B4-BE49-F238E27FC236}">
                    <a16:creationId xmlns:a16="http://schemas.microsoft.com/office/drawing/2014/main" id="{6078D1AD-06B9-4E61-9D1C-4757016B8F4B}"/>
                  </a:ext>
                </a:extLst>
              </p:cNvPr>
              <p:cNvSpPr/>
              <p:nvPr/>
            </p:nvSpPr>
            <p:spPr>
              <a:xfrm>
                <a:off x="42252284" y="1815144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大江町</a:t>
                </a:r>
              </a:p>
            </p:txBody>
          </p:sp>
          <p:sp>
            <p:nvSpPr>
              <p:cNvPr id="1130" name="正方形/長方形 1129">
                <a:extLst>
                  <a:ext uri="{FF2B5EF4-FFF2-40B4-BE49-F238E27FC236}">
                    <a16:creationId xmlns:a16="http://schemas.microsoft.com/office/drawing/2014/main" id="{3B736DCD-63EC-4E06-8A04-06CAEE927928}"/>
                  </a:ext>
                </a:extLst>
              </p:cNvPr>
              <p:cNvSpPr/>
              <p:nvPr/>
            </p:nvSpPr>
            <p:spPr>
              <a:xfrm>
                <a:off x="42971247" y="1782078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河北町</a:t>
                </a:r>
              </a:p>
            </p:txBody>
          </p:sp>
          <p:sp>
            <p:nvSpPr>
              <p:cNvPr id="1131" name="正方形/長方形 1130">
                <a:extLst>
                  <a:ext uri="{FF2B5EF4-FFF2-40B4-BE49-F238E27FC236}">
                    <a16:creationId xmlns:a16="http://schemas.microsoft.com/office/drawing/2014/main" id="{CEB24328-9026-49E2-85E3-3AB462E055A0}"/>
                  </a:ext>
                </a:extLst>
              </p:cNvPr>
              <p:cNvSpPr/>
              <p:nvPr/>
            </p:nvSpPr>
            <p:spPr>
              <a:xfrm>
                <a:off x="42814855" y="1821937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中山町</a:t>
                </a:r>
              </a:p>
            </p:txBody>
          </p:sp>
          <p:sp>
            <p:nvSpPr>
              <p:cNvPr id="1132" name="正方形/長方形 1131">
                <a:extLst>
                  <a:ext uri="{FF2B5EF4-FFF2-40B4-BE49-F238E27FC236}">
                    <a16:creationId xmlns:a16="http://schemas.microsoft.com/office/drawing/2014/main" id="{A7837B5F-7E90-45AB-9AD8-C14BFB169050}"/>
                  </a:ext>
                </a:extLst>
              </p:cNvPr>
              <p:cNvSpPr/>
              <p:nvPr/>
            </p:nvSpPr>
            <p:spPr>
              <a:xfrm>
                <a:off x="43230211" y="1813138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天童市</a:t>
                </a:r>
              </a:p>
            </p:txBody>
          </p:sp>
        </p:grpSp>
      </p:grpSp>
      <p:sp>
        <p:nvSpPr>
          <p:cNvPr id="1170" name="正方形/長方形 1169">
            <a:extLst>
              <a:ext uri="{FF2B5EF4-FFF2-40B4-BE49-F238E27FC236}">
                <a16:creationId xmlns:a16="http://schemas.microsoft.com/office/drawing/2014/main" id="{F985224D-3802-48B6-8E7C-911B5410BE44}"/>
              </a:ext>
            </a:extLst>
          </p:cNvPr>
          <p:cNvSpPr/>
          <p:nvPr/>
        </p:nvSpPr>
        <p:spPr>
          <a:xfrm>
            <a:off x="11250055" y="13433771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宮　城</a:t>
            </a:r>
          </a:p>
        </p:txBody>
      </p:sp>
      <p:sp>
        <p:nvSpPr>
          <p:cNvPr id="1171" name="正方形/長方形 1170">
            <a:extLst>
              <a:ext uri="{FF2B5EF4-FFF2-40B4-BE49-F238E27FC236}">
                <a16:creationId xmlns:a16="http://schemas.microsoft.com/office/drawing/2014/main" id="{3A00276D-E3F1-43D4-83F1-2D8008B578AD}"/>
              </a:ext>
            </a:extLst>
          </p:cNvPr>
          <p:cNvSpPr/>
          <p:nvPr/>
        </p:nvSpPr>
        <p:spPr>
          <a:xfrm>
            <a:off x="12397056" y="9468857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岩　手</a:t>
            </a:r>
          </a:p>
        </p:txBody>
      </p:sp>
      <p:sp>
        <p:nvSpPr>
          <p:cNvPr id="1172" name="正方形/長方形 1171">
            <a:extLst>
              <a:ext uri="{FF2B5EF4-FFF2-40B4-BE49-F238E27FC236}">
                <a16:creationId xmlns:a16="http://schemas.microsoft.com/office/drawing/2014/main" id="{5ACE8FD9-8417-4D41-8625-83C6F8C6E293}"/>
              </a:ext>
            </a:extLst>
          </p:cNvPr>
          <p:cNvSpPr/>
          <p:nvPr/>
        </p:nvSpPr>
        <p:spPr>
          <a:xfrm>
            <a:off x="8562336" y="1376652"/>
            <a:ext cx="1063112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北 海 道</a:t>
            </a:r>
          </a:p>
        </p:txBody>
      </p:sp>
      <p:sp>
        <p:nvSpPr>
          <p:cNvPr id="1173" name="正方形/長方形 1172">
            <a:extLst>
              <a:ext uri="{FF2B5EF4-FFF2-40B4-BE49-F238E27FC236}">
                <a16:creationId xmlns:a16="http://schemas.microsoft.com/office/drawing/2014/main" id="{6484F073-4ABD-490D-84A2-75B9502F50CC}"/>
              </a:ext>
            </a:extLst>
          </p:cNvPr>
          <p:cNvSpPr/>
          <p:nvPr/>
        </p:nvSpPr>
        <p:spPr>
          <a:xfrm>
            <a:off x="5334472" y="20546596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群　馬</a:t>
            </a:r>
          </a:p>
        </p:txBody>
      </p:sp>
      <p:sp>
        <p:nvSpPr>
          <p:cNvPr id="1174" name="正方形/長方形 1173">
            <a:extLst>
              <a:ext uri="{FF2B5EF4-FFF2-40B4-BE49-F238E27FC236}">
                <a16:creationId xmlns:a16="http://schemas.microsoft.com/office/drawing/2014/main" id="{4BEA56BA-9C9B-4CB3-A109-2AF414412E05}"/>
              </a:ext>
            </a:extLst>
          </p:cNvPr>
          <p:cNvSpPr/>
          <p:nvPr/>
        </p:nvSpPr>
        <p:spPr>
          <a:xfrm>
            <a:off x="7598700" y="20241796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栃　木</a:t>
            </a:r>
          </a:p>
        </p:txBody>
      </p:sp>
      <p:sp>
        <p:nvSpPr>
          <p:cNvPr id="1175" name="正方形/長方形 1174">
            <a:extLst>
              <a:ext uri="{FF2B5EF4-FFF2-40B4-BE49-F238E27FC236}">
                <a16:creationId xmlns:a16="http://schemas.microsoft.com/office/drawing/2014/main" id="{9E534AF5-A2E3-402C-A4EB-D7EF36696721}"/>
              </a:ext>
            </a:extLst>
          </p:cNvPr>
          <p:cNvSpPr/>
          <p:nvPr/>
        </p:nvSpPr>
        <p:spPr>
          <a:xfrm>
            <a:off x="9648824" y="20769451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茨　城</a:t>
            </a:r>
          </a:p>
        </p:txBody>
      </p:sp>
      <p:sp>
        <p:nvSpPr>
          <p:cNvPr id="1176" name="正方形/長方形 1175">
            <a:extLst>
              <a:ext uri="{FF2B5EF4-FFF2-40B4-BE49-F238E27FC236}">
                <a16:creationId xmlns:a16="http://schemas.microsoft.com/office/drawing/2014/main" id="{F3DF93C6-E9BF-4976-A3BA-90DD4AA28722}"/>
              </a:ext>
            </a:extLst>
          </p:cNvPr>
          <p:cNvSpPr/>
          <p:nvPr/>
        </p:nvSpPr>
        <p:spPr>
          <a:xfrm>
            <a:off x="9398056" y="8713961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秋　田</a:t>
            </a:r>
          </a:p>
        </p:txBody>
      </p:sp>
      <p:sp>
        <p:nvSpPr>
          <p:cNvPr id="1177" name="正方形/長方形 1176">
            <a:extLst>
              <a:ext uri="{FF2B5EF4-FFF2-40B4-BE49-F238E27FC236}">
                <a16:creationId xmlns:a16="http://schemas.microsoft.com/office/drawing/2014/main" id="{E501D437-8AA9-4B36-92F5-0AE1B26FEC03}"/>
              </a:ext>
            </a:extLst>
          </p:cNvPr>
          <p:cNvSpPr/>
          <p:nvPr/>
        </p:nvSpPr>
        <p:spPr>
          <a:xfrm>
            <a:off x="10497386" y="5360666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青　森</a:t>
            </a:r>
          </a:p>
        </p:txBody>
      </p:sp>
      <p:sp>
        <p:nvSpPr>
          <p:cNvPr id="1178" name="正方形/長方形 1177">
            <a:extLst>
              <a:ext uri="{FF2B5EF4-FFF2-40B4-BE49-F238E27FC236}">
                <a16:creationId xmlns:a16="http://schemas.microsoft.com/office/drawing/2014/main" id="{29C91EC0-6AC6-4F9C-9DAA-7A8A0DF749C4}"/>
              </a:ext>
            </a:extLst>
          </p:cNvPr>
          <p:cNvSpPr/>
          <p:nvPr/>
        </p:nvSpPr>
        <p:spPr>
          <a:xfrm>
            <a:off x="8304732" y="13969105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山　形</a:t>
            </a:r>
          </a:p>
        </p:txBody>
      </p:sp>
      <p:sp>
        <p:nvSpPr>
          <p:cNvPr id="1179" name="正方形/長方形 1178">
            <a:extLst>
              <a:ext uri="{FF2B5EF4-FFF2-40B4-BE49-F238E27FC236}">
                <a16:creationId xmlns:a16="http://schemas.microsoft.com/office/drawing/2014/main" id="{BB027487-C09D-4A2A-A3AA-E9BD7A287E96}"/>
              </a:ext>
            </a:extLst>
          </p:cNvPr>
          <p:cNvSpPr/>
          <p:nvPr/>
        </p:nvSpPr>
        <p:spPr>
          <a:xfrm>
            <a:off x="8564032" y="17842490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福　島</a:t>
            </a:r>
          </a:p>
        </p:txBody>
      </p:sp>
      <p:grpSp>
        <p:nvGrpSpPr>
          <p:cNvPr id="1180" name="グループ化 1179">
            <a:extLst>
              <a:ext uri="{FF2B5EF4-FFF2-40B4-BE49-F238E27FC236}">
                <a16:creationId xmlns:a16="http://schemas.microsoft.com/office/drawing/2014/main" id="{BCCB4951-8EB1-4B6C-B7EC-76022B5B1845}"/>
              </a:ext>
            </a:extLst>
          </p:cNvPr>
          <p:cNvGrpSpPr/>
          <p:nvPr/>
        </p:nvGrpSpPr>
        <p:grpSpPr>
          <a:xfrm>
            <a:off x="1238668" y="13930269"/>
            <a:ext cx="6891872" cy="7003820"/>
            <a:chOff x="35071468" y="17475430"/>
            <a:chExt cx="6891872" cy="7003820"/>
          </a:xfrm>
        </p:grpSpPr>
        <p:grpSp>
          <p:nvGrpSpPr>
            <p:cNvPr id="1181" name="グループ化 1180">
              <a:extLst>
                <a:ext uri="{FF2B5EF4-FFF2-40B4-BE49-F238E27FC236}">
                  <a16:creationId xmlns:a16="http://schemas.microsoft.com/office/drawing/2014/main" id="{4A27076A-A39E-4031-9D94-4F7CD1F12BED}"/>
                </a:ext>
              </a:extLst>
            </p:cNvPr>
            <p:cNvGrpSpPr/>
            <p:nvPr/>
          </p:nvGrpSpPr>
          <p:grpSpPr>
            <a:xfrm>
              <a:off x="35071468" y="17520196"/>
              <a:ext cx="6891872" cy="6959054"/>
              <a:chOff x="35071468" y="17520196"/>
              <a:chExt cx="6891872" cy="6959054"/>
            </a:xfrm>
          </p:grpSpPr>
          <p:grpSp>
            <p:nvGrpSpPr>
              <p:cNvPr id="1231" name="グループ化 1230">
                <a:extLst>
                  <a:ext uri="{FF2B5EF4-FFF2-40B4-BE49-F238E27FC236}">
                    <a16:creationId xmlns:a16="http://schemas.microsoft.com/office/drawing/2014/main" id="{30BAA0A3-4FA7-4694-8912-5038EF052521}"/>
                  </a:ext>
                </a:extLst>
              </p:cNvPr>
              <p:cNvGrpSpPr/>
              <p:nvPr/>
            </p:nvGrpSpPr>
            <p:grpSpPr>
              <a:xfrm>
                <a:off x="35071468" y="17520196"/>
                <a:ext cx="6891872" cy="6959054"/>
                <a:chOff x="35071468" y="17520196"/>
                <a:chExt cx="6891872" cy="6959054"/>
              </a:xfrm>
              <a:solidFill>
                <a:schemeClr val="accent6">
                  <a:lumMod val="20000"/>
                  <a:lumOff val="80000"/>
                </a:schemeClr>
              </a:solidFill>
            </p:grpSpPr>
            <p:sp>
              <p:nvSpPr>
                <p:cNvPr id="1234" name="フリーフォーム: 図形 1233">
                  <a:extLst>
                    <a:ext uri="{FF2B5EF4-FFF2-40B4-BE49-F238E27FC236}">
                      <a16:creationId xmlns:a16="http://schemas.microsoft.com/office/drawing/2014/main" id="{236F4265-8025-483C-BBF5-43880203EB49}"/>
                    </a:ext>
                  </a:extLst>
                </p:cNvPr>
                <p:cNvSpPr/>
                <p:nvPr/>
              </p:nvSpPr>
              <p:spPr>
                <a:xfrm>
                  <a:off x="36804600" y="18310860"/>
                  <a:ext cx="1097280" cy="2065020"/>
                </a:xfrm>
                <a:custGeom>
                  <a:avLst/>
                  <a:gdLst>
                    <a:gd name="connsiteX0" fmla="*/ 929640 w 1097280"/>
                    <a:gd name="connsiteY0" fmla="*/ 0 h 2065020"/>
                    <a:gd name="connsiteX1" fmla="*/ 762000 w 1097280"/>
                    <a:gd name="connsiteY1" fmla="*/ 53340 h 2065020"/>
                    <a:gd name="connsiteX2" fmla="*/ 723900 w 1097280"/>
                    <a:gd name="connsiteY2" fmla="*/ 198120 h 2065020"/>
                    <a:gd name="connsiteX3" fmla="*/ 716280 w 1097280"/>
                    <a:gd name="connsiteY3" fmla="*/ 289560 h 2065020"/>
                    <a:gd name="connsiteX4" fmla="*/ 594360 w 1097280"/>
                    <a:gd name="connsiteY4" fmla="*/ 342900 h 2065020"/>
                    <a:gd name="connsiteX5" fmla="*/ 457200 w 1097280"/>
                    <a:gd name="connsiteY5" fmla="*/ 525780 h 2065020"/>
                    <a:gd name="connsiteX6" fmla="*/ 388620 w 1097280"/>
                    <a:gd name="connsiteY6" fmla="*/ 563880 h 2065020"/>
                    <a:gd name="connsiteX7" fmla="*/ 243840 w 1097280"/>
                    <a:gd name="connsiteY7" fmla="*/ 792480 h 2065020"/>
                    <a:gd name="connsiteX8" fmla="*/ 99060 w 1097280"/>
                    <a:gd name="connsiteY8" fmla="*/ 998220 h 2065020"/>
                    <a:gd name="connsiteX9" fmla="*/ 83820 w 1097280"/>
                    <a:gd name="connsiteY9" fmla="*/ 1219200 h 2065020"/>
                    <a:gd name="connsiteX10" fmla="*/ 68580 w 1097280"/>
                    <a:gd name="connsiteY10" fmla="*/ 1257300 h 2065020"/>
                    <a:gd name="connsiteX11" fmla="*/ 83820 w 1097280"/>
                    <a:gd name="connsiteY11" fmla="*/ 1325880 h 2065020"/>
                    <a:gd name="connsiteX12" fmla="*/ 60960 w 1097280"/>
                    <a:gd name="connsiteY12" fmla="*/ 1394460 h 2065020"/>
                    <a:gd name="connsiteX13" fmla="*/ 106680 w 1097280"/>
                    <a:gd name="connsiteY13" fmla="*/ 1463040 h 2065020"/>
                    <a:gd name="connsiteX14" fmla="*/ 228600 w 1097280"/>
                    <a:gd name="connsiteY14" fmla="*/ 1295400 h 2065020"/>
                    <a:gd name="connsiteX15" fmla="*/ 320040 w 1097280"/>
                    <a:gd name="connsiteY15" fmla="*/ 1310640 h 2065020"/>
                    <a:gd name="connsiteX16" fmla="*/ 411480 w 1097280"/>
                    <a:gd name="connsiteY16" fmla="*/ 1402080 h 2065020"/>
                    <a:gd name="connsiteX17" fmla="*/ 411480 w 1097280"/>
                    <a:gd name="connsiteY17" fmla="*/ 1493520 h 2065020"/>
                    <a:gd name="connsiteX18" fmla="*/ 236220 w 1097280"/>
                    <a:gd name="connsiteY18" fmla="*/ 1623060 h 2065020"/>
                    <a:gd name="connsiteX19" fmla="*/ 251460 w 1097280"/>
                    <a:gd name="connsiteY19" fmla="*/ 1767840 h 2065020"/>
                    <a:gd name="connsiteX20" fmla="*/ 198120 w 1097280"/>
                    <a:gd name="connsiteY20" fmla="*/ 1905000 h 2065020"/>
                    <a:gd name="connsiteX21" fmla="*/ 30480 w 1097280"/>
                    <a:gd name="connsiteY21" fmla="*/ 1958340 h 2065020"/>
                    <a:gd name="connsiteX22" fmla="*/ 0 w 1097280"/>
                    <a:gd name="connsiteY22" fmla="*/ 2004060 h 2065020"/>
                    <a:gd name="connsiteX23" fmla="*/ 91440 w 1097280"/>
                    <a:gd name="connsiteY23" fmla="*/ 2065020 h 2065020"/>
                    <a:gd name="connsiteX24" fmla="*/ 190500 w 1097280"/>
                    <a:gd name="connsiteY24" fmla="*/ 2065020 h 2065020"/>
                    <a:gd name="connsiteX25" fmla="*/ 289560 w 1097280"/>
                    <a:gd name="connsiteY25" fmla="*/ 1996440 h 2065020"/>
                    <a:gd name="connsiteX26" fmla="*/ 449580 w 1097280"/>
                    <a:gd name="connsiteY26" fmla="*/ 1996440 h 2065020"/>
                    <a:gd name="connsiteX27" fmla="*/ 685800 w 1097280"/>
                    <a:gd name="connsiteY27" fmla="*/ 1775460 h 2065020"/>
                    <a:gd name="connsiteX28" fmla="*/ 807720 w 1097280"/>
                    <a:gd name="connsiteY28" fmla="*/ 1691640 h 2065020"/>
                    <a:gd name="connsiteX29" fmla="*/ 891540 w 1097280"/>
                    <a:gd name="connsiteY29" fmla="*/ 1607820 h 2065020"/>
                    <a:gd name="connsiteX30" fmla="*/ 891540 w 1097280"/>
                    <a:gd name="connsiteY30" fmla="*/ 1531620 h 2065020"/>
                    <a:gd name="connsiteX31" fmla="*/ 1097280 w 1097280"/>
                    <a:gd name="connsiteY31" fmla="*/ 1120140 h 2065020"/>
                    <a:gd name="connsiteX32" fmla="*/ 1074420 w 1097280"/>
                    <a:gd name="connsiteY32" fmla="*/ 967740 h 2065020"/>
                    <a:gd name="connsiteX33" fmla="*/ 830580 w 1097280"/>
                    <a:gd name="connsiteY33" fmla="*/ 1074420 h 2065020"/>
                    <a:gd name="connsiteX34" fmla="*/ 746760 w 1097280"/>
                    <a:gd name="connsiteY34" fmla="*/ 1021080 h 2065020"/>
                    <a:gd name="connsiteX35" fmla="*/ 701040 w 1097280"/>
                    <a:gd name="connsiteY35" fmla="*/ 883920 h 2065020"/>
                    <a:gd name="connsiteX36" fmla="*/ 845820 w 1097280"/>
                    <a:gd name="connsiteY36" fmla="*/ 563880 h 2065020"/>
                    <a:gd name="connsiteX37" fmla="*/ 906780 w 1097280"/>
                    <a:gd name="connsiteY37" fmla="*/ 297180 h 2065020"/>
                    <a:gd name="connsiteX38" fmla="*/ 952500 w 1097280"/>
                    <a:gd name="connsiteY38" fmla="*/ 60960 h 2065020"/>
                    <a:gd name="connsiteX39" fmla="*/ 929640 w 1097280"/>
                    <a:gd name="connsiteY39" fmla="*/ 0 h 2065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097280" h="2065020">
                      <a:moveTo>
                        <a:pt x="929640" y="0"/>
                      </a:moveTo>
                      <a:lnTo>
                        <a:pt x="762000" y="53340"/>
                      </a:lnTo>
                      <a:lnTo>
                        <a:pt x="723900" y="198120"/>
                      </a:lnTo>
                      <a:lnTo>
                        <a:pt x="716280" y="289560"/>
                      </a:lnTo>
                      <a:lnTo>
                        <a:pt x="594360" y="342900"/>
                      </a:lnTo>
                      <a:lnTo>
                        <a:pt x="457200" y="525780"/>
                      </a:lnTo>
                      <a:lnTo>
                        <a:pt x="388620" y="563880"/>
                      </a:lnTo>
                      <a:lnTo>
                        <a:pt x="243840" y="792480"/>
                      </a:lnTo>
                      <a:lnTo>
                        <a:pt x="99060" y="998220"/>
                      </a:lnTo>
                      <a:lnTo>
                        <a:pt x="83820" y="1219200"/>
                      </a:lnTo>
                      <a:lnTo>
                        <a:pt x="68580" y="1257300"/>
                      </a:lnTo>
                      <a:lnTo>
                        <a:pt x="83820" y="1325880"/>
                      </a:lnTo>
                      <a:lnTo>
                        <a:pt x="60960" y="1394460"/>
                      </a:lnTo>
                      <a:lnTo>
                        <a:pt x="106680" y="1463040"/>
                      </a:lnTo>
                      <a:lnTo>
                        <a:pt x="228600" y="1295400"/>
                      </a:lnTo>
                      <a:lnTo>
                        <a:pt x="320040" y="1310640"/>
                      </a:lnTo>
                      <a:lnTo>
                        <a:pt x="411480" y="1402080"/>
                      </a:lnTo>
                      <a:lnTo>
                        <a:pt x="411480" y="1493520"/>
                      </a:lnTo>
                      <a:lnTo>
                        <a:pt x="236220" y="1623060"/>
                      </a:lnTo>
                      <a:lnTo>
                        <a:pt x="251460" y="1767840"/>
                      </a:lnTo>
                      <a:lnTo>
                        <a:pt x="198120" y="1905000"/>
                      </a:lnTo>
                      <a:lnTo>
                        <a:pt x="30480" y="1958340"/>
                      </a:lnTo>
                      <a:lnTo>
                        <a:pt x="0" y="2004060"/>
                      </a:lnTo>
                      <a:lnTo>
                        <a:pt x="91440" y="2065020"/>
                      </a:lnTo>
                      <a:lnTo>
                        <a:pt x="190500" y="2065020"/>
                      </a:lnTo>
                      <a:lnTo>
                        <a:pt x="289560" y="1996440"/>
                      </a:lnTo>
                      <a:lnTo>
                        <a:pt x="449580" y="1996440"/>
                      </a:lnTo>
                      <a:lnTo>
                        <a:pt x="685800" y="1775460"/>
                      </a:lnTo>
                      <a:lnTo>
                        <a:pt x="807720" y="1691640"/>
                      </a:lnTo>
                      <a:lnTo>
                        <a:pt x="891540" y="1607820"/>
                      </a:lnTo>
                      <a:lnTo>
                        <a:pt x="891540" y="1531620"/>
                      </a:lnTo>
                      <a:lnTo>
                        <a:pt x="1097280" y="1120140"/>
                      </a:lnTo>
                      <a:lnTo>
                        <a:pt x="1074420" y="967740"/>
                      </a:lnTo>
                      <a:lnTo>
                        <a:pt x="830580" y="1074420"/>
                      </a:lnTo>
                      <a:lnTo>
                        <a:pt x="746760" y="1021080"/>
                      </a:lnTo>
                      <a:lnTo>
                        <a:pt x="701040" y="883920"/>
                      </a:lnTo>
                      <a:lnTo>
                        <a:pt x="845820" y="563880"/>
                      </a:lnTo>
                      <a:lnTo>
                        <a:pt x="906780" y="297180"/>
                      </a:lnTo>
                      <a:lnTo>
                        <a:pt x="952500" y="60960"/>
                      </a:lnTo>
                      <a:lnTo>
                        <a:pt x="9296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5" name="フリーフォーム: 図形 1234">
                  <a:extLst>
                    <a:ext uri="{FF2B5EF4-FFF2-40B4-BE49-F238E27FC236}">
                      <a16:creationId xmlns:a16="http://schemas.microsoft.com/office/drawing/2014/main" id="{041534A6-B6D9-40C1-B5C7-1AFB5EFE7F65}"/>
                    </a:ext>
                  </a:extLst>
                </p:cNvPr>
                <p:cNvSpPr/>
                <p:nvPr/>
              </p:nvSpPr>
              <p:spPr>
                <a:xfrm>
                  <a:off x="40459776" y="17520196"/>
                  <a:ext cx="1503564" cy="1806028"/>
                </a:xfrm>
                <a:custGeom>
                  <a:avLst/>
                  <a:gdLst>
                    <a:gd name="connsiteX0" fmla="*/ 447864 w 1503564"/>
                    <a:gd name="connsiteY0" fmla="*/ 0 h 1806028"/>
                    <a:gd name="connsiteX1" fmla="*/ 619644 w 1503564"/>
                    <a:gd name="connsiteY1" fmla="*/ 89624 h 1806028"/>
                    <a:gd name="connsiteX2" fmla="*/ 695844 w 1503564"/>
                    <a:gd name="connsiteY2" fmla="*/ 59144 h 1806028"/>
                    <a:gd name="connsiteX3" fmla="*/ 726324 w 1503564"/>
                    <a:gd name="connsiteY3" fmla="*/ 120104 h 1806028"/>
                    <a:gd name="connsiteX4" fmla="*/ 833004 w 1503564"/>
                    <a:gd name="connsiteY4" fmla="*/ 142964 h 1806028"/>
                    <a:gd name="connsiteX5" fmla="*/ 901584 w 1503564"/>
                    <a:gd name="connsiteY5" fmla="*/ 142964 h 1806028"/>
                    <a:gd name="connsiteX6" fmla="*/ 993024 w 1503564"/>
                    <a:gd name="connsiteY6" fmla="*/ 188684 h 1806028"/>
                    <a:gd name="connsiteX7" fmla="*/ 939684 w 1503564"/>
                    <a:gd name="connsiteY7" fmla="*/ 249644 h 1806028"/>
                    <a:gd name="connsiteX8" fmla="*/ 977784 w 1503564"/>
                    <a:gd name="connsiteY8" fmla="*/ 318224 h 1806028"/>
                    <a:gd name="connsiteX9" fmla="*/ 954924 w 1503564"/>
                    <a:gd name="connsiteY9" fmla="*/ 485864 h 1806028"/>
                    <a:gd name="connsiteX10" fmla="*/ 924444 w 1503564"/>
                    <a:gd name="connsiteY10" fmla="*/ 523964 h 1806028"/>
                    <a:gd name="connsiteX11" fmla="*/ 924444 w 1503564"/>
                    <a:gd name="connsiteY11" fmla="*/ 600164 h 1806028"/>
                    <a:gd name="connsiteX12" fmla="*/ 985404 w 1503564"/>
                    <a:gd name="connsiteY12" fmla="*/ 577304 h 1806028"/>
                    <a:gd name="connsiteX13" fmla="*/ 993024 w 1503564"/>
                    <a:gd name="connsiteY13" fmla="*/ 668744 h 1806028"/>
                    <a:gd name="connsiteX14" fmla="*/ 1137804 w 1503564"/>
                    <a:gd name="connsiteY14" fmla="*/ 752564 h 1806028"/>
                    <a:gd name="connsiteX15" fmla="*/ 1229244 w 1503564"/>
                    <a:gd name="connsiteY15" fmla="*/ 729704 h 1806028"/>
                    <a:gd name="connsiteX16" fmla="*/ 1351164 w 1503564"/>
                    <a:gd name="connsiteY16" fmla="*/ 798284 h 1806028"/>
                    <a:gd name="connsiteX17" fmla="*/ 1465464 w 1503564"/>
                    <a:gd name="connsiteY17" fmla="*/ 927824 h 1806028"/>
                    <a:gd name="connsiteX18" fmla="*/ 1495944 w 1503564"/>
                    <a:gd name="connsiteY18" fmla="*/ 958304 h 1806028"/>
                    <a:gd name="connsiteX19" fmla="*/ 1503564 w 1503564"/>
                    <a:gd name="connsiteY19" fmla="*/ 1042124 h 1806028"/>
                    <a:gd name="connsiteX20" fmla="*/ 1442604 w 1503564"/>
                    <a:gd name="connsiteY20" fmla="*/ 1095464 h 1806028"/>
                    <a:gd name="connsiteX21" fmla="*/ 1404504 w 1503564"/>
                    <a:gd name="connsiteY21" fmla="*/ 1209764 h 1806028"/>
                    <a:gd name="connsiteX22" fmla="*/ 1252104 w 1503564"/>
                    <a:gd name="connsiteY22" fmla="*/ 1293584 h 1806028"/>
                    <a:gd name="connsiteX23" fmla="*/ 1175904 w 1503564"/>
                    <a:gd name="connsiteY23" fmla="*/ 1362164 h 1806028"/>
                    <a:gd name="connsiteX24" fmla="*/ 1069224 w 1503564"/>
                    <a:gd name="connsiteY24" fmla="*/ 1346924 h 1806028"/>
                    <a:gd name="connsiteX25" fmla="*/ 947304 w 1503564"/>
                    <a:gd name="connsiteY25" fmla="*/ 1324064 h 1806028"/>
                    <a:gd name="connsiteX26" fmla="*/ 901584 w 1503564"/>
                    <a:gd name="connsiteY26" fmla="*/ 1331684 h 1806028"/>
                    <a:gd name="connsiteX27" fmla="*/ 901584 w 1503564"/>
                    <a:gd name="connsiteY27" fmla="*/ 1362164 h 1806028"/>
                    <a:gd name="connsiteX28" fmla="*/ 840624 w 1503564"/>
                    <a:gd name="connsiteY28" fmla="*/ 1438364 h 1806028"/>
                    <a:gd name="connsiteX29" fmla="*/ 850784 w 1503564"/>
                    <a:gd name="connsiteY29" fmla="*/ 1461224 h 1806028"/>
                    <a:gd name="connsiteX30" fmla="*/ 789824 w 1503564"/>
                    <a:gd name="connsiteY30" fmla="*/ 1491704 h 1806028"/>
                    <a:gd name="connsiteX31" fmla="*/ 742200 w 1503564"/>
                    <a:gd name="connsiteY31" fmla="*/ 1459954 h 1806028"/>
                    <a:gd name="connsiteX32" fmla="*/ 710448 w 1503564"/>
                    <a:gd name="connsiteY32" fmla="*/ 1469480 h 1806028"/>
                    <a:gd name="connsiteX33" fmla="*/ 653300 w 1503564"/>
                    <a:gd name="connsiteY33" fmla="*/ 1453604 h 1806028"/>
                    <a:gd name="connsiteX34" fmla="*/ 564400 w 1503564"/>
                    <a:gd name="connsiteY34" fmla="*/ 1440904 h 1806028"/>
                    <a:gd name="connsiteX35" fmla="*/ 453272 w 1503564"/>
                    <a:gd name="connsiteY35" fmla="*/ 1523454 h 1806028"/>
                    <a:gd name="connsiteX36" fmla="*/ 354848 w 1503564"/>
                    <a:gd name="connsiteY36" fmla="*/ 1529804 h 1806028"/>
                    <a:gd name="connsiteX37" fmla="*/ 307224 w 1503564"/>
                    <a:gd name="connsiteY37" fmla="*/ 1580604 h 1806028"/>
                    <a:gd name="connsiteX38" fmla="*/ 326272 w 1503564"/>
                    <a:gd name="connsiteY38" fmla="*/ 1621880 h 1806028"/>
                    <a:gd name="connsiteX39" fmla="*/ 300872 w 1503564"/>
                    <a:gd name="connsiteY39" fmla="*/ 1653628 h 1806028"/>
                    <a:gd name="connsiteX40" fmla="*/ 338976 w 1503564"/>
                    <a:gd name="connsiteY40" fmla="*/ 1710780 h 1806028"/>
                    <a:gd name="connsiteX41" fmla="*/ 234200 w 1503564"/>
                    <a:gd name="connsiteY41" fmla="*/ 1806028 h 1806028"/>
                    <a:gd name="connsiteX42" fmla="*/ 154824 w 1503564"/>
                    <a:gd name="connsiteY42" fmla="*/ 1758404 h 1806028"/>
                    <a:gd name="connsiteX43" fmla="*/ 116724 w 1503564"/>
                    <a:gd name="connsiteY43" fmla="*/ 1707604 h 1806028"/>
                    <a:gd name="connsiteX44" fmla="*/ 62748 w 1503564"/>
                    <a:gd name="connsiteY44" fmla="*/ 1720304 h 1806028"/>
                    <a:gd name="connsiteX45" fmla="*/ 15124 w 1503564"/>
                    <a:gd name="connsiteY45" fmla="*/ 1669504 h 1806028"/>
                    <a:gd name="connsiteX46" fmla="*/ 0 w 1503564"/>
                    <a:gd name="connsiteY46" fmla="*/ 1571204 h 1806028"/>
                    <a:gd name="connsiteX47" fmla="*/ 2424 w 1503564"/>
                    <a:gd name="connsiteY47" fmla="*/ 1567904 h 1806028"/>
                    <a:gd name="connsiteX48" fmla="*/ 83388 w 1503564"/>
                    <a:gd name="connsiteY48" fmla="*/ 1382168 h 1806028"/>
                    <a:gd name="connsiteX49" fmla="*/ 83388 w 1503564"/>
                    <a:gd name="connsiteY49" fmla="*/ 1291680 h 1806028"/>
                    <a:gd name="connsiteX50" fmla="*/ 140536 w 1503564"/>
                    <a:gd name="connsiteY50" fmla="*/ 1182142 h 1806028"/>
                    <a:gd name="connsiteX51" fmla="*/ 145300 w 1503564"/>
                    <a:gd name="connsiteY51" fmla="*/ 572542 h 1806028"/>
                    <a:gd name="connsiteX52" fmla="*/ 447864 w 1503564"/>
                    <a:gd name="connsiteY52" fmla="*/ 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03564" h="1806028">
                      <a:moveTo>
                        <a:pt x="447864" y="0"/>
                      </a:moveTo>
                      <a:lnTo>
                        <a:pt x="619644" y="89624"/>
                      </a:lnTo>
                      <a:lnTo>
                        <a:pt x="695844" y="59144"/>
                      </a:lnTo>
                      <a:lnTo>
                        <a:pt x="726324" y="120104"/>
                      </a:lnTo>
                      <a:lnTo>
                        <a:pt x="833004" y="142964"/>
                      </a:lnTo>
                      <a:lnTo>
                        <a:pt x="901584" y="142964"/>
                      </a:lnTo>
                      <a:lnTo>
                        <a:pt x="993024" y="188684"/>
                      </a:lnTo>
                      <a:lnTo>
                        <a:pt x="939684" y="249644"/>
                      </a:lnTo>
                      <a:lnTo>
                        <a:pt x="977784" y="318224"/>
                      </a:lnTo>
                      <a:lnTo>
                        <a:pt x="954924" y="485864"/>
                      </a:lnTo>
                      <a:lnTo>
                        <a:pt x="924444" y="523964"/>
                      </a:lnTo>
                      <a:lnTo>
                        <a:pt x="924444" y="600164"/>
                      </a:lnTo>
                      <a:lnTo>
                        <a:pt x="985404" y="577304"/>
                      </a:lnTo>
                      <a:lnTo>
                        <a:pt x="993024" y="668744"/>
                      </a:lnTo>
                      <a:lnTo>
                        <a:pt x="1137804" y="752564"/>
                      </a:lnTo>
                      <a:lnTo>
                        <a:pt x="1229244" y="729704"/>
                      </a:lnTo>
                      <a:lnTo>
                        <a:pt x="1351164" y="798284"/>
                      </a:lnTo>
                      <a:lnTo>
                        <a:pt x="1465464" y="927824"/>
                      </a:lnTo>
                      <a:lnTo>
                        <a:pt x="1495944" y="958304"/>
                      </a:lnTo>
                      <a:lnTo>
                        <a:pt x="1503564" y="1042124"/>
                      </a:lnTo>
                      <a:lnTo>
                        <a:pt x="1442604" y="1095464"/>
                      </a:lnTo>
                      <a:lnTo>
                        <a:pt x="1404504" y="1209764"/>
                      </a:lnTo>
                      <a:lnTo>
                        <a:pt x="1252104" y="1293584"/>
                      </a:lnTo>
                      <a:lnTo>
                        <a:pt x="1175904" y="1362164"/>
                      </a:lnTo>
                      <a:lnTo>
                        <a:pt x="1069224" y="1346924"/>
                      </a:lnTo>
                      <a:lnTo>
                        <a:pt x="947304" y="1324064"/>
                      </a:lnTo>
                      <a:lnTo>
                        <a:pt x="901584" y="1331684"/>
                      </a:lnTo>
                      <a:lnTo>
                        <a:pt x="901584" y="1362164"/>
                      </a:lnTo>
                      <a:lnTo>
                        <a:pt x="840624" y="1438364"/>
                      </a:lnTo>
                      <a:lnTo>
                        <a:pt x="850784" y="1461224"/>
                      </a:lnTo>
                      <a:lnTo>
                        <a:pt x="789824" y="1491704"/>
                      </a:lnTo>
                      <a:lnTo>
                        <a:pt x="742200" y="1459954"/>
                      </a:lnTo>
                      <a:lnTo>
                        <a:pt x="710448" y="1469480"/>
                      </a:lnTo>
                      <a:lnTo>
                        <a:pt x="653300" y="1453604"/>
                      </a:lnTo>
                      <a:lnTo>
                        <a:pt x="564400" y="1440904"/>
                      </a:lnTo>
                      <a:lnTo>
                        <a:pt x="453272" y="1523454"/>
                      </a:lnTo>
                      <a:lnTo>
                        <a:pt x="354848" y="1529804"/>
                      </a:lnTo>
                      <a:lnTo>
                        <a:pt x="307224" y="1580604"/>
                      </a:lnTo>
                      <a:lnTo>
                        <a:pt x="326272" y="1621880"/>
                      </a:lnTo>
                      <a:lnTo>
                        <a:pt x="300872" y="1653628"/>
                      </a:lnTo>
                      <a:lnTo>
                        <a:pt x="338976" y="1710780"/>
                      </a:lnTo>
                      <a:lnTo>
                        <a:pt x="234200" y="1806028"/>
                      </a:lnTo>
                      <a:lnTo>
                        <a:pt x="154824" y="1758404"/>
                      </a:lnTo>
                      <a:lnTo>
                        <a:pt x="116724" y="1707604"/>
                      </a:lnTo>
                      <a:lnTo>
                        <a:pt x="62748" y="1720304"/>
                      </a:lnTo>
                      <a:lnTo>
                        <a:pt x="15124" y="1669504"/>
                      </a:lnTo>
                      <a:lnTo>
                        <a:pt x="0" y="1571204"/>
                      </a:lnTo>
                      <a:lnTo>
                        <a:pt x="2424" y="1567904"/>
                      </a:lnTo>
                      <a:lnTo>
                        <a:pt x="83388" y="1382168"/>
                      </a:lnTo>
                      <a:lnTo>
                        <a:pt x="83388" y="1291680"/>
                      </a:lnTo>
                      <a:lnTo>
                        <a:pt x="140536" y="1182142"/>
                      </a:lnTo>
                      <a:cubicBezTo>
                        <a:pt x="142124" y="978942"/>
                        <a:pt x="143712" y="775742"/>
                        <a:pt x="145300" y="572542"/>
                      </a:cubicBezTo>
                      <a:lnTo>
                        <a:pt x="44786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6" name="フリーフォーム: 図形 1235">
                  <a:extLst>
                    <a:ext uri="{FF2B5EF4-FFF2-40B4-BE49-F238E27FC236}">
                      <a16:creationId xmlns:a16="http://schemas.microsoft.com/office/drawing/2014/main" id="{6C241025-AAE0-4270-AE53-8DDC9993CA3D}"/>
                    </a:ext>
                  </a:extLst>
                </p:cNvPr>
                <p:cNvSpPr/>
                <p:nvPr/>
              </p:nvSpPr>
              <p:spPr>
                <a:xfrm>
                  <a:off x="40737804" y="18961100"/>
                  <a:ext cx="593076" cy="982876"/>
                </a:xfrm>
                <a:custGeom>
                  <a:avLst/>
                  <a:gdLst>
                    <a:gd name="connsiteX0" fmla="*/ 286372 w 593076"/>
                    <a:gd name="connsiteY0" fmla="*/ 0 h 982876"/>
                    <a:gd name="connsiteX1" fmla="*/ 375272 w 593076"/>
                    <a:gd name="connsiteY1" fmla="*/ 12700 h 982876"/>
                    <a:gd name="connsiteX2" fmla="*/ 432420 w 593076"/>
                    <a:gd name="connsiteY2" fmla="*/ 28576 h 982876"/>
                    <a:gd name="connsiteX3" fmla="*/ 464172 w 593076"/>
                    <a:gd name="connsiteY3" fmla="*/ 19050 h 982876"/>
                    <a:gd name="connsiteX4" fmla="*/ 511796 w 593076"/>
                    <a:gd name="connsiteY4" fmla="*/ 50800 h 982876"/>
                    <a:gd name="connsiteX5" fmla="*/ 572756 w 593076"/>
                    <a:gd name="connsiteY5" fmla="*/ 20320 h 982876"/>
                    <a:gd name="connsiteX6" fmla="*/ 593076 w 593076"/>
                    <a:gd name="connsiteY6" fmla="*/ 66040 h 982876"/>
                    <a:gd name="connsiteX7" fmla="*/ 585456 w 593076"/>
                    <a:gd name="connsiteY7" fmla="*/ 233680 h 982876"/>
                    <a:gd name="connsiteX8" fmla="*/ 554976 w 593076"/>
                    <a:gd name="connsiteY8" fmla="*/ 294640 h 982876"/>
                    <a:gd name="connsiteX9" fmla="*/ 593076 w 593076"/>
                    <a:gd name="connsiteY9" fmla="*/ 363220 h 982876"/>
                    <a:gd name="connsiteX10" fmla="*/ 593076 w 593076"/>
                    <a:gd name="connsiteY10" fmla="*/ 431800 h 982876"/>
                    <a:gd name="connsiteX11" fmla="*/ 547356 w 593076"/>
                    <a:gd name="connsiteY11" fmla="*/ 508000 h 982876"/>
                    <a:gd name="connsiteX12" fmla="*/ 478776 w 593076"/>
                    <a:gd name="connsiteY12" fmla="*/ 515620 h 982876"/>
                    <a:gd name="connsiteX13" fmla="*/ 478776 w 593076"/>
                    <a:gd name="connsiteY13" fmla="*/ 660400 h 982876"/>
                    <a:gd name="connsiteX14" fmla="*/ 440676 w 593076"/>
                    <a:gd name="connsiteY14" fmla="*/ 706120 h 982876"/>
                    <a:gd name="connsiteX15" fmla="*/ 448296 w 593076"/>
                    <a:gd name="connsiteY15" fmla="*/ 767080 h 982876"/>
                    <a:gd name="connsiteX16" fmla="*/ 455916 w 593076"/>
                    <a:gd name="connsiteY16" fmla="*/ 812800 h 982876"/>
                    <a:gd name="connsiteX17" fmla="*/ 402576 w 593076"/>
                    <a:gd name="connsiteY17" fmla="*/ 934720 h 982876"/>
                    <a:gd name="connsiteX18" fmla="*/ 402576 w 593076"/>
                    <a:gd name="connsiteY18" fmla="*/ 982876 h 982876"/>
                    <a:gd name="connsiteX19" fmla="*/ 343520 w 593076"/>
                    <a:gd name="connsiteY19" fmla="*/ 927100 h 982876"/>
                    <a:gd name="connsiteX20" fmla="*/ 200644 w 593076"/>
                    <a:gd name="connsiteY20" fmla="*/ 911224 h 982876"/>
                    <a:gd name="connsiteX21" fmla="*/ 200644 w 593076"/>
                    <a:gd name="connsiteY21" fmla="*/ 854076 h 982876"/>
                    <a:gd name="connsiteX22" fmla="*/ 181596 w 593076"/>
                    <a:gd name="connsiteY22" fmla="*/ 815976 h 982876"/>
                    <a:gd name="connsiteX23" fmla="*/ 210172 w 593076"/>
                    <a:gd name="connsiteY23" fmla="*/ 787400 h 982876"/>
                    <a:gd name="connsiteX24" fmla="*/ 213348 w 593076"/>
                    <a:gd name="connsiteY24" fmla="*/ 720724 h 982876"/>
                    <a:gd name="connsiteX25" fmla="*/ 108572 w 593076"/>
                    <a:gd name="connsiteY25" fmla="*/ 631824 h 982876"/>
                    <a:gd name="connsiteX26" fmla="*/ 102220 w 593076"/>
                    <a:gd name="connsiteY26" fmla="*/ 501650 h 982876"/>
                    <a:gd name="connsiteX27" fmla="*/ 92696 w 593076"/>
                    <a:gd name="connsiteY27" fmla="*/ 473076 h 982876"/>
                    <a:gd name="connsiteX28" fmla="*/ 92696 w 593076"/>
                    <a:gd name="connsiteY28" fmla="*/ 384176 h 982876"/>
                    <a:gd name="connsiteX29" fmla="*/ 45072 w 593076"/>
                    <a:gd name="connsiteY29" fmla="*/ 336550 h 982876"/>
                    <a:gd name="connsiteX30" fmla="*/ 0 w 593076"/>
                    <a:gd name="connsiteY30" fmla="*/ 325282 h 982876"/>
                    <a:gd name="connsiteX31" fmla="*/ 60948 w 593076"/>
                    <a:gd name="connsiteY31" fmla="*/ 269876 h 982876"/>
                    <a:gd name="connsiteX32" fmla="*/ 22844 w 593076"/>
                    <a:gd name="connsiteY32" fmla="*/ 212724 h 982876"/>
                    <a:gd name="connsiteX33" fmla="*/ 48244 w 593076"/>
                    <a:gd name="connsiteY33" fmla="*/ 180976 h 982876"/>
                    <a:gd name="connsiteX34" fmla="*/ 29196 w 593076"/>
                    <a:gd name="connsiteY34" fmla="*/ 139700 h 982876"/>
                    <a:gd name="connsiteX35" fmla="*/ 76820 w 593076"/>
                    <a:gd name="connsiteY35" fmla="*/ 88900 h 982876"/>
                    <a:gd name="connsiteX36" fmla="*/ 175244 w 593076"/>
                    <a:gd name="connsiteY36" fmla="*/ 82550 h 982876"/>
                    <a:gd name="connsiteX37" fmla="*/ 286372 w 593076"/>
                    <a:gd name="connsiteY37" fmla="*/ 0 h 982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93076" h="982876">
                      <a:moveTo>
                        <a:pt x="286372" y="0"/>
                      </a:moveTo>
                      <a:lnTo>
                        <a:pt x="375272" y="12700"/>
                      </a:lnTo>
                      <a:lnTo>
                        <a:pt x="432420" y="28576"/>
                      </a:lnTo>
                      <a:lnTo>
                        <a:pt x="464172" y="19050"/>
                      </a:lnTo>
                      <a:lnTo>
                        <a:pt x="511796" y="50800"/>
                      </a:lnTo>
                      <a:lnTo>
                        <a:pt x="572756" y="20320"/>
                      </a:lnTo>
                      <a:lnTo>
                        <a:pt x="593076" y="66040"/>
                      </a:lnTo>
                      <a:lnTo>
                        <a:pt x="585456" y="233680"/>
                      </a:lnTo>
                      <a:lnTo>
                        <a:pt x="554976" y="294640"/>
                      </a:lnTo>
                      <a:lnTo>
                        <a:pt x="593076" y="363220"/>
                      </a:lnTo>
                      <a:lnTo>
                        <a:pt x="593076" y="431800"/>
                      </a:lnTo>
                      <a:lnTo>
                        <a:pt x="547356" y="508000"/>
                      </a:lnTo>
                      <a:lnTo>
                        <a:pt x="478776" y="515620"/>
                      </a:lnTo>
                      <a:lnTo>
                        <a:pt x="478776" y="660400"/>
                      </a:lnTo>
                      <a:lnTo>
                        <a:pt x="440676" y="706120"/>
                      </a:lnTo>
                      <a:lnTo>
                        <a:pt x="448296" y="767080"/>
                      </a:lnTo>
                      <a:lnTo>
                        <a:pt x="455916" y="812800"/>
                      </a:lnTo>
                      <a:lnTo>
                        <a:pt x="402576" y="934720"/>
                      </a:lnTo>
                      <a:lnTo>
                        <a:pt x="402576" y="982876"/>
                      </a:lnTo>
                      <a:lnTo>
                        <a:pt x="343520" y="927100"/>
                      </a:lnTo>
                      <a:lnTo>
                        <a:pt x="200644" y="911224"/>
                      </a:lnTo>
                      <a:lnTo>
                        <a:pt x="200644" y="854076"/>
                      </a:lnTo>
                      <a:lnTo>
                        <a:pt x="181596" y="815976"/>
                      </a:lnTo>
                      <a:lnTo>
                        <a:pt x="210172" y="787400"/>
                      </a:lnTo>
                      <a:lnTo>
                        <a:pt x="213348" y="720724"/>
                      </a:lnTo>
                      <a:lnTo>
                        <a:pt x="108572" y="631824"/>
                      </a:lnTo>
                      <a:lnTo>
                        <a:pt x="102220" y="501650"/>
                      </a:lnTo>
                      <a:lnTo>
                        <a:pt x="92696" y="473076"/>
                      </a:lnTo>
                      <a:lnTo>
                        <a:pt x="92696" y="384176"/>
                      </a:lnTo>
                      <a:lnTo>
                        <a:pt x="45072" y="336550"/>
                      </a:lnTo>
                      <a:lnTo>
                        <a:pt x="0" y="325282"/>
                      </a:lnTo>
                      <a:lnTo>
                        <a:pt x="60948" y="269876"/>
                      </a:lnTo>
                      <a:lnTo>
                        <a:pt x="22844" y="212724"/>
                      </a:lnTo>
                      <a:lnTo>
                        <a:pt x="48244" y="180976"/>
                      </a:lnTo>
                      <a:lnTo>
                        <a:pt x="29196" y="139700"/>
                      </a:lnTo>
                      <a:lnTo>
                        <a:pt x="76820" y="88900"/>
                      </a:lnTo>
                      <a:lnTo>
                        <a:pt x="175244" y="82550"/>
                      </a:lnTo>
                      <a:lnTo>
                        <a:pt x="2863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7" name="フリーフォーム: 図形 1236">
                  <a:extLst>
                    <a:ext uri="{FF2B5EF4-FFF2-40B4-BE49-F238E27FC236}">
                      <a16:creationId xmlns:a16="http://schemas.microsoft.com/office/drawing/2014/main" id="{1EB962E6-4737-4A04-AB9C-0E9373AB008B}"/>
                    </a:ext>
                  </a:extLst>
                </p:cNvPr>
                <p:cNvSpPr/>
                <p:nvPr/>
              </p:nvSpPr>
              <p:spPr>
                <a:xfrm>
                  <a:off x="35071468" y="22911688"/>
                  <a:ext cx="1433096" cy="1465962"/>
                </a:xfrm>
                <a:custGeom>
                  <a:avLst/>
                  <a:gdLst>
                    <a:gd name="connsiteX0" fmla="*/ 1294876 w 1433096"/>
                    <a:gd name="connsiteY0" fmla="*/ 0 h 1465962"/>
                    <a:gd name="connsiteX1" fmla="*/ 1299744 w 1433096"/>
                    <a:gd name="connsiteY1" fmla="*/ 10224 h 1465962"/>
                    <a:gd name="connsiteX2" fmla="*/ 1337844 w 1433096"/>
                    <a:gd name="connsiteY2" fmla="*/ 86424 h 1465962"/>
                    <a:gd name="connsiteX3" fmla="*/ 1299744 w 1433096"/>
                    <a:gd name="connsiteY3" fmla="*/ 200724 h 1465962"/>
                    <a:gd name="connsiteX4" fmla="*/ 1366420 w 1433096"/>
                    <a:gd name="connsiteY4" fmla="*/ 295976 h 1465962"/>
                    <a:gd name="connsiteX5" fmla="*/ 1371180 w 1433096"/>
                    <a:gd name="connsiteY5" fmla="*/ 596012 h 1465962"/>
                    <a:gd name="connsiteX6" fmla="*/ 1423572 w 1433096"/>
                    <a:gd name="connsiteY6" fmla="*/ 662688 h 1465962"/>
                    <a:gd name="connsiteX7" fmla="*/ 1433096 w 1433096"/>
                    <a:gd name="connsiteY7" fmla="*/ 753176 h 1465962"/>
                    <a:gd name="connsiteX8" fmla="*/ 1328320 w 1433096"/>
                    <a:gd name="connsiteY8" fmla="*/ 762700 h 1465962"/>
                    <a:gd name="connsiteX9" fmla="*/ 1299744 w 1433096"/>
                    <a:gd name="connsiteY9" fmla="*/ 872236 h 1465962"/>
                    <a:gd name="connsiteX10" fmla="*/ 1214020 w 1433096"/>
                    <a:gd name="connsiteY10" fmla="*/ 857950 h 1465962"/>
                    <a:gd name="connsiteX11" fmla="*/ 1092408 w 1433096"/>
                    <a:gd name="connsiteY11" fmla="*/ 945262 h 1465962"/>
                    <a:gd name="connsiteX12" fmla="*/ 1079084 w 1433096"/>
                    <a:gd name="connsiteY12" fmla="*/ 945262 h 1465962"/>
                    <a:gd name="connsiteX13" fmla="*/ 1072732 w 1433096"/>
                    <a:gd name="connsiteY13" fmla="*/ 907162 h 1465962"/>
                    <a:gd name="connsiteX14" fmla="*/ 1015580 w 1433096"/>
                    <a:gd name="connsiteY14" fmla="*/ 900812 h 1465962"/>
                    <a:gd name="connsiteX15" fmla="*/ 971132 w 1433096"/>
                    <a:gd name="connsiteY15" fmla="*/ 938912 h 1465962"/>
                    <a:gd name="connsiteX16" fmla="*/ 818732 w 1433096"/>
                    <a:gd name="connsiteY16" fmla="*/ 875412 h 1465962"/>
                    <a:gd name="connsiteX17" fmla="*/ 755232 w 1433096"/>
                    <a:gd name="connsiteY17" fmla="*/ 919862 h 1465962"/>
                    <a:gd name="connsiteX18" fmla="*/ 685380 w 1433096"/>
                    <a:gd name="connsiteY18" fmla="*/ 900812 h 1465962"/>
                    <a:gd name="connsiteX19" fmla="*/ 666332 w 1433096"/>
                    <a:gd name="connsiteY19" fmla="*/ 996062 h 1465962"/>
                    <a:gd name="connsiteX20" fmla="*/ 698084 w 1433096"/>
                    <a:gd name="connsiteY20" fmla="*/ 1040512 h 1465962"/>
                    <a:gd name="connsiteX21" fmla="*/ 698084 w 1433096"/>
                    <a:gd name="connsiteY21" fmla="*/ 1097662 h 1465962"/>
                    <a:gd name="connsiteX22" fmla="*/ 647284 w 1433096"/>
                    <a:gd name="connsiteY22" fmla="*/ 1161162 h 1465962"/>
                    <a:gd name="connsiteX23" fmla="*/ 507580 w 1433096"/>
                    <a:gd name="connsiteY23" fmla="*/ 1351662 h 1465962"/>
                    <a:gd name="connsiteX24" fmla="*/ 469484 w 1433096"/>
                    <a:gd name="connsiteY24" fmla="*/ 1389762 h 1465962"/>
                    <a:gd name="connsiteX25" fmla="*/ 456780 w 1433096"/>
                    <a:gd name="connsiteY25" fmla="*/ 1421512 h 1465962"/>
                    <a:gd name="connsiteX26" fmla="*/ 374232 w 1433096"/>
                    <a:gd name="connsiteY26" fmla="*/ 1465962 h 1465962"/>
                    <a:gd name="connsiteX27" fmla="*/ 323432 w 1433096"/>
                    <a:gd name="connsiteY27" fmla="*/ 1415162 h 1465962"/>
                    <a:gd name="connsiteX28" fmla="*/ 361532 w 1433096"/>
                    <a:gd name="connsiteY28" fmla="*/ 1345312 h 1465962"/>
                    <a:gd name="connsiteX29" fmla="*/ 278980 w 1433096"/>
                    <a:gd name="connsiteY29" fmla="*/ 1231012 h 1465962"/>
                    <a:gd name="connsiteX30" fmla="*/ 278980 w 1433096"/>
                    <a:gd name="connsiteY30" fmla="*/ 1040512 h 1465962"/>
                    <a:gd name="connsiteX31" fmla="*/ 209132 w 1433096"/>
                    <a:gd name="connsiteY31" fmla="*/ 989712 h 1465962"/>
                    <a:gd name="connsiteX32" fmla="*/ 190084 w 1433096"/>
                    <a:gd name="connsiteY32" fmla="*/ 932562 h 1465962"/>
                    <a:gd name="connsiteX33" fmla="*/ 240884 w 1433096"/>
                    <a:gd name="connsiteY33" fmla="*/ 913512 h 1465962"/>
                    <a:gd name="connsiteX34" fmla="*/ 240884 w 1433096"/>
                    <a:gd name="connsiteY34" fmla="*/ 843662 h 1465962"/>
                    <a:gd name="connsiteX35" fmla="*/ 202780 w 1433096"/>
                    <a:gd name="connsiteY35" fmla="*/ 780162 h 1465962"/>
                    <a:gd name="connsiteX36" fmla="*/ 75780 w 1433096"/>
                    <a:gd name="connsiteY36" fmla="*/ 754762 h 1465962"/>
                    <a:gd name="connsiteX37" fmla="*/ 0 w 1433096"/>
                    <a:gd name="connsiteY37" fmla="*/ 651916 h 1465962"/>
                    <a:gd name="connsiteX38" fmla="*/ 4344 w 1433096"/>
                    <a:gd name="connsiteY38" fmla="*/ 653162 h 1465962"/>
                    <a:gd name="connsiteX39" fmla="*/ 537744 w 1433096"/>
                    <a:gd name="connsiteY39" fmla="*/ 448376 h 1465962"/>
                    <a:gd name="connsiteX40" fmla="*/ 599656 w 1433096"/>
                    <a:gd name="connsiteY40" fmla="*/ 376936 h 1465962"/>
                    <a:gd name="connsiteX41" fmla="*/ 733008 w 1433096"/>
                    <a:gd name="connsiteY41" fmla="*/ 381700 h 1465962"/>
                    <a:gd name="connsiteX42" fmla="*/ 904456 w 1433096"/>
                    <a:gd name="connsiteY42" fmla="*/ 286450 h 1465962"/>
                    <a:gd name="connsiteX43" fmla="*/ 928268 w 1433096"/>
                    <a:gd name="connsiteY43" fmla="*/ 253112 h 1465962"/>
                    <a:gd name="connsiteX44" fmla="*/ 966372 w 1433096"/>
                    <a:gd name="connsiteY44" fmla="*/ 234062 h 1465962"/>
                    <a:gd name="connsiteX45" fmla="*/ 1085432 w 1433096"/>
                    <a:gd name="connsiteY45" fmla="*/ 124524 h 1465962"/>
                    <a:gd name="connsiteX46" fmla="*/ 1180684 w 1433096"/>
                    <a:gd name="connsiteY46" fmla="*/ 119762 h 1465962"/>
                    <a:gd name="connsiteX47" fmla="*/ 1294876 w 1433096"/>
                    <a:gd name="connsiteY47" fmla="*/ 0 h 146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433096" h="1465962">
                      <a:moveTo>
                        <a:pt x="1294876" y="0"/>
                      </a:moveTo>
                      <a:lnTo>
                        <a:pt x="1299744" y="10224"/>
                      </a:lnTo>
                      <a:lnTo>
                        <a:pt x="1337844" y="86424"/>
                      </a:lnTo>
                      <a:lnTo>
                        <a:pt x="1299744" y="200724"/>
                      </a:lnTo>
                      <a:lnTo>
                        <a:pt x="1366420" y="295976"/>
                      </a:lnTo>
                      <a:cubicBezTo>
                        <a:pt x="1368008" y="395988"/>
                        <a:pt x="1369596" y="496000"/>
                        <a:pt x="1371180" y="596012"/>
                      </a:cubicBezTo>
                      <a:lnTo>
                        <a:pt x="1423572" y="662688"/>
                      </a:lnTo>
                      <a:lnTo>
                        <a:pt x="1433096" y="753176"/>
                      </a:lnTo>
                      <a:lnTo>
                        <a:pt x="1328320" y="762700"/>
                      </a:lnTo>
                      <a:lnTo>
                        <a:pt x="1299744" y="872236"/>
                      </a:lnTo>
                      <a:lnTo>
                        <a:pt x="1214020" y="857950"/>
                      </a:lnTo>
                      <a:lnTo>
                        <a:pt x="1092408" y="945262"/>
                      </a:lnTo>
                      <a:lnTo>
                        <a:pt x="1079084" y="945262"/>
                      </a:lnTo>
                      <a:lnTo>
                        <a:pt x="1072732" y="907162"/>
                      </a:lnTo>
                      <a:lnTo>
                        <a:pt x="1015580" y="900812"/>
                      </a:lnTo>
                      <a:lnTo>
                        <a:pt x="971132" y="938912"/>
                      </a:lnTo>
                      <a:lnTo>
                        <a:pt x="818732" y="875412"/>
                      </a:lnTo>
                      <a:lnTo>
                        <a:pt x="755232" y="919862"/>
                      </a:lnTo>
                      <a:lnTo>
                        <a:pt x="685380" y="900812"/>
                      </a:lnTo>
                      <a:lnTo>
                        <a:pt x="666332" y="996062"/>
                      </a:lnTo>
                      <a:lnTo>
                        <a:pt x="698084" y="1040512"/>
                      </a:lnTo>
                      <a:lnTo>
                        <a:pt x="698084" y="1097662"/>
                      </a:lnTo>
                      <a:lnTo>
                        <a:pt x="647284" y="1161162"/>
                      </a:lnTo>
                      <a:lnTo>
                        <a:pt x="507580" y="1351662"/>
                      </a:lnTo>
                      <a:lnTo>
                        <a:pt x="469484" y="1389762"/>
                      </a:lnTo>
                      <a:lnTo>
                        <a:pt x="456780" y="1421512"/>
                      </a:lnTo>
                      <a:lnTo>
                        <a:pt x="374232" y="1465962"/>
                      </a:lnTo>
                      <a:lnTo>
                        <a:pt x="323432" y="1415162"/>
                      </a:lnTo>
                      <a:lnTo>
                        <a:pt x="361532" y="1345312"/>
                      </a:lnTo>
                      <a:lnTo>
                        <a:pt x="278980" y="1231012"/>
                      </a:lnTo>
                      <a:lnTo>
                        <a:pt x="278980" y="1040512"/>
                      </a:lnTo>
                      <a:lnTo>
                        <a:pt x="209132" y="989712"/>
                      </a:lnTo>
                      <a:lnTo>
                        <a:pt x="190084" y="932562"/>
                      </a:lnTo>
                      <a:lnTo>
                        <a:pt x="240884" y="913512"/>
                      </a:lnTo>
                      <a:lnTo>
                        <a:pt x="240884" y="843662"/>
                      </a:lnTo>
                      <a:lnTo>
                        <a:pt x="202780" y="780162"/>
                      </a:lnTo>
                      <a:lnTo>
                        <a:pt x="75780" y="754762"/>
                      </a:lnTo>
                      <a:lnTo>
                        <a:pt x="0" y="651916"/>
                      </a:lnTo>
                      <a:lnTo>
                        <a:pt x="4344" y="653162"/>
                      </a:lnTo>
                      <a:lnTo>
                        <a:pt x="537744" y="448376"/>
                      </a:lnTo>
                      <a:lnTo>
                        <a:pt x="599656" y="376936"/>
                      </a:lnTo>
                      <a:lnTo>
                        <a:pt x="733008" y="381700"/>
                      </a:lnTo>
                      <a:lnTo>
                        <a:pt x="904456" y="286450"/>
                      </a:lnTo>
                      <a:lnTo>
                        <a:pt x="928268" y="253112"/>
                      </a:lnTo>
                      <a:lnTo>
                        <a:pt x="966372" y="234062"/>
                      </a:lnTo>
                      <a:lnTo>
                        <a:pt x="1085432" y="124524"/>
                      </a:lnTo>
                      <a:lnTo>
                        <a:pt x="1180684" y="119762"/>
                      </a:lnTo>
                      <a:lnTo>
                        <a:pt x="12948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8" name="フリーフォーム: 図形 1237">
                  <a:extLst>
                    <a:ext uri="{FF2B5EF4-FFF2-40B4-BE49-F238E27FC236}">
                      <a16:creationId xmlns:a16="http://schemas.microsoft.com/office/drawing/2014/main" id="{7BBBFD29-4DDB-45BD-BCBA-B9549123D6BE}"/>
                    </a:ext>
                  </a:extLst>
                </p:cNvPr>
                <p:cNvSpPr/>
                <p:nvPr/>
              </p:nvSpPr>
              <p:spPr>
                <a:xfrm>
                  <a:off x="36163876" y="23207664"/>
                  <a:ext cx="1139488" cy="1017586"/>
                </a:xfrm>
                <a:custGeom>
                  <a:avLst/>
                  <a:gdLst>
                    <a:gd name="connsiteX0" fmla="*/ 578812 w 1139488"/>
                    <a:gd name="connsiteY0" fmla="*/ 0 h 1017586"/>
                    <a:gd name="connsiteX1" fmla="*/ 735972 w 1139488"/>
                    <a:gd name="connsiteY1" fmla="*/ 9524 h 1017586"/>
                    <a:gd name="connsiteX2" fmla="*/ 859800 w 1139488"/>
                    <a:gd name="connsiteY2" fmla="*/ 138112 h 1017586"/>
                    <a:gd name="connsiteX3" fmla="*/ 883612 w 1139488"/>
                    <a:gd name="connsiteY3" fmla="*/ 266700 h 1017586"/>
                    <a:gd name="connsiteX4" fmla="*/ 940764 w 1139488"/>
                    <a:gd name="connsiteY4" fmla="*/ 280986 h 1017586"/>
                    <a:gd name="connsiteX5" fmla="*/ 1045536 w 1139488"/>
                    <a:gd name="connsiteY5" fmla="*/ 314324 h 1017586"/>
                    <a:gd name="connsiteX6" fmla="*/ 1139488 w 1139488"/>
                    <a:gd name="connsiteY6" fmla="*/ 402214 h 1017586"/>
                    <a:gd name="connsiteX7" fmla="*/ 1129676 w 1139488"/>
                    <a:gd name="connsiteY7" fmla="*/ 490536 h 1017586"/>
                    <a:gd name="connsiteX8" fmla="*/ 1009024 w 1139488"/>
                    <a:gd name="connsiteY8" fmla="*/ 554036 h 1017586"/>
                    <a:gd name="connsiteX9" fmla="*/ 964572 w 1139488"/>
                    <a:gd name="connsiteY9" fmla="*/ 573086 h 1017586"/>
                    <a:gd name="connsiteX10" fmla="*/ 894724 w 1139488"/>
                    <a:gd name="connsiteY10" fmla="*/ 642936 h 1017586"/>
                    <a:gd name="connsiteX11" fmla="*/ 913772 w 1139488"/>
                    <a:gd name="connsiteY11" fmla="*/ 738186 h 1017586"/>
                    <a:gd name="connsiteX12" fmla="*/ 894724 w 1139488"/>
                    <a:gd name="connsiteY12" fmla="*/ 776286 h 1017586"/>
                    <a:gd name="connsiteX13" fmla="*/ 913772 w 1139488"/>
                    <a:gd name="connsiteY13" fmla="*/ 833436 h 1017586"/>
                    <a:gd name="connsiteX14" fmla="*/ 850276 w 1139488"/>
                    <a:gd name="connsiteY14" fmla="*/ 884236 h 1017586"/>
                    <a:gd name="connsiteX15" fmla="*/ 831224 w 1139488"/>
                    <a:gd name="connsiteY15" fmla="*/ 814386 h 1017586"/>
                    <a:gd name="connsiteX16" fmla="*/ 761372 w 1139488"/>
                    <a:gd name="connsiteY16" fmla="*/ 769936 h 1017586"/>
                    <a:gd name="connsiteX17" fmla="*/ 729624 w 1139488"/>
                    <a:gd name="connsiteY17" fmla="*/ 795336 h 1017586"/>
                    <a:gd name="connsiteX18" fmla="*/ 640724 w 1139488"/>
                    <a:gd name="connsiteY18" fmla="*/ 788986 h 1017586"/>
                    <a:gd name="connsiteX19" fmla="*/ 577224 w 1139488"/>
                    <a:gd name="connsiteY19" fmla="*/ 846136 h 1017586"/>
                    <a:gd name="connsiteX20" fmla="*/ 469276 w 1139488"/>
                    <a:gd name="connsiteY20" fmla="*/ 865186 h 1017586"/>
                    <a:gd name="connsiteX21" fmla="*/ 380372 w 1139488"/>
                    <a:gd name="connsiteY21" fmla="*/ 852486 h 1017586"/>
                    <a:gd name="connsiteX22" fmla="*/ 316876 w 1139488"/>
                    <a:gd name="connsiteY22" fmla="*/ 852486 h 1017586"/>
                    <a:gd name="connsiteX23" fmla="*/ 234324 w 1139488"/>
                    <a:gd name="connsiteY23" fmla="*/ 954086 h 1017586"/>
                    <a:gd name="connsiteX24" fmla="*/ 234324 w 1139488"/>
                    <a:gd name="connsiteY24" fmla="*/ 1004886 h 1017586"/>
                    <a:gd name="connsiteX25" fmla="*/ 189876 w 1139488"/>
                    <a:gd name="connsiteY25" fmla="*/ 1017586 h 1017586"/>
                    <a:gd name="connsiteX26" fmla="*/ 5724 w 1139488"/>
                    <a:gd name="connsiteY26" fmla="*/ 935036 h 1017586"/>
                    <a:gd name="connsiteX27" fmla="*/ 50172 w 1139488"/>
                    <a:gd name="connsiteY27" fmla="*/ 865186 h 1017586"/>
                    <a:gd name="connsiteX28" fmla="*/ 43824 w 1139488"/>
                    <a:gd name="connsiteY28" fmla="*/ 827086 h 1017586"/>
                    <a:gd name="connsiteX29" fmla="*/ 81924 w 1139488"/>
                    <a:gd name="connsiteY29" fmla="*/ 757236 h 1017586"/>
                    <a:gd name="connsiteX30" fmla="*/ 75572 w 1139488"/>
                    <a:gd name="connsiteY30" fmla="*/ 687386 h 1017586"/>
                    <a:gd name="connsiteX31" fmla="*/ 43824 w 1139488"/>
                    <a:gd name="connsiteY31" fmla="*/ 687386 h 1017586"/>
                    <a:gd name="connsiteX32" fmla="*/ 18424 w 1139488"/>
                    <a:gd name="connsiteY32" fmla="*/ 649286 h 1017586"/>
                    <a:gd name="connsiteX33" fmla="*/ 0 w 1139488"/>
                    <a:gd name="connsiteY33" fmla="*/ 649286 h 1017586"/>
                    <a:gd name="connsiteX34" fmla="*/ 121612 w 1139488"/>
                    <a:gd name="connsiteY34" fmla="*/ 561974 h 1017586"/>
                    <a:gd name="connsiteX35" fmla="*/ 207336 w 1139488"/>
                    <a:gd name="connsiteY35" fmla="*/ 576260 h 1017586"/>
                    <a:gd name="connsiteX36" fmla="*/ 235912 w 1139488"/>
                    <a:gd name="connsiteY36" fmla="*/ 466724 h 1017586"/>
                    <a:gd name="connsiteX37" fmla="*/ 340688 w 1139488"/>
                    <a:gd name="connsiteY37" fmla="*/ 457200 h 1017586"/>
                    <a:gd name="connsiteX38" fmla="*/ 331164 w 1139488"/>
                    <a:gd name="connsiteY38" fmla="*/ 366712 h 1017586"/>
                    <a:gd name="connsiteX39" fmla="*/ 330464 w 1139488"/>
                    <a:gd name="connsiteY39" fmla="*/ 365824 h 1017586"/>
                    <a:gd name="connsiteX40" fmla="*/ 340688 w 1139488"/>
                    <a:gd name="connsiteY40" fmla="*/ 366712 h 1017586"/>
                    <a:gd name="connsiteX41" fmla="*/ 450224 w 1139488"/>
                    <a:gd name="connsiteY41" fmla="*/ 466724 h 1017586"/>
                    <a:gd name="connsiteX42" fmla="*/ 597860 w 1139488"/>
                    <a:gd name="connsiteY42" fmla="*/ 457200 h 1017586"/>
                    <a:gd name="connsiteX43" fmla="*/ 707400 w 1139488"/>
                    <a:gd name="connsiteY43" fmla="*/ 504824 h 1017586"/>
                    <a:gd name="connsiteX44" fmla="*/ 735972 w 1139488"/>
                    <a:gd name="connsiteY44" fmla="*/ 442912 h 1017586"/>
                    <a:gd name="connsiteX45" fmla="*/ 721688 w 1139488"/>
                    <a:gd name="connsiteY45" fmla="*/ 252412 h 1017586"/>
                    <a:gd name="connsiteX46" fmla="*/ 655012 w 1139488"/>
                    <a:gd name="connsiteY46" fmla="*/ 257174 h 1017586"/>
                    <a:gd name="connsiteX47" fmla="*/ 497848 w 1139488"/>
                    <a:gd name="connsiteY47" fmla="*/ 381000 h 1017586"/>
                    <a:gd name="connsiteX48" fmla="*/ 435936 w 1139488"/>
                    <a:gd name="connsiteY48" fmla="*/ 371474 h 1017586"/>
                    <a:gd name="connsiteX49" fmla="*/ 416888 w 1139488"/>
                    <a:gd name="connsiteY49" fmla="*/ 314324 h 1017586"/>
                    <a:gd name="connsiteX50" fmla="*/ 431172 w 1139488"/>
                    <a:gd name="connsiteY50" fmla="*/ 257174 h 1017586"/>
                    <a:gd name="connsiteX51" fmla="*/ 416888 w 1139488"/>
                    <a:gd name="connsiteY51" fmla="*/ 176212 h 1017586"/>
                    <a:gd name="connsiteX52" fmla="*/ 578812 w 1139488"/>
                    <a:gd name="connsiteY52" fmla="*/ 0 h 101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139488" h="1017586">
                      <a:moveTo>
                        <a:pt x="578812" y="0"/>
                      </a:moveTo>
                      <a:lnTo>
                        <a:pt x="735972" y="9524"/>
                      </a:lnTo>
                      <a:lnTo>
                        <a:pt x="859800" y="138112"/>
                      </a:lnTo>
                      <a:lnTo>
                        <a:pt x="883612" y="266700"/>
                      </a:lnTo>
                      <a:lnTo>
                        <a:pt x="940764" y="280986"/>
                      </a:lnTo>
                      <a:lnTo>
                        <a:pt x="1045536" y="314324"/>
                      </a:lnTo>
                      <a:lnTo>
                        <a:pt x="1139488" y="402214"/>
                      </a:lnTo>
                      <a:lnTo>
                        <a:pt x="1129676" y="490536"/>
                      </a:lnTo>
                      <a:lnTo>
                        <a:pt x="1009024" y="554036"/>
                      </a:lnTo>
                      <a:lnTo>
                        <a:pt x="964572" y="573086"/>
                      </a:lnTo>
                      <a:lnTo>
                        <a:pt x="894724" y="642936"/>
                      </a:lnTo>
                      <a:lnTo>
                        <a:pt x="913772" y="738186"/>
                      </a:lnTo>
                      <a:lnTo>
                        <a:pt x="894724" y="776286"/>
                      </a:lnTo>
                      <a:lnTo>
                        <a:pt x="913772" y="833436"/>
                      </a:lnTo>
                      <a:lnTo>
                        <a:pt x="850276" y="884236"/>
                      </a:lnTo>
                      <a:lnTo>
                        <a:pt x="831224" y="814386"/>
                      </a:lnTo>
                      <a:lnTo>
                        <a:pt x="761372" y="769936"/>
                      </a:lnTo>
                      <a:lnTo>
                        <a:pt x="729624" y="795336"/>
                      </a:lnTo>
                      <a:lnTo>
                        <a:pt x="640724" y="788986"/>
                      </a:lnTo>
                      <a:lnTo>
                        <a:pt x="577224" y="846136"/>
                      </a:lnTo>
                      <a:lnTo>
                        <a:pt x="469276" y="865186"/>
                      </a:lnTo>
                      <a:lnTo>
                        <a:pt x="380372" y="852486"/>
                      </a:lnTo>
                      <a:lnTo>
                        <a:pt x="316876" y="852486"/>
                      </a:lnTo>
                      <a:lnTo>
                        <a:pt x="234324" y="954086"/>
                      </a:lnTo>
                      <a:lnTo>
                        <a:pt x="234324" y="1004886"/>
                      </a:lnTo>
                      <a:lnTo>
                        <a:pt x="189876" y="1017586"/>
                      </a:lnTo>
                      <a:lnTo>
                        <a:pt x="5724" y="935036"/>
                      </a:lnTo>
                      <a:lnTo>
                        <a:pt x="50172" y="865186"/>
                      </a:lnTo>
                      <a:lnTo>
                        <a:pt x="43824" y="827086"/>
                      </a:lnTo>
                      <a:lnTo>
                        <a:pt x="81924" y="757236"/>
                      </a:lnTo>
                      <a:lnTo>
                        <a:pt x="75572" y="687386"/>
                      </a:lnTo>
                      <a:lnTo>
                        <a:pt x="43824" y="687386"/>
                      </a:lnTo>
                      <a:lnTo>
                        <a:pt x="18424" y="649286"/>
                      </a:lnTo>
                      <a:lnTo>
                        <a:pt x="0" y="649286"/>
                      </a:lnTo>
                      <a:lnTo>
                        <a:pt x="121612" y="561974"/>
                      </a:lnTo>
                      <a:lnTo>
                        <a:pt x="207336" y="576260"/>
                      </a:lnTo>
                      <a:lnTo>
                        <a:pt x="235912" y="466724"/>
                      </a:lnTo>
                      <a:lnTo>
                        <a:pt x="340688" y="457200"/>
                      </a:lnTo>
                      <a:lnTo>
                        <a:pt x="331164" y="366712"/>
                      </a:lnTo>
                      <a:lnTo>
                        <a:pt x="330464" y="365824"/>
                      </a:lnTo>
                      <a:lnTo>
                        <a:pt x="340688" y="366712"/>
                      </a:lnTo>
                      <a:lnTo>
                        <a:pt x="450224" y="466724"/>
                      </a:lnTo>
                      <a:lnTo>
                        <a:pt x="597860" y="457200"/>
                      </a:lnTo>
                      <a:lnTo>
                        <a:pt x="707400" y="504824"/>
                      </a:lnTo>
                      <a:lnTo>
                        <a:pt x="735972" y="442912"/>
                      </a:lnTo>
                      <a:lnTo>
                        <a:pt x="721688" y="252412"/>
                      </a:lnTo>
                      <a:lnTo>
                        <a:pt x="655012" y="257174"/>
                      </a:lnTo>
                      <a:lnTo>
                        <a:pt x="497848" y="381000"/>
                      </a:lnTo>
                      <a:lnTo>
                        <a:pt x="435936" y="371474"/>
                      </a:lnTo>
                      <a:lnTo>
                        <a:pt x="416888" y="314324"/>
                      </a:lnTo>
                      <a:lnTo>
                        <a:pt x="431172" y="257174"/>
                      </a:lnTo>
                      <a:lnTo>
                        <a:pt x="416888" y="176212"/>
                      </a:lnTo>
                      <a:lnTo>
                        <a:pt x="57881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9" name="フリーフォーム: 図形 1238">
                  <a:extLst>
                    <a:ext uri="{FF2B5EF4-FFF2-40B4-BE49-F238E27FC236}">
                      <a16:creationId xmlns:a16="http://schemas.microsoft.com/office/drawing/2014/main" id="{C3E36594-94A9-4C7C-98DF-F330471CEC5A}"/>
                    </a:ext>
                  </a:extLst>
                </p:cNvPr>
                <p:cNvSpPr/>
                <p:nvPr/>
              </p:nvSpPr>
              <p:spPr>
                <a:xfrm>
                  <a:off x="38207952" y="23617238"/>
                  <a:ext cx="813780" cy="862012"/>
                </a:xfrm>
                <a:custGeom>
                  <a:avLst/>
                  <a:gdLst>
                    <a:gd name="connsiteX0" fmla="*/ 382584 w 813780"/>
                    <a:gd name="connsiteY0" fmla="*/ 0 h 862012"/>
                    <a:gd name="connsiteX1" fmla="*/ 487360 w 813780"/>
                    <a:gd name="connsiteY1" fmla="*/ 57150 h 862012"/>
                    <a:gd name="connsiteX2" fmla="*/ 654048 w 813780"/>
                    <a:gd name="connsiteY2" fmla="*/ 42862 h 862012"/>
                    <a:gd name="connsiteX3" fmla="*/ 758824 w 813780"/>
                    <a:gd name="connsiteY3" fmla="*/ 142874 h 862012"/>
                    <a:gd name="connsiteX4" fmla="*/ 813780 w 813780"/>
                    <a:gd name="connsiteY4" fmla="*/ 292756 h 862012"/>
                    <a:gd name="connsiteX5" fmla="*/ 800096 w 813780"/>
                    <a:gd name="connsiteY5" fmla="*/ 296862 h 862012"/>
                    <a:gd name="connsiteX6" fmla="*/ 768348 w 813780"/>
                    <a:gd name="connsiteY6" fmla="*/ 334962 h 862012"/>
                    <a:gd name="connsiteX7" fmla="*/ 787400 w 813780"/>
                    <a:gd name="connsiteY7" fmla="*/ 449262 h 862012"/>
                    <a:gd name="connsiteX8" fmla="*/ 774696 w 813780"/>
                    <a:gd name="connsiteY8" fmla="*/ 512762 h 862012"/>
                    <a:gd name="connsiteX9" fmla="*/ 736600 w 813780"/>
                    <a:gd name="connsiteY9" fmla="*/ 525462 h 862012"/>
                    <a:gd name="connsiteX10" fmla="*/ 622296 w 813780"/>
                    <a:gd name="connsiteY10" fmla="*/ 519112 h 862012"/>
                    <a:gd name="connsiteX11" fmla="*/ 577848 w 813780"/>
                    <a:gd name="connsiteY11" fmla="*/ 569912 h 862012"/>
                    <a:gd name="connsiteX12" fmla="*/ 476248 w 813780"/>
                    <a:gd name="connsiteY12" fmla="*/ 569912 h 862012"/>
                    <a:gd name="connsiteX13" fmla="*/ 495296 w 813780"/>
                    <a:gd name="connsiteY13" fmla="*/ 684212 h 862012"/>
                    <a:gd name="connsiteX14" fmla="*/ 444496 w 813780"/>
                    <a:gd name="connsiteY14" fmla="*/ 760412 h 862012"/>
                    <a:gd name="connsiteX15" fmla="*/ 406400 w 813780"/>
                    <a:gd name="connsiteY15" fmla="*/ 766762 h 862012"/>
                    <a:gd name="connsiteX16" fmla="*/ 374648 w 813780"/>
                    <a:gd name="connsiteY16" fmla="*/ 823912 h 862012"/>
                    <a:gd name="connsiteX17" fmla="*/ 330200 w 813780"/>
                    <a:gd name="connsiteY17" fmla="*/ 823912 h 862012"/>
                    <a:gd name="connsiteX18" fmla="*/ 203200 w 813780"/>
                    <a:gd name="connsiteY18" fmla="*/ 779462 h 862012"/>
                    <a:gd name="connsiteX19" fmla="*/ 165096 w 813780"/>
                    <a:gd name="connsiteY19" fmla="*/ 785812 h 862012"/>
                    <a:gd name="connsiteX20" fmla="*/ 127000 w 813780"/>
                    <a:gd name="connsiteY20" fmla="*/ 862012 h 862012"/>
                    <a:gd name="connsiteX21" fmla="*/ 69848 w 813780"/>
                    <a:gd name="connsiteY21" fmla="*/ 862012 h 862012"/>
                    <a:gd name="connsiteX22" fmla="*/ 50800 w 813780"/>
                    <a:gd name="connsiteY22" fmla="*/ 747712 h 862012"/>
                    <a:gd name="connsiteX23" fmla="*/ 0 w 813780"/>
                    <a:gd name="connsiteY23" fmla="*/ 728662 h 862012"/>
                    <a:gd name="connsiteX24" fmla="*/ 0 w 813780"/>
                    <a:gd name="connsiteY24" fmla="*/ 690562 h 862012"/>
                    <a:gd name="connsiteX25" fmla="*/ 63496 w 813780"/>
                    <a:gd name="connsiteY25" fmla="*/ 658812 h 862012"/>
                    <a:gd name="connsiteX26" fmla="*/ 69848 w 813780"/>
                    <a:gd name="connsiteY26" fmla="*/ 595312 h 862012"/>
                    <a:gd name="connsiteX27" fmla="*/ 44448 w 813780"/>
                    <a:gd name="connsiteY27" fmla="*/ 531812 h 862012"/>
                    <a:gd name="connsiteX28" fmla="*/ 69064 w 813780"/>
                    <a:gd name="connsiteY28" fmla="*/ 439504 h 862012"/>
                    <a:gd name="connsiteX29" fmla="*/ 106360 w 813780"/>
                    <a:gd name="connsiteY29" fmla="*/ 428626 h 862012"/>
                    <a:gd name="connsiteX30" fmla="*/ 144460 w 813780"/>
                    <a:gd name="connsiteY30" fmla="*/ 319086 h 862012"/>
                    <a:gd name="connsiteX31" fmla="*/ 287336 w 813780"/>
                    <a:gd name="connsiteY31" fmla="*/ 147638 h 862012"/>
                    <a:gd name="connsiteX32" fmla="*/ 325436 w 813780"/>
                    <a:gd name="connsiteY32" fmla="*/ 38100 h 862012"/>
                    <a:gd name="connsiteX33" fmla="*/ 382584 w 813780"/>
                    <a:gd name="connsiteY33" fmla="*/ 0 h 862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813780" h="862012">
                      <a:moveTo>
                        <a:pt x="382584" y="0"/>
                      </a:moveTo>
                      <a:lnTo>
                        <a:pt x="487360" y="57150"/>
                      </a:lnTo>
                      <a:lnTo>
                        <a:pt x="654048" y="42862"/>
                      </a:lnTo>
                      <a:lnTo>
                        <a:pt x="758824" y="142874"/>
                      </a:lnTo>
                      <a:lnTo>
                        <a:pt x="813780" y="292756"/>
                      </a:lnTo>
                      <a:lnTo>
                        <a:pt x="800096" y="296862"/>
                      </a:lnTo>
                      <a:lnTo>
                        <a:pt x="768348" y="334962"/>
                      </a:lnTo>
                      <a:lnTo>
                        <a:pt x="787400" y="449262"/>
                      </a:lnTo>
                      <a:lnTo>
                        <a:pt x="774696" y="512762"/>
                      </a:lnTo>
                      <a:lnTo>
                        <a:pt x="736600" y="525462"/>
                      </a:lnTo>
                      <a:lnTo>
                        <a:pt x="622296" y="519112"/>
                      </a:lnTo>
                      <a:lnTo>
                        <a:pt x="577848" y="569912"/>
                      </a:lnTo>
                      <a:lnTo>
                        <a:pt x="476248" y="569912"/>
                      </a:lnTo>
                      <a:lnTo>
                        <a:pt x="495296" y="684212"/>
                      </a:lnTo>
                      <a:lnTo>
                        <a:pt x="444496" y="760412"/>
                      </a:lnTo>
                      <a:lnTo>
                        <a:pt x="406400" y="766762"/>
                      </a:lnTo>
                      <a:lnTo>
                        <a:pt x="374648" y="823912"/>
                      </a:lnTo>
                      <a:lnTo>
                        <a:pt x="330200" y="823912"/>
                      </a:lnTo>
                      <a:lnTo>
                        <a:pt x="203200" y="779462"/>
                      </a:lnTo>
                      <a:lnTo>
                        <a:pt x="165096" y="785812"/>
                      </a:lnTo>
                      <a:lnTo>
                        <a:pt x="127000" y="862012"/>
                      </a:lnTo>
                      <a:lnTo>
                        <a:pt x="69848" y="862012"/>
                      </a:lnTo>
                      <a:lnTo>
                        <a:pt x="50800" y="747712"/>
                      </a:lnTo>
                      <a:lnTo>
                        <a:pt x="0" y="728662"/>
                      </a:lnTo>
                      <a:lnTo>
                        <a:pt x="0" y="690562"/>
                      </a:lnTo>
                      <a:lnTo>
                        <a:pt x="63496" y="658812"/>
                      </a:lnTo>
                      <a:lnTo>
                        <a:pt x="69848" y="595312"/>
                      </a:lnTo>
                      <a:lnTo>
                        <a:pt x="44448" y="531812"/>
                      </a:lnTo>
                      <a:lnTo>
                        <a:pt x="69064" y="439504"/>
                      </a:lnTo>
                      <a:lnTo>
                        <a:pt x="106360" y="428626"/>
                      </a:lnTo>
                      <a:lnTo>
                        <a:pt x="144460" y="319086"/>
                      </a:lnTo>
                      <a:lnTo>
                        <a:pt x="287336" y="147638"/>
                      </a:lnTo>
                      <a:lnTo>
                        <a:pt x="325436" y="38100"/>
                      </a:lnTo>
                      <a:lnTo>
                        <a:pt x="38258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0" name="フリーフォーム: 図形 1239">
                  <a:extLst>
                    <a:ext uri="{FF2B5EF4-FFF2-40B4-BE49-F238E27FC236}">
                      <a16:creationId xmlns:a16="http://schemas.microsoft.com/office/drawing/2014/main" id="{C5B84E2E-C7F9-4C6D-86FF-ABC2DF26D4F0}"/>
                    </a:ext>
                  </a:extLst>
                </p:cNvPr>
                <p:cNvSpPr/>
                <p:nvPr/>
              </p:nvSpPr>
              <p:spPr>
                <a:xfrm>
                  <a:off x="40004944" y="20200620"/>
                  <a:ext cx="1470716" cy="1546174"/>
                </a:xfrm>
                <a:custGeom>
                  <a:avLst/>
                  <a:gdLst>
                    <a:gd name="connsiteX0" fmla="*/ 1379276 w 1470716"/>
                    <a:gd name="connsiteY0" fmla="*/ 0 h 1546174"/>
                    <a:gd name="connsiteX1" fmla="*/ 1470716 w 1470716"/>
                    <a:gd name="connsiteY1" fmla="*/ 106680 h 1546174"/>
                    <a:gd name="connsiteX2" fmla="*/ 1356416 w 1470716"/>
                    <a:gd name="connsiteY2" fmla="*/ 259080 h 1546174"/>
                    <a:gd name="connsiteX3" fmla="*/ 1226876 w 1470716"/>
                    <a:gd name="connsiteY3" fmla="*/ 358140 h 1546174"/>
                    <a:gd name="connsiteX4" fmla="*/ 1234496 w 1470716"/>
                    <a:gd name="connsiteY4" fmla="*/ 441960 h 1546174"/>
                    <a:gd name="connsiteX5" fmla="*/ 1104956 w 1470716"/>
                    <a:gd name="connsiteY5" fmla="*/ 556260 h 1546174"/>
                    <a:gd name="connsiteX6" fmla="*/ 1104956 w 1470716"/>
                    <a:gd name="connsiteY6" fmla="*/ 617220 h 1546174"/>
                    <a:gd name="connsiteX7" fmla="*/ 998276 w 1470716"/>
                    <a:gd name="connsiteY7" fmla="*/ 762000 h 1546174"/>
                    <a:gd name="connsiteX8" fmla="*/ 922076 w 1470716"/>
                    <a:gd name="connsiteY8" fmla="*/ 784860 h 1546174"/>
                    <a:gd name="connsiteX9" fmla="*/ 906836 w 1470716"/>
                    <a:gd name="connsiteY9" fmla="*/ 944880 h 1546174"/>
                    <a:gd name="connsiteX10" fmla="*/ 922076 w 1470716"/>
                    <a:gd name="connsiteY10" fmla="*/ 990600 h 1546174"/>
                    <a:gd name="connsiteX11" fmla="*/ 960176 w 1470716"/>
                    <a:gd name="connsiteY11" fmla="*/ 1135380 h 1546174"/>
                    <a:gd name="connsiteX12" fmla="*/ 983036 w 1470716"/>
                    <a:gd name="connsiteY12" fmla="*/ 1211580 h 1546174"/>
                    <a:gd name="connsiteX13" fmla="*/ 1013516 w 1470716"/>
                    <a:gd name="connsiteY13" fmla="*/ 1272540 h 1546174"/>
                    <a:gd name="connsiteX14" fmla="*/ 967796 w 1470716"/>
                    <a:gd name="connsiteY14" fmla="*/ 1363980 h 1546174"/>
                    <a:gd name="connsiteX15" fmla="*/ 883976 w 1470716"/>
                    <a:gd name="connsiteY15" fmla="*/ 1303020 h 1546174"/>
                    <a:gd name="connsiteX16" fmla="*/ 739196 w 1470716"/>
                    <a:gd name="connsiteY16" fmla="*/ 1310640 h 1546174"/>
                    <a:gd name="connsiteX17" fmla="*/ 678236 w 1470716"/>
                    <a:gd name="connsiteY17" fmla="*/ 1363980 h 1546174"/>
                    <a:gd name="connsiteX18" fmla="*/ 609656 w 1470716"/>
                    <a:gd name="connsiteY18" fmla="*/ 1295400 h 1546174"/>
                    <a:gd name="connsiteX19" fmla="*/ 480116 w 1470716"/>
                    <a:gd name="connsiteY19" fmla="*/ 1318260 h 1546174"/>
                    <a:gd name="connsiteX20" fmla="*/ 464876 w 1470716"/>
                    <a:gd name="connsiteY20" fmla="*/ 1470660 h 1546174"/>
                    <a:gd name="connsiteX21" fmla="*/ 419156 w 1470716"/>
                    <a:gd name="connsiteY21" fmla="*/ 1508760 h 1546174"/>
                    <a:gd name="connsiteX22" fmla="*/ 342956 w 1470716"/>
                    <a:gd name="connsiteY22" fmla="*/ 1493520 h 1546174"/>
                    <a:gd name="connsiteX23" fmla="*/ 274376 w 1470716"/>
                    <a:gd name="connsiteY23" fmla="*/ 1508760 h 1546174"/>
                    <a:gd name="connsiteX24" fmla="*/ 0 w 1470716"/>
                    <a:gd name="connsiteY24" fmla="*/ 1546174 h 1546174"/>
                    <a:gd name="connsiteX25" fmla="*/ 38156 w 1470716"/>
                    <a:gd name="connsiteY25" fmla="*/ 1463992 h 1546174"/>
                    <a:gd name="connsiteX26" fmla="*/ 123880 w 1470716"/>
                    <a:gd name="connsiteY26" fmla="*/ 1387792 h 1546174"/>
                    <a:gd name="connsiteX27" fmla="*/ 71496 w 1470716"/>
                    <a:gd name="connsiteY27" fmla="*/ 1292544 h 1546174"/>
                    <a:gd name="connsiteX28" fmla="*/ 195320 w 1470716"/>
                    <a:gd name="connsiteY28" fmla="*/ 1192530 h 1546174"/>
                    <a:gd name="connsiteX29" fmla="*/ 157220 w 1470716"/>
                    <a:gd name="connsiteY29" fmla="*/ 1092518 h 1546174"/>
                    <a:gd name="connsiteX30" fmla="*/ 195320 w 1470716"/>
                    <a:gd name="connsiteY30" fmla="*/ 1049656 h 1546174"/>
                    <a:gd name="connsiteX31" fmla="*/ 195320 w 1470716"/>
                    <a:gd name="connsiteY31" fmla="*/ 987744 h 1546174"/>
                    <a:gd name="connsiteX32" fmla="*/ 285808 w 1470716"/>
                    <a:gd name="connsiteY32" fmla="*/ 959168 h 1546174"/>
                    <a:gd name="connsiteX33" fmla="*/ 276280 w 1470716"/>
                    <a:gd name="connsiteY33" fmla="*/ 868680 h 1546174"/>
                    <a:gd name="connsiteX34" fmla="*/ 285808 w 1470716"/>
                    <a:gd name="connsiteY34" fmla="*/ 840104 h 1546174"/>
                    <a:gd name="connsiteX35" fmla="*/ 195320 w 1470716"/>
                    <a:gd name="connsiteY35" fmla="*/ 792480 h 1546174"/>
                    <a:gd name="connsiteX36" fmla="*/ 219132 w 1470716"/>
                    <a:gd name="connsiteY36" fmla="*/ 730568 h 1546174"/>
                    <a:gd name="connsiteX37" fmla="*/ 166744 w 1470716"/>
                    <a:gd name="connsiteY37" fmla="*/ 678180 h 1546174"/>
                    <a:gd name="connsiteX38" fmla="*/ 152456 w 1470716"/>
                    <a:gd name="connsiteY38" fmla="*/ 606744 h 1546174"/>
                    <a:gd name="connsiteX39" fmla="*/ 100068 w 1470716"/>
                    <a:gd name="connsiteY39" fmla="*/ 601980 h 1546174"/>
                    <a:gd name="connsiteX40" fmla="*/ 76256 w 1470716"/>
                    <a:gd name="connsiteY40" fmla="*/ 530544 h 1546174"/>
                    <a:gd name="connsiteX41" fmla="*/ 123880 w 1470716"/>
                    <a:gd name="connsiteY41" fmla="*/ 459104 h 1546174"/>
                    <a:gd name="connsiteX42" fmla="*/ 104832 w 1470716"/>
                    <a:gd name="connsiteY42" fmla="*/ 430530 h 1546174"/>
                    <a:gd name="connsiteX43" fmla="*/ 109592 w 1470716"/>
                    <a:gd name="connsiteY43" fmla="*/ 359092 h 1546174"/>
                    <a:gd name="connsiteX44" fmla="*/ 195320 w 1470716"/>
                    <a:gd name="connsiteY44" fmla="*/ 330518 h 1546174"/>
                    <a:gd name="connsiteX45" fmla="*/ 338192 w 1470716"/>
                    <a:gd name="connsiteY45" fmla="*/ 111444 h 1546174"/>
                    <a:gd name="connsiteX46" fmla="*/ 457256 w 1470716"/>
                    <a:gd name="connsiteY46" fmla="*/ 111444 h 1546174"/>
                    <a:gd name="connsiteX47" fmla="*/ 528696 w 1470716"/>
                    <a:gd name="connsiteY47" fmla="*/ 140018 h 1546174"/>
                    <a:gd name="connsiteX48" fmla="*/ 642992 w 1470716"/>
                    <a:gd name="connsiteY48" fmla="*/ 240030 h 1546174"/>
                    <a:gd name="connsiteX49" fmla="*/ 719192 w 1470716"/>
                    <a:gd name="connsiteY49" fmla="*/ 201930 h 1546174"/>
                    <a:gd name="connsiteX50" fmla="*/ 809680 w 1470716"/>
                    <a:gd name="connsiteY50" fmla="*/ 230504 h 1546174"/>
                    <a:gd name="connsiteX51" fmla="*/ 843020 w 1470716"/>
                    <a:gd name="connsiteY51" fmla="*/ 187644 h 1546174"/>
                    <a:gd name="connsiteX52" fmla="*/ 1047808 w 1470716"/>
                    <a:gd name="connsiteY52" fmla="*/ 140018 h 1546174"/>
                    <a:gd name="connsiteX53" fmla="*/ 1100192 w 1470716"/>
                    <a:gd name="connsiteY53" fmla="*/ 97156 h 1546174"/>
                    <a:gd name="connsiteX54" fmla="*/ 1166868 w 1470716"/>
                    <a:gd name="connsiteY54" fmla="*/ 101918 h 1546174"/>
                    <a:gd name="connsiteX55" fmla="*/ 1362132 w 1470716"/>
                    <a:gd name="connsiteY55" fmla="*/ 11430 h 1546174"/>
                    <a:gd name="connsiteX56" fmla="*/ 1371740 w 1470716"/>
                    <a:gd name="connsiteY56" fmla="*/ 1256 h 1546174"/>
                    <a:gd name="connsiteX57" fmla="*/ 1379276 w 1470716"/>
                    <a:gd name="connsiteY57" fmla="*/ 0 h 1546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470716" h="1546174">
                      <a:moveTo>
                        <a:pt x="1379276" y="0"/>
                      </a:moveTo>
                      <a:lnTo>
                        <a:pt x="1470716" y="106680"/>
                      </a:lnTo>
                      <a:lnTo>
                        <a:pt x="1356416" y="259080"/>
                      </a:lnTo>
                      <a:lnTo>
                        <a:pt x="1226876" y="358140"/>
                      </a:lnTo>
                      <a:lnTo>
                        <a:pt x="1234496" y="441960"/>
                      </a:lnTo>
                      <a:lnTo>
                        <a:pt x="1104956" y="556260"/>
                      </a:lnTo>
                      <a:lnTo>
                        <a:pt x="1104956" y="617220"/>
                      </a:lnTo>
                      <a:lnTo>
                        <a:pt x="998276" y="762000"/>
                      </a:lnTo>
                      <a:lnTo>
                        <a:pt x="922076" y="784860"/>
                      </a:lnTo>
                      <a:lnTo>
                        <a:pt x="906836" y="944880"/>
                      </a:lnTo>
                      <a:lnTo>
                        <a:pt x="922076" y="990600"/>
                      </a:lnTo>
                      <a:lnTo>
                        <a:pt x="960176" y="1135380"/>
                      </a:lnTo>
                      <a:lnTo>
                        <a:pt x="983036" y="1211580"/>
                      </a:lnTo>
                      <a:lnTo>
                        <a:pt x="1013516" y="1272540"/>
                      </a:lnTo>
                      <a:lnTo>
                        <a:pt x="967796" y="1363980"/>
                      </a:lnTo>
                      <a:lnTo>
                        <a:pt x="883976" y="1303020"/>
                      </a:lnTo>
                      <a:lnTo>
                        <a:pt x="739196" y="1310640"/>
                      </a:lnTo>
                      <a:lnTo>
                        <a:pt x="678236" y="1363980"/>
                      </a:lnTo>
                      <a:lnTo>
                        <a:pt x="609656" y="1295400"/>
                      </a:lnTo>
                      <a:lnTo>
                        <a:pt x="480116" y="1318260"/>
                      </a:lnTo>
                      <a:lnTo>
                        <a:pt x="464876" y="1470660"/>
                      </a:lnTo>
                      <a:lnTo>
                        <a:pt x="419156" y="1508760"/>
                      </a:lnTo>
                      <a:lnTo>
                        <a:pt x="342956" y="1493520"/>
                      </a:lnTo>
                      <a:lnTo>
                        <a:pt x="274376" y="1508760"/>
                      </a:lnTo>
                      <a:lnTo>
                        <a:pt x="0" y="1546174"/>
                      </a:lnTo>
                      <a:lnTo>
                        <a:pt x="38156" y="1463992"/>
                      </a:lnTo>
                      <a:lnTo>
                        <a:pt x="123880" y="1387792"/>
                      </a:lnTo>
                      <a:lnTo>
                        <a:pt x="71496" y="1292544"/>
                      </a:lnTo>
                      <a:lnTo>
                        <a:pt x="195320" y="1192530"/>
                      </a:lnTo>
                      <a:lnTo>
                        <a:pt x="157220" y="1092518"/>
                      </a:lnTo>
                      <a:lnTo>
                        <a:pt x="195320" y="1049656"/>
                      </a:lnTo>
                      <a:lnTo>
                        <a:pt x="195320" y="987744"/>
                      </a:lnTo>
                      <a:lnTo>
                        <a:pt x="285808" y="959168"/>
                      </a:lnTo>
                      <a:lnTo>
                        <a:pt x="276280" y="868680"/>
                      </a:lnTo>
                      <a:lnTo>
                        <a:pt x="285808" y="840104"/>
                      </a:lnTo>
                      <a:lnTo>
                        <a:pt x="195320" y="792480"/>
                      </a:lnTo>
                      <a:lnTo>
                        <a:pt x="219132" y="730568"/>
                      </a:lnTo>
                      <a:lnTo>
                        <a:pt x="166744" y="678180"/>
                      </a:lnTo>
                      <a:lnTo>
                        <a:pt x="152456" y="606744"/>
                      </a:lnTo>
                      <a:lnTo>
                        <a:pt x="100068" y="601980"/>
                      </a:lnTo>
                      <a:lnTo>
                        <a:pt x="76256" y="530544"/>
                      </a:lnTo>
                      <a:lnTo>
                        <a:pt x="123880" y="459104"/>
                      </a:lnTo>
                      <a:lnTo>
                        <a:pt x="104832" y="430530"/>
                      </a:lnTo>
                      <a:lnTo>
                        <a:pt x="109592" y="359092"/>
                      </a:lnTo>
                      <a:lnTo>
                        <a:pt x="195320" y="330518"/>
                      </a:lnTo>
                      <a:lnTo>
                        <a:pt x="338192" y="111444"/>
                      </a:lnTo>
                      <a:lnTo>
                        <a:pt x="457256" y="111444"/>
                      </a:lnTo>
                      <a:lnTo>
                        <a:pt x="528696" y="140018"/>
                      </a:lnTo>
                      <a:lnTo>
                        <a:pt x="642992" y="240030"/>
                      </a:lnTo>
                      <a:lnTo>
                        <a:pt x="719192" y="201930"/>
                      </a:lnTo>
                      <a:lnTo>
                        <a:pt x="809680" y="230504"/>
                      </a:lnTo>
                      <a:lnTo>
                        <a:pt x="843020" y="187644"/>
                      </a:lnTo>
                      <a:lnTo>
                        <a:pt x="1047808" y="140018"/>
                      </a:lnTo>
                      <a:lnTo>
                        <a:pt x="1100192" y="97156"/>
                      </a:lnTo>
                      <a:lnTo>
                        <a:pt x="1166868" y="101918"/>
                      </a:lnTo>
                      <a:lnTo>
                        <a:pt x="1362132" y="11430"/>
                      </a:lnTo>
                      <a:lnTo>
                        <a:pt x="1371740" y="1256"/>
                      </a:lnTo>
                      <a:lnTo>
                        <a:pt x="13792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1" name="フリーフォーム: 図形 1240">
                  <a:extLst>
                    <a:ext uri="{FF2B5EF4-FFF2-40B4-BE49-F238E27FC236}">
                      <a16:creationId xmlns:a16="http://schemas.microsoft.com/office/drawing/2014/main" id="{225CD4C4-AC1A-466A-A0A2-76AFAB3FBAE6}"/>
                    </a:ext>
                  </a:extLst>
                </p:cNvPr>
                <p:cNvSpPr/>
                <p:nvPr/>
              </p:nvSpPr>
              <p:spPr>
                <a:xfrm>
                  <a:off x="38781040" y="21888450"/>
                  <a:ext cx="1216340" cy="1757456"/>
                </a:xfrm>
                <a:custGeom>
                  <a:avLst/>
                  <a:gdLst>
                    <a:gd name="connsiteX0" fmla="*/ 633408 w 1216340"/>
                    <a:gd name="connsiteY0" fmla="*/ 0 h 1757456"/>
                    <a:gd name="connsiteX1" fmla="*/ 690560 w 1216340"/>
                    <a:gd name="connsiteY1" fmla="*/ 38100 h 1757456"/>
                    <a:gd name="connsiteX2" fmla="*/ 714372 w 1216340"/>
                    <a:gd name="connsiteY2" fmla="*/ 19050 h 1757456"/>
                    <a:gd name="connsiteX3" fmla="*/ 800096 w 1216340"/>
                    <a:gd name="connsiteY3" fmla="*/ 0 h 1757456"/>
                    <a:gd name="connsiteX4" fmla="*/ 838200 w 1216340"/>
                    <a:gd name="connsiteY4" fmla="*/ 47626 h 1757456"/>
                    <a:gd name="connsiteX5" fmla="*/ 904872 w 1216340"/>
                    <a:gd name="connsiteY5" fmla="*/ 47626 h 1757456"/>
                    <a:gd name="connsiteX6" fmla="*/ 938208 w 1216340"/>
                    <a:gd name="connsiteY6" fmla="*/ 4762 h 1757456"/>
                    <a:gd name="connsiteX7" fmla="*/ 1074920 w 1216340"/>
                    <a:gd name="connsiteY7" fmla="*/ 4762 h 1757456"/>
                    <a:gd name="connsiteX8" fmla="*/ 1071560 w 1216340"/>
                    <a:gd name="connsiteY8" fmla="*/ 19050 h 1757456"/>
                    <a:gd name="connsiteX9" fmla="*/ 1109660 w 1216340"/>
                    <a:gd name="connsiteY9" fmla="*/ 87630 h 1757456"/>
                    <a:gd name="connsiteX10" fmla="*/ 1155380 w 1216340"/>
                    <a:gd name="connsiteY10" fmla="*/ 102870 h 1757456"/>
                    <a:gd name="connsiteX11" fmla="*/ 1163000 w 1216340"/>
                    <a:gd name="connsiteY11" fmla="*/ 171450 h 1757456"/>
                    <a:gd name="connsiteX12" fmla="*/ 1132520 w 1216340"/>
                    <a:gd name="connsiteY12" fmla="*/ 323850 h 1757456"/>
                    <a:gd name="connsiteX13" fmla="*/ 1109660 w 1216340"/>
                    <a:gd name="connsiteY13" fmla="*/ 499110 h 1757456"/>
                    <a:gd name="connsiteX14" fmla="*/ 957260 w 1216340"/>
                    <a:gd name="connsiteY14" fmla="*/ 674370 h 1757456"/>
                    <a:gd name="connsiteX15" fmla="*/ 1018220 w 1216340"/>
                    <a:gd name="connsiteY15" fmla="*/ 857250 h 1757456"/>
                    <a:gd name="connsiteX16" fmla="*/ 1102040 w 1216340"/>
                    <a:gd name="connsiteY16" fmla="*/ 819150 h 1757456"/>
                    <a:gd name="connsiteX17" fmla="*/ 1185860 w 1216340"/>
                    <a:gd name="connsiteY17" fmla="*/ 933450 h 1757456"/>
                    <a:gd name="connsiteX18" fmla="*/ 1163000 w 1216340"/>
                    <a:gd name="connsiteY18" fmla="*/ 1207770 h 1757456"/>
                    <a:gd name="connsiteX19" fmla="*/ 1216340 w 1216340"/>
                    <a:gd name="connsiteY19" fmla="*/ 1405890 h 1757456"/>
                    <a:gd name="connsiteX20" fmla="*/ 1216340 w 1216340"/>
                    <a:gd name="connsiteY20" fmla="*/ 1474470 h 1757456"/>
                    <a:gd name="connsiteX21" fmla="*/ 1201100 w 1216340"/>
                    <a:gd name="connsiteY21" fmla="*/ 1543050 h 1757456"/>
                    <a:gd name="connsiteX22" fmla="*/ 1208720 w 1216340"/>
                    <a:gd name="connsiteY22" fmla="*/ 1642110 h 1757456"/>
                    <a:gd name="connsiteX23" fmla="*/ 1201100 w 1216340"/>
                    <a:gd name="connsiteY23" fmla="*/ 1741170 h 1757456"/>
                    <a:gd name="connsiteX24" fmla="*/ 1189700 w 1216340"/>
                    <a:gd name="connsiteY24" fmla="*/ 1757456 h 1757456"/>
                    <a:gd name="connsiteX25" fmla="*/ 1109660 w 1216340"/>
                    <a:gd name="connsiteY25" fmla="*/ 1746250 h 1757456"/>
                    <a:gd name="connsiteX26" fmla="*/ 1065208 w 1216340"/>
                    <a:gd name="connsiteY26" fmla="*/ 1752600 h 1757456"/>
                    <a:gd name="connsiteX27" fmla="*/ 1008060 w 1216340"/>
                    <a:gd name="connsiteY27" fmla="*/ 1727200 h 1757456"/>
                    <a:gd name="connsiteX28" fmla="*/ 976312 w 1216340"/>
                    <a:gd name="connsiteY28" fmla="*/ 1689100 h 1757456"/>
                    <a:gd name="connsiteX29" fmla="*/ 969960 w 1216340"/>
                    <a:gd name="connsiteY29" fmla="*/ 1581150 h 1757456"/>
                    <a:gd name="connsiteX30" fmla="*/ 912808 w 1216340"/>
                    <a:gd name="connsiteY30" fmla="*/ 1568450 h 1757456"/>
                    <a:gd name="connsiteX31" fmla="*/ 862008 w 1216340"/>
                    <a:gd name="connsiteY31" fmla="*/ 1485900 h 1757456"/>
                    <a:gd name="connsiteX32" fmla="*/ 804860 w 1216340"/>
                    <a:gd name="connsiteY32" fmla="*/ 1416050 h 1757456"/>
                    <a:gd name="connsiteX33" fmla="*/ 747712 w 1216340"/>
                    <a:gd name="connsiteY33" fmla="*/ 1377950 h 1757456"/>
                    <a:gd name="connsiteX34" fmla="*/ 743740 w 1216340"/>
                    <a:gd name="connsiteY34" fmla="*/ 1383508 h 1757456"/>
                    <a:gd name="connsiteX35" fmla="*/ 742948 w 1216340"/>
                    <a:gd name="connsiteY35" fmla="*/ 1381126 h 1757456"/>
                    <a:gd name="connsiteX36" fmla="*/ 681036 w 1216340"/>
                    <a:gd name="connsiteY36" fmla="*/ 1276350 h 1757456"/>
                    <a:gd name="connsiteX37" fmla="*/ 704848 w 1216340"/>
                    <a:gd name="connsiteY37" fmla="*/ 1228726 h 1757456"/>
                    <a:gd name="connsiteX38" fmla="*/ 661984 w 1216340"/>
                    <a:gd name="connsiteY38" fmla="*/ 1138238 h 1757456"/>
                    <a:gd name="connsiteX39" fmla="*/ 700084 w 1216340"/>
                    <a:gd name="connsiteY39" fmla="*/ 1085850 h 1757456"/>
                    <a:gd name="connsiteX40" fmla="*/ 504824 w 1216340"/>
                    <a:gd name="connsiteY40" fmla="*/ 990600 h 1757456"/>
                    <a:gd name="connsiteX41" fmla="*/ 514348 w 1216340"/>
                    <a:gd name="connsiteY41" fmla="*/ 876300 h 1757456"/>
                    <a:gd name="connsiteX42" fmla="*/ 352424 w 1216340"/>
                    <a:gd name="connsiteY42" fmla="*/ 833438 h 1757456"/>
                    <a:gd name="connsiteX43" fmla="*/ 271460 w 1216340"/>
                    <a:gd name="connsiteY43" fmla="*/ 933450 h 1757456"/>
                    <a:gd name="connsiteX44" fmla="*/ 219072 w 1216340"/>
                    <a:gd name="connsiteY44" fmla="*/ 895350 h 1757456"/>
                    <a:gd name="connsiteX45" fmla="*/ 261936 w 1216340"/>
                    <a:gd name="connsiteY45" fmla="*/ 828674 h 1757456"/>
                    <a:gd name="connsiteX46" fmla="*/ 204784 w 1216340"/>
                    <a:gd name="connsiteY46" fmla="*/ 790574 h 1757456"/>
                    <a:gd name="connsiteX47" fmla="*/ 161924 w 1216340"/>
                    <a:gd name="connsiteY47" fmla="*/ 909638 h 1757456"/>
                    <a:gd name="connsiteX48" fmla="*/ 123824 w 1216340"/>
                    <a:gd name="connsiteY48" fmla="*/ 919162 h 1757456"/>
                    <a:gd name="connsiteX49" fmla="*/ 71436 w 1216340"/>
                    <a:gd name="connsiteY49" fmla="*/ 876300 h 1757456"/>
                    <a:gd name="connsiteX50" fmla="*/ 42860 w 1216340"/>
                    <a:gd name="connsiteY50" fmla="*/ 895350 h 1757456"/>
                    <a:gd name="connsiteX51" fmla="*/ 0 w 1216340"/>
                    <a:gd name="connsiteY51" fmla="*/ 862014 h 1757456"/>
                    <a:gd name="connsiteX52" fmla="*/ 28572 w 1216340"/>
                    <a:gd name="connsiteY52" fmla="*/ 804862 h 1757456"/>
                    <a:gd name="connsiteX53" fmla="*/ 80960 w 1216340"/>
                    <a:gd name="connsiteY53" fmla="*/ 728662 h 1757456"/>
                    <a:gd name="connsiteX54" fmla="*/ 109536 w 1216340"/>
                    <a:gd name="connsiteY54" fmla="*/ 552450 h 1757456"/>
                    <a:gd name="connsiteX55" fmla="*/ 142872 w 1216340"/>
                    <a:gd name="connsiteY55" fmla="*/ 471488 h 1757456"/>
                    <a:gd name="connsiteX56" fmla="*/ 247648 w 1216340"/>
                    <a:gd name="connsiteY56" fmla="*/ 395288 h 1757456"/>
                    <a:gd name="connsiteX57" fmla="*/ 247648 w 1216340"/>
                    <a:gd name="connsiteY57" fmla="*/ 323850 h 1757456"/>
                    <a:gd name="connsiteX58" fmla="*/ 257172 w 1216340"/>
                    <a:gd name="connsiteY58" fmla="*/ 233362 h 1757456"/>
                    <a:gd name="connsiteX59" fmla="*/ 400048 w 1216340"/>
                    <a:gd name="connsiteY59" fmla="*/ 180974 h 1757456"/>
                    <a:gd name="connsiteX60" fmla="*/ 485772 w 1216340"/>
                    <a:gd name="connsiteY60" fmla="*/ 138114 h 1757456"/>
                    <a:gd name="connsiteX61" fmla="*/ 557208 w 1216340"/>
                    <a:gd name="connsiteY61" fmla="*/ 47626 h 1757456"/>
                    <a:gd name="connsiteX62" fmla="*/ 633408 w 1216340"/>
                    <a:gd name="connsiteY62" fmla="*/ 0 h 175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216340" h="1757456">
                      <a:moveTo>
                        <a:pt x="633408" y="0"/>
                      </a:moveTo>
                      <a:lnTo>
                        <a:pt x="690560" y="38100"/>
                      </a:lnTo>
                      <a:lnTo>
                        <a:pt x="714372" y="19050"/>
                      </a:lnTo>
                      <a:lnTo>
                        <a:pt x="800096" y="0"/>
                      </a:lnTo>
                      <a:lnTo>
                        <a:pt x="838200" y="47626"/>
                      </a:lnTo>
                      <a:lnTo>
                        <a:pt x="904872" y="47626"/>
                      </a:lnTo>
                      <a:lnTo>
                        <a:pt x="938208" y="4762"/>
                      </a:lnTo>
                      <a:lnTo>
                        <a:pt x="1074920" y="4762"/>
                      </a:lnTo>
                      <a:lnTo>
                        <a:pt x="1071560" y="19050"/>
                      </a:lnTo>
                      <a:lnTo>
                        <a:pt x="1109660" y="87630"/>
                      </a:lnTo>
                      <a:lnTo>
                        <a:pt x="1155380" y="102870"/>
                      </a:lnTo>
                      <a:lnTo>
                        <a:pt x="1163000" y="171450"/>
                      </a:lnTo>
                      <a:lnTo>
                        <a:pt x="1132520" y="323850"/>
                      </a:lnTo>
                      <a:lnTo>
                        <a:pt x="1109660" y="499110"/>
                      </a:lnTo>
                      <a:lnTo>
                        <a:pt x="957260" y="674370"/>
                      </a:lnTo>
                      <a:lnTo>
                        <a:pt x="1018220" y="857250"/>
                      </a:lnTo>
                      <a:lnTo>
                        <a:pt x="1102040" y="819150"/>
                      </a:lnTo>
                      <a:lnTo>
                        <a:pt x="1185860" y="933450"/>
                      </a:lnTo>
                      <a:lnTo>
                        <a:pt x="1163000" y="1207770"/>
                      </a:lnTo>
                      <a:lnTo>
                        <a:pt x="1216340" y="1405890"/>
                      </a:lnTo>
                      <a:lnTo>
                        <a:pt x="1216340" y="1474470"/>
                      </a:lnTo>
                      <a:lnTo>
                        <a:pt x="1201100" y="1543050"/>
                      </a:lnTo>
                      <a:lnTo>
                        <a:pt x="1208720" y="1642110"/>
                      </a:lnTo>
                      <a:lnTo>
                        <a:pt x="1201100" y="1741170"/>
                      </a:lnTo>
                      <a:lnTo>
                        <a:pt x="1189700" y="1757456"/>
                      </a:lnTo>
                      <a:lnTo>
                        <a:pt x="1109660" y="1746250"/>
                      </a:lnTo>
                      <a:lnTo>
                        <a:pt x="1065208" y="1752600"/>
                      </a:lnTo>
                      <a:lnTo>
                        <a:pt x="1008060" y="1727200"/>
                      </a:lnTo>
                      <a:lnTo>
                        <a:pt x="976312" y="1689100"/>
                      </a:lnTo>
                      <a:lnTo>
                        <a:pt x="969960" y="1581150"/>
                      </a:lnTo>
                      <a:lnTo>
                        <a:pt x="912808" y="1568450"/>
                      </a:lnTo>
                      <a:lnTo>
                        <a:pt x="862008" y="1485900"/>
                      </a:lnTo>
                      <a:lnTo>
                        <a:pt x="804860" y="1416050"/>
                      </a:lnTo>
                      <a:lnTo>
                        <a:pt x="747712" y="1377950"/>
                      </a:lnTo>
                      <a:lnTo>
                        <a:pt x="743740" y="1383508"/>
                      </a:lnTo>
                      <a:lnTo>
                        <a:pt x="742948" y="1381126"/>
                      </a:lnTo>
                      <a:lnTo>
                        <a:pt x="681036" y="1276350"/>
                      </a:lnTo>
                      <a:lnTo>
                        <a:pt x="704848" y="1228726"/>
                      </a:lnTo>
                      <a:lnTo>
                        <a:pt x="661984" y="1138238"/>
                      </a:lnTo>
                      <a:lnTo>
                        <a:pt x="700084" y="1085850"/>
                      </a:lnTo>
                      <a:lnTo>
                        <a:pt x="504824" y="990600"/>
                      </a:lnTo>
                      <a:lnTo>
                        <a:pt x="514348" y="876300"/>
                      </a:lnTo>
                      <a:lnTo>
                        <a:pt x="352424" y="833438"/>
                      </a:lnTo>
                      <a:lnTo>
                        <a:pt x="271460" y="933450"/>
                      </a:lnTo>
                      <a:lnTo>
                        <a:pt x="219072" y="895350"/>
                      </a:lnTo>
                      <a:lnTo>
                        <a:pt x="261936" y="828674"/>
                      </a:lnTo>
                      <a:lnTo>
                        <a:pt x="204784" y="790574"/>
                      </a:lnTo>
                      <a:lnTo>
                        <a:pt x="161924" y="909638"/>
                      </a:lnTo>
                      <a:lnTo>
                        <a:pt x="123824" y="919162"/>
                      </a:lnTo>
                      <a:lnTo>
                        <a:pt x="71436" y="876300"/>
                      </a:lnTo>
                      <a:lnTo>
                        <a:pt x="42860" y="895350"/>
                      </a:lnTo>
                      <a:lnTo>
                        <a:pt x="0" y="862014"/>
                      </a:lnTo>
                      <a:lnTo>
                        <a:pt x="28572" y="804862"/>
                      </a:lnTo>
                      <a:lnTo>
                        <a:pt x="80960" y="728662"/>
                      </a:lnTo>
                      <a:lnTo>
                        <a:pt x="109536" y="552450"/>
                      </a:lnTo>
                      <a:lnTo>
                        <a:pt x="142872" y="471488"/>
                      </a:lnTo>
                      <a:lnTo>
                        <a:pt x="247648" y="395288"/>
                      </a:lnTo>
                      <a:lnTo>
                        <a:pt x="247648" y="323850"/>
                      </a:lnTo>
                      <a:lnTo>
                        <a:pt x="257172" y="233362"/>
                      </a:lnTo>
                      <a:lnTo>
                        <a:pt x="400048" y="180974"/>
                      </a:lnTo>
                      <a:lnTo>
                        <a:pt x="485772" y="138114"/>
                      </a:lnTo>
                      <a:lnTo>
                        <a:pt x="557208" y="47626"/>
                      </a:lnTo>
                      <a:lnTo>
                        <a:pt x="63340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2" name="フリーフォーム: 図形 1241">
                  <a:extLst>
                    <a:ext uri="{FF2B5EF4-FFF2-40B4-BE49-F238E27FC236}">
                      <a16:creationId xmlns:a16="http://schemas.microsoft.com/office/drawing/2014/main" id="{6D29D411-B176-4CEE-B62A-97DC5271C6FC}"/>
                    </a:ext>
                  </a:extLst>
                </p:cNvPr>
                <p:cNvSpPr/>
                <p:nvPr/>
              </p:nvSpPr>
              <p:spPr>
                <a:xfrm>
                  <a:off x="36366344" y="22273550"/>
                  <a:ext cx="1538392" cy="1438938"/>
                </a:xfrm>
                <a:custGeom>
                  <a:avLst/>
                  <a:gdLst>
                    <a:gd name="connsiteX0" fmla="*/ 1090988 w 1538392"/>
                    <a:gd name="connsiteY0" fmla="*/ 0 h 1438938"/>
                    <a:gd name="connsiteX1" fmla="*/ 1105008 w 1538392"/>
                    <a:gd name="connsiteY1" fmla="*/ 72100 h 1438938"/>
                    <a:gd name="connsiteX2" fmla="*/ 1243120 w 1538392"/>
                    <a:gd name="connsiteY2" fmla="*/ 86388 h 1438938"/>
                    <a:gd name="connsiteX3" fmla="*/ 1319320 w 1538392"/>
                    <a:gd name="connsiteY3" fmla="*/ 134014 h 1438938"/>
                    <a:gd name="connsiteX4" fmla="*/ 1414568 w 1538392"/>
                    <a:gd name="connsiteY4" fmla="*/ 148300 h 1438938"/>
                    <a:gd name="connsiteX5" fmla="*/ 1452668 w 1538392"/>
                    <a:gd name="connsiteY5" fmla="*/ 181638 h 1438938"/>
                    <a:gd name="connsiteX6" fmla="*/ 1352656 w 1538392"/>
                    <a:gd name="connsiteY6" fmla="*/ 229262 h 1438938"/>
                    <a:gd name="connsiteX7" fmla="*/ 1338368 w 1538392"/>
                    <a:gd name="connsiteY7" fmla="*/ 319750 h 1438938"/>
                    <a:gd name="connsiteX8" fmla="*/ 1405044 w 1538392"/>
                    <a:gd name="connsiteY8" fmla="*/ 348326 h 1438938"/>
                    <a:gd name="connsiteX9" fmla="*/ 1409808 w 1538392"/>
                    <a:gd name="connsiteY9" fmla="*/ 405474 h 1438938"/>
                    <a:gd name="connsiteX10" fmla="*/ 1486008 w 1538392"/>
                    <a:gd name="connsiteY10" fmla="*/ 429288 h 1438938"/>
                    <a:gd name="connsiteX11" fmla="*/ 1495532 w 1538392"/>
                    <a:gd name="connsiteY11" fmla="*/ 495962 h 1438938"/>
                    <a:gd name="connsiteX12" fmla="*/ 1538392 w 1538392"/>
                    <a:gd name="connsiteY12" fmla="*/ 538826 h 1438938"/>
                    <a:gd name="connsiteX13" fmla="*/ 1538392 w 1538392"/>
                    <a:gd name="connsiteY13" fmla="*/ 591214 h 1438938"/>
                    <a:gd name="connsiteX14" fmla="*/ 1395520 w 1538392"/>
                    <a:gd name="connsiteY14" fmla="*/ 700750 h 1438938"/>
                    <a:gd name="connsiteX15" fmla="*/ 1390756 w 1538392"/>
                    <a:gd name="connsiteY15" fmla="*/ 800762 h 1438938"/>
                    <a:gd name="connsiteX16" fmla="*/ 1466956 w 1538392"/>
                    <a:gd name="connsiteY16" fmla="*/ 853150 h 1438938"/>
                    <a:gd name="connsiteX17" fmla="*/ 1447904 w 1538392"/>
                    <a:gd name="connsiteY17" fmla="*/ 996026 h 1438938"/>
                    <a:gd name="connsiteX18" fmla="*/ 1383368 w 1538392"/>
                    <a:gd name="connsiteY18" fmla="*/ 1102512 h 1438938"/>
                    <a:gd name="connsiteX19" fmla="*/ 1365356 w 1538392"/>
                    <a:gd name="connsiteY19" fmla="*/ 1088100 h 1438938"/>
                    <a:gd name="connsiteX20" fmla="*/ 984356 w 1538392"/>
                    <a:gd name="connsiteY20" fmla="*/ 1221450 h 1438938"/>
                    <a:gd name="connsiteX21" fmla="*/ 939904 w 1538392"/>
                    <a:gd name="connsiteY21" fmla="*/ 1310350 h 1438938"/>
                    <a:gd name="connsiteX22" fmla="*/ 937020 w 1538392"/>
                    <a:gd name="connsiteY22" fmla="*/ 1336328 h 1438938"/>
                    <a:gd name="connsiteX23" fmla="*/ 843068 w 1538392"/>
                    <a:gd name="connsiteY23" fmla="*/ 1248438 h 1438938"/>
                    <a:gd name="connsiteX24" fmla="*/ 738296 w 1538392"/>
                    <a:gd name="connsiteY24" fmla="*/ 1215100 h 1438938"/>
                    <a:gd name="connsiteX25" fmla="*/ 681144 w 1538392"/>
                    <a:gd name="connsiteY25" fmla="*/ 1200814 h 1438938"/>
                    <a:gd name="connsiteX26" fmla="*/ 657332 w 1538392"/>
                    <a:gd name="connsiteY26" fmla="*/ 1072226 h 1438938"/>
                    <a:gd name="connsiteX27" fmla="*/ 533504 w 1538392"/>
                    <a:gd name="connsiteY27" fmla="*/ 943638 h 1438938"/>
                    <a:gd name="connsiteX28" fmla="*/ 376344 w 1538392"/>
                    <a:gd name="connsiteY28" fmla="*/ 934114 h 1438938"/>
                    <a:gd name="connsiteX29" fmla="*/ 214420 w 1538392"/>
                    <a:gd name="connsiteY29" fmla="*/ 1110326 h 1438938"/>
                    <a:gd name="connsiteX30" fmla="*/ 228704 w 1538392"/>
                    <a:gd name="connsiteY30" fmla="*/ 1191288 h 1438938"/>
                    <a:gd name="connsiteX31" fmla="*/ 214420 w 1538392"/>
                    <a:gd name="connsiteY31" fmla="*/ 1248438 h 1438938"/>
                    <a:gd name="connsiteX32" fmla="*/ 233468 w 1538392"/>
                    <a:gd name="connsiteY32" fmla="*/ 1305588 h 1438938"/>
                    <a:gd name="connsiteX33" fmla="*/ 295380 w 1538392"/>
                    <a:gd name="connsiteY33" fmla="*/ 1315114 h 1438938"/>
                    <a:gd name="connsiteX34" fmla="*/ 452544 w 1538392"/>
                    <a:gd name="connsiteY34" fmla="*/ 1191288 h 1438938"/>
                    <a:gd name="connsiteX35" fmla="*/ 519220 w 1538392"/>
                    <a:gd name="connsiteY35" fmla="*/ 1186526 h 1438938"/>
                    <a:gd name="connsiteX36" fmla="*/ 533504 w 1538392"/>
                    <a:gd name="connsiteY36" fmla="*/ 1377026 h 1438938"/>
                    <a:gd name="connsiteX37" fmla="*/ 504932 w 1538392"/>
                    <a:gd name="connsiteY37" fmla="*/ 1438938 h 1438938"/>
                    <a:gd name="connsiteX38" fmla="*/ 395392 w 1538392"/>
                    <a:gd name="connsiteY38" fmla="*/ 1391314 h 1438938"/>
                    <a:gd name="connsiteX39" fmla="*/ 247756 w 1538392"/>
                    <a:gd name="connsiteY39" fmla="*/ 1400838 h 1438938"/>
                    <a:gd name="connsiteX40" fmla="*/ 138220 w 1538392"/>
                    <a:gd name="connsiteY40" fmla="*/ 1300826 h 1438938"/>
                    <a:gd name="connsiteX41" fmla="*/ 127996 w 1538392"/>
                    <a:gd name="connsiteY41" fmla="*/ 1299938 h 1438938"/>
                    <a:gd name="connsiteX42" fmla="*/ 76304 w 1538392"/>
                    <a:gd name="connsiteY42" fmla="*/ 1234150 h 1438938"/>
                    <a:gd name="connsiteX43" fmla="*/ 71544 w 1538392"/>
                    <a:gd name="connsiteY43" fmla="*/ 934114 h 1438938"/>
                    <a:gd name="connsiteX44" fmla="*/ 4868 w 1538392"/>
                    <a:gd name="connsiteY44" fmla="*/ 838862 h 1438938"/>
                    <a:gd name="connsiteX45" fmla="*/ 42968 w 1538392"/>
                    <a:gd name="connsiteY45" fmla="*/ 724562 h 1438938"/>
                    <a:gd name="connsiteX46" fmla="*/ 4868 w 1538392"/>
                    <a:gd name="connsiteY46" fmla="*/ 648362 h 1438938"/>
                    <a:gd name="connsiteX47" fmla="*/ 0 w 1538392"/>
                    <a:gd name="connsiteY47" fmla="*/ 638138 h 1438938"/>
                    <a:gd name="connsiteX48" fmla="*/ 81068 w 1538392"/>
                    <a:gd name="connsiteY48" fmla="*/ 553114 h 1438938"/>
                    <a:gd name="connsiteX49" fmla="*/ 181080 w 1538392"/>
                    <a:gd name="connsiteY49" fmla="*/ 557874 h 1438938"/>
                    <a:gd name="connsiteX50" fmla="*/ 223944 w 1538392"/>
                    <a:gd name="connsiteY50" fmla="*/ 595974 h 1438938"/>
                    <a:gd name="connsiteX51" fmla="*/ 404920 w 1538392"/>
                    <a:gd name="connsiteY51" fmla="*/ 557874 h 1438938"/>
                    <a:gd name="connsiteX52" fmla="*/ 452544 w 1538392"/>
                    <a:gd name="connsiteY52" fmla="*/ 553114 h 1438938"/>
                    <a:gd name="connsiteX53" fmla="*/ 519220 w 1538392"/>
                    <a:gd name="connsiteY53" fmla="*/ 543588 h 1438938"/>
                    <a:gd name="connsiteX54" fmla="*/ 566844 w 1538392"/>
                    <a:gd name="connsiteY54" fmla="*/ 462626 h 1438938"/>
                    <a:gd name="connsiteX55" fmla="*/ 671620 w 1538392"/>
                    <a:gd name="connsiteY55" fmla="*/ 429288 h 1438938"/>
                    <a:gd name="connsiteX56" fmla="*/ 966896 w 1538392"/>
                    <a:gd name="connsiteY56" fmla="*/ 162588 h 1438938"/>
                    <a:gd name="connsiteX57" fmla="*/ 1076432 w 1538392"/>
                    <a:gd name="connsiteY57" fmla="*/ 10188 h 1438938"/>
                    <a:gd name="connsiteX58" fmla="*/ 1090988 w 1538392"/>
                    <a:gd name="connsiteY58" fmla="*/ 0 h 1438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1538392" h="1438938">
                      <a:moveTo>
                        <a:pt x="1090988" y="0"/>
                      </a:moveTo>
                      <a:lnTo>
                        <a:pt x="1105008" y="72100"/>
                      </a:lnTo>
                      <a:lnTo>
                        <a:pt x="1243120" y="86388"/>
                      </a:lnTo>
                      <a:lnTo>
                        <a:pt x="1319320" y="134014"/>
                      </a:lnTo>
                      <a:lnTo>
                        <a:pt x="1414568" y="148300"/>
                      </a:lnTo>
                      <a:lnTo>
                        <a:pt x="1452668" y="181638"/>
                      </a:lnTo>
                      <a:lnTo>
                        <a:pt x="1352656" y="229262"/>
                      </a:lnTo>
                      <a:lnTo>
                        <a:pt x="1338368" y="319750"/>
                      </a:lnTo>
                      <a:lnTo>
                        <a:pt x="1405044" y="348326"/>
                      </a:lnTo>
                      <a:lnTo>
                        <a:pt x="1409808" y="405474"/>
                      </a:lnTo>
                      <a:lnTo>
                        <a:pt x="1486008" y="429288"/>
                      </a:lnTo>
                      <a:lnTo>
                        <a:pt x="1495532" y="495962"/>
                      </a:lnTo>
                      <a:lnTo>
                        <a:pt x="1538392" y="538826"/>
                      </a:lnTo>
                      <a:lnTo>
                        <a:pt x="1538392" y="591214"/>
                      </a:lnTo>
                      <a:lnTo>
                        <a:pt x="1395520" y="700750"/>
                      </a:lnTo>
                      <a:lnTo>
                        <a:pt x="1390756" y="800762"/>
                      </a:lnTo>
                      <a:lnTo>
                        <a:pt x="1466956" y="853150"/>
                      </a:lnTo>
                      <a:lnTo>
                        <a:pt x="1447904" y="996026"/>
                      </a:lnTo>
                      <a:lnTo>
                        <a:pt x="1383368" y="1102512"/>
                      </a:lnTo>
                      <a:lnTo>
                        <a:pt x="1365356" y="1088100"/>
                      </a:lnTo>
                      <a:lnTo>
                        <a:pt x="984356" y="1221450"/>
                      </a:lnTo>
                      <a:lnTo>
                        <a:pt x="939904" y="1310350"/>
                      </a:lnTo>
                      <a:lnTo>
                        <a:pt x="937020" y="1336328"/>
                      </a:lnTo>
                      <a:lnTo>
                        <a:pt x="843068" y="1248438"/>
                      </a:lnTo>
                      <a:lnTo>
                        <a:pt x="738296" y="1215100"/>
                      </a:lnTo>
                      <a:lnTo>
                        <a:pt x="681144" y="1200814"/>
                      </a:lnTo>
                      <a:lnTo>
                        <a:pt x="657332" y="1072226"/>
                      </a:lnTo>
                      <a:lnTo>
                        <a:pt x="533504" y="943638"/>
                      </a:lnTo>
                      <a:lnTo>
                        <a:pt x="376344" y="934114"/>
                      </a:lnTo>
                      <a:lnTo>
                        <a:pt x="214420" y="1110326"/>
                      </a:lnTo>
                      <a:lnTo>
                        <a:pt x="228704" y="1191288"/>
                      </a:lnTo>
                      <a:lnTo>
                        <a:pt x="214420" y="1248438"/>
                      </a:lnTo>
                      <a:lnTo>
                        <a:pt x="233468" y="1305588"/>
                      </a:lnTo>
                      <a:lnTo>
                        <a:pt x="295380" y="1315114"/>
                      </a:lnTo>
                      <a:lnTo>
                        <a:pt x="452544" y="1191288"/>
                      </a:lnTo>
                      <a:lnTo>
                        <a:pt x="519220" y="1186526"/>
                      </a:lnTo>
                      <a:lnTo>
                        <a:pt x="533504" y="1377026"/>
                      </a:lnTo>
                      <a:lnTo>
                        <a:pt x="504932" y="1438938"/>
                      </a:lnTo>
                      <a:lnTo>
                        <a:pt x="395392" y="1391314"/>
                      </a:lnTo>
                      <a:lnTo>
                        <a:pt x="247756" y="1400838"/>
                      </a:lnTo>
                      <a:lnTo>
                        <a:pt x="138220" y="1300826"/>
                      </a:lnTo>
                      <a:lnTo>
                        <a:pt x="127996" y="1299938"/>
                      </a:lnTo>
                      <a:lnTo>
                        <a:pt x="76304" y="1234150"/>
                      </a:lnTo>
                      <a:cubicBezTo>
                        <a:pt x="74720" y="1134138"/>
                        <a:pt x="73132" y="1034126"/>
                        <a:pt x="71544" y="934114"/>
                      </a:cubicBezTo>
                      <a:lnTo>
                        <a:pt x="4868" y="838862"/>
                      </a:lnTo>
                      <a:lnTo>
                        <a:pt x="42968" y="724562"/>
                      </a:lnTo>
                      <a:lnTo>
                        <a:pt x="4868" y="648362"/>
                      </a:lnTo>
                      <a:lnTo>
                        <a:pt x="0" y="638138"/>
                      </a:lnTo>
                      <a:lnTo>
                        <a:pt x="81068" y="553114"/>
                      </a:lnTo>
                      <a:lnTo>
                        <a:pt x="181080" y="557874"/>
                      </a:lnTo>
                      <a:lnTo>
                        <a:pt x="223944" y="595974"/>
                      </a:lnTo>
                      <a:lnTo>
                        <a:pt x="404920" y="557874"/>
                      </a:lnTo>
                      <a:lnTo>
                        <a:pt x="452544" y="553114"/>
                      </a:lnTo>
                      <a:lnTo>
                        <a:pt x="519220" y="543588"/>
                      </a:lnTo>
                      <a:lnTo>
                        <a:pt x="566844" y="462626"/>
                      </a:lnTo>
                      <a:lnTo>
                        <a:pt x="671620" y="429288"/>
                      </a:lnTo>
                      <a:lnTo>
                        <a:pt x="966896" y="162588"/>
                      </a:lnTo>
                      <a:lnTo>
                        <a:pt x="1076432" y="10188"/>
                      </a:lnTo>
                      <a:lnTo>
                        <a:pt x="10909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3" name="フリーフォーム: 図形 1242">
                  <a:extLst>
                    <a:ext uri="{FF2B5EF4-FFF2-40B4-BE49-F238E27FC236}">
                      <a16:creationId xmlns:a16="http://schemas.microsoft.com/office/drawing/2014/main" id="{F3F3D811-13C0-4E43-AC46-1E2E70471780}"/>
                    </a:ext>
                  </a:extLst>
                </p:cNvPr>
                <p:cNvSpPr/>
                <p:nvPr/>
              </p:nvSpPr>
              <p:spPr>
                <a:xfrm>
                  <a:off x="37880484" y="23250524"/>
                  <a:ext cx="448116" cy="806218"/>
                </a:xfrm>
                <a:custGeom>
                  <a:avLst/>
                  <a:gdLst>
                    <a:gd name="connsiteX0" fmla="*/ 295716 w 448116"/>
                    <a:gd name="connsiteY0" fmla="*/ 0 h 806218"/>
                    <a:gd name="connsiteX1" fmla="*/ 362392 w 448116"/>
                    <a:gd name="connsiteY1" fmla="*/ 9526 h 806218"/>
                    <a:gd name="connsiteX2" fmla="*/ 390964 w 448116"/>
                    <a:gd name="connsiteY2" fmla="*/ 95252 h 806218"/>
                    <a:gd name="connsiteX3" fmla="*/ 362392 w 448116"/>
                    <a:gd name="connsiteY3" fmla="*/ 138114 h 806218"/>
                    <a:gd name="connsiteX4" fmla="*/ 376680 w 448116"/>
                    <a:gd name="connsiteY4" fmla="*/ 200026 h 806218"/>
                    <a:gd name="connsiteX5" fmla="*/ 400492 w 448116"/>
                    <a:gd name="connsiteY5" fmla="*/ 223840 h 806218"/>
                    <a:gd name="connsiteX6" fmla="*/ 410016 w 448116"/>
                    <a:gd name="connsiteY6" fmla="*/ 295276 h 806218"/>
                    <a:gd name="connsiteX7" fmla="*/ 448116 w 448116"/>
                    <a:gd name="connsiteY7" fmla="*/ 323852 h 806218"/>
                    <a:gd name="connsiteX8" fmla="*/ 448116 w 448116"/>
                    <a:gd name="connsiteY8" fmla="*/ 433388 h 806218"/>
                    <a:gd name="connsiteX9" fmla="*/ 410016 w 448116"/>
                    <a:gd name="connsiteY9" fmla="*/ 466726 h 806218"/>
                    <a:gd name="connsiteX10" fmla="*/ 357628 w 448116"/>
                    <a:gd name="connsiteY10" fmla="*/ 447676 h 806218"/>
                    <a:gd name="connsiteX11" fmla="*/ 314764 w 448116"/>
                    <a:gd name="connsiteY11" fmla="*/ 495300 h 806218"/>
                    <a:gd name="connsiteX12" fmla="*/ 271904 w 448116"/>
                    <a:gd name="connsiteY12" fmla="*/ 585788 h 806218"/>
                    <a:gd name="connsiteX13" fmla="*/ 333816 w 448116"/>
                    <a:gd name="connsiteY13" fmla="*/ 676276 h 806218"/>
                    <a:gd name="connsiteX14" fmla="*/ 414780 w 448116"/>
                    <a:gd name="connsiteY14" fmla="*/ 709614 h 806218"/>
                    <a:gd name="connsiteX15" fmla="*/ 446892 w 448116"/>
                    <a:gd name="connsiteY15" fmla="*/ 757782 h 806218"/>
                    <a:gd name="connsiteX16" fmla="*/ 433828 w 448116"/>
                    <a:gd name="connsiteY16" fmla="*/ 795340 h 806218"/>
                    <a:gd name="connsiteX17" fmla="*/ 396532 w 448116"/>
                    <a:gd name="connsiteY17" fmla="*/ 806218 h 806218"/>
                    <a:gd name="connsiteX18" fmla="*/ 397316 w 448116"/>
                    <a:gd name="connsiteY18" fmla="*/ 803276 h 806218"/>
                    <a:gd name="connsiteX19" fmla="*/ 359216 w 448116"/>
                    <a:gd name="connsiteY19" fmla="*/ 733426 h 806218"/>
                    <a:gd name="connsiteX20" fmla="*/ 295716 w 448116"/>
                    <a:gd name="connsiteY20" fmla="*/ 746126 h 806218"/>
                    <a:gd name="connsiteX21" fmla="*/ 168716 w 448116"/>
                    <a:gd name="connsiteY21" fmla="*/ 657226 h 806218"/>
                    <a:gd name="connsiteX22" fmla="*/ 168716 w 448116"/>
                    <a:gd name="connsiteY22" fmla="*/ 581026 h 806218"/>
                    <a:gd name="connsiteX23" fmla="*/ 105216 w 448116"/>
                    <a:gd name="connsiteY23" fmla="*/ 581026 h 806218"/>
                    <a:gd name="connsiteX24" fmla="*/ 92516 w 448116"/>
                    <a:gd name="connsiteY24" fmla="*/ 542926 h 806218"/>
                    <a:gd name="connsiteX25" fmla="*/ 86164 w 448116"/>
                    <a:gd name="connsiteY25" fmla="*/ 504826 h 806218"/>
                    <a:gd name="connsiteX26" fmla="*/ 60764 w 448116"/>
                    <a:gd name="connsiteY26" fmla="*/ 269876 h 806218"/>
                    <a:gd name="connsiteX27" fmla="*/ 35364 w 448116"/>
                    <a:gd name="connsiteY27" fmla="*/ 225426 h 806218"/>
                    <a:gd name="connsiteX28" fmla="*/ 29016 w 448116"/>
                    <a:gd name="connsiteY28" fmla="*/ 149226 h 806218"/>
                    <a:gd name="connsiteX29" fmla="*/ 0 w 448116"/>
                    <a:gd name="connsiteY29" fmla="*/ 146702 h 806218"/>
                    <a:gd name="connsiteX30" fmla="*/ 33780 w 448116"/>
                    <a:gd name="connsiteY30" fmla="*/ 119064 h 806218"/>
                    <a:gd name="connsiteX31" fmla="*/ 76640 w 448116"/>
                    <a:gd name="connsiteY31" fmla="*/ 114300 h 806218"/>
                    <a:gd name="connsiteX32" fmla="*/ 100452 w 448116"/>
                    <a:gd name="connsiteY32" fmla="*/ 71440 h 806218"/>
                    <a:gd name="connsiteX33" fmla="*/ 171892 w 448116"/>
                    <a:gd name="connsiteY33" fmla="*/ 61914 h 806218"/>
                    <a:gd name="connsiteX34" fmla="*/ 295716 w 448116"/>
                    <a:gd name="connsiteY34" fmla="*/ 0 h 80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448116" h="806218">
                      <a:moveTo>
                        <a:pt x="295716" y="0"/>
                      </a:moveTo>
                      <a:lnTo>
                        <a:pt x="362392" y="9526"/>
                      </a:lnTo>
                      <a:lnTo>
                        <a:pt x="390964" y="95252"/>
                      </a:lnTo>
                      <a:lnTo>
                        <a:pt x="362392" y="138114"/>
                      </a:lnTo>
                      <a:lnTo>
                        <a:pt x="376680" y="200026"/>
                      </a:lnTo>
                      <a:lnTo>
                        <a:pt x="400492" y="223840"/>
                      </a:lnTo>
                      <a:lnTo>
                        <a:pt x="410016" y="295276"/>
                      </a:lnTo>
                      <a:lnTo>
                        <a:pt x="448116" y="323852"/>
                      </a:lnTo>
                      <a:lnTo>
                        <a:pt x="448116" y="433388"/>
                      </a:lnTo>
                      <a:lnTo>
                        <a:pt x="410016" y="466726"/>
                      </a:lnTo>
                      <a:lnTo>
                        <a:pt x="357628" y="447676"/>
                      </a:lnTo>
                      <a:lnTo>
                        <a:pt x="314764" y="495300"/>
                      </a:lnTo>
                      <a:lnTo>
                        <a:pt x="271904" y="585788"/>
                      </a:lnTo>
                      <a:lnTo>
                        <a:pt x="333816" y="676276"/>
                      </a:lnTo>
                      <a:lnTo>
                        <a:pt x="414780" y="709614"/>
                      </a:lnTo>
                      <a:lnTo>
                        <a:pt x="446892" y="757782"/>
                      </a:lnTo>
                      <a:lnTo>
                        <a:pt x="433828" y="795340"/>
                      </a:lnTo>
                      <a:lnTo>
                        <a:pt x="396532" y="806218"/>
                      </a:lnTo>
                      <a:lnTo>
                        <a:pt x="397316" y="803276"/>
                      </a:lnTo>
                      <a:lnTo>
                        <a:pt x="359216" y="733426"/>
                      </a:lnTo>
                      <a:lnTo>
                        <a:pt x="295716" y="746126"/>
                      </a:lnTo>
                      <a:lnTo>
                        <a:pt x="168716" y="657226"/>
                      </a:lnTo>
                      <a:lnTo>
                        <a:pt x="168716" y="581026"/>
                      </a:lnTo>
                      <a:lnTo>
                        <a:pt x="105216" y="581026"/>
                      </a:lnTo>
                      <a:lnTo>
                        <a:pt x="92516" y="542926"/>
                      </a:lnTo>
                      <a:lnTo>
                        <a:pt x="86164" y="504826"/>
                      </a:lnTo>
                      <a:lnTo>
                        <a:pt x="60764" y="269876"/>
                      </a:lnTo>
                      <a:lnTo>
                        <a:pt x="35364" y="225426"/>
                      </a:lnTo>
                      <a:lnTo>
                        <a:pt x="29016" y="149226"/>
                      </a:lnTo>
                      <a:lnTo>
                        <a:pt x="0" y="146702"/>
                      </a:lnTo>
                      <a:lnTo>
                        <a:pt x="33780" y="119064"/>
                      </a:lnTo>
                      <a:lnTo>
                        <a:pt x="76640" y="114300"/>
                      </a:lnTo>
                      <a:lnTo>
                        <a:pt x="100452" y="71440"/>
                      </a:lnTo>
                      <a:lnTo>
                        <a:pt x="171892" y="61914"/>
                      </a:lnTo>
                      <a:lnTo>
                        <a:pt x="29571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4" name="フリーフォーム: 図形 1243">
                  <a:extLst>
                    <a:ext uri="{FF2B5EF4-FFF2-40B4-BE49-F238E27FC236}">
                      <a16:creationId xmlns:a16="http://schemas.microsoft.com/office/drawing/2014/main" id="{161C60F5-3A9B-466B-8375-71B1DCC978D5}"/>
                    </a:ext>
                  </a:extLst>
                </p:cNvPr>
                <p:cNvSpPr/>
                <p:nvPr/>
              </p:nvSpPr>
              <p:spPr>
                <a:xfrm>
                  <a:off x="40177600" y="19091400"/>
                  <a:ext cx="1009348" cy="1063500"/>
                </a:xfrm>
                <a:custGeom>
                  <a:avLst/>
                  <a:gdLst>
                    <a:gd name="connsiteX0" fmla="*/ 282176 w 1009348"/>
                    <a:gd name="connsiteY0" fmla="*/ 0 h 1063500"/>
                    <a:gd name="connsiteX1" fmla="*/ 297300 w 1009348"/>
                    <a:gd name="connsiteY1" fmla="*/ 98300 h 1063500"/>
                    <a:gd name="connsiteX2" fmla="*/ 344924 w 1009348"/>
                    <a:gd name="connsiteY2" fmla="*/ 149100 h 1063500"/>
                    <a:gd name="connsiteX3" fmla="*/ 398900 w 1009348"/>
                    <a:gd name="connsiteY3" fmla="*/ 136400 h 1063500"/>
                    <a:gd name="connsiteX4" fmla="*/ 437000 w 1009348"/>
                    <a:gd name="connsiteY4" fmla="*/ 187200 h 1063500"/>
                    <a:gd name="connsiteX5" fmla="*/ 516376 w 1009348"/>
                    <a:gd name="connsiteY5" fmla="*/ 234824 h 1063500"/>
                    <a:gd name="connsiteX6" fmla="*/ 560204 w 1009348"/>
                    <a:gd name="connsiteY6" fmla="*/ 194982 h 1063500"/>
                    <a:gd name="connsiteX7" fmla="*/ 605276 w 1009348"/>
                    <a:gd name="connsiteY7" fmla="*/ 206250 h 1063500"/>
                    <a:gd name="connsiteX8" fmla="*/ 652900 w 1009348"/>
                    <a:gd name="connsiteY8" fmla="*/ 253876 h 1063500"/>
                    <a:gd name="connsiteX9" fmla="*/ 652900 w 1009348"/>
                    <a:gd name="connsiteY9" fmla="*/ 342776 h 1063500"/>
                    <a:gd name="connsiteX10" fmla="*/ 662424 w 1009348"/>
                    <a:gd name="connsiteY10" fmla="*/ 371350 h 1063500"/>
                    <a:gd name="connsiteX11" fmla="*/ 668776 w 1009348"/>
                    <a:gd name="connsiteY11" fmla="*/ 501524 h 1063500"/>
                    <a:gd name="connsiteX12" fmla="*/ 773552 w 1009348"/>
                    <a:gd name="connsiteY12" fmla="*/ 590424 h 1063500"/>
                    <a:gd name="connsiteX13" fmla="*/ 770376 w 1009348"/>
                    <a:gd name="connsiteY13" fmla="*/ 657100 h 1063500"/>
                    <a:gd name="connsiteX14" fmla="*/ 741800 w 1009348"/>
                    <a:gd name="connsiteY14" fmla="*/ 685676 h 1063500"/>
                    <a:gd name="connsiteX15" fmla="*/ 760848 w 1009348"/>
                    <a:gd name="connsiteY15" fmla="*/ 723776 h 1063500"/>
                    <a:gd name="connsiteX16" fmla="*/ 760848 w 1009348"/>
                    <a:gd name="connsiteY16" fmla="*/ 780924 h 1063500"/>
                    <a:gd name="connsiteX17" fmla="*/ 903724 w 1009348"/>
                    <a:gd name="connsiteY17" fmla="*/ 796800 h 1063500"/>
                    <a:gd name="connsiteX18" fmla="*/ 962780 w 1009348"/>
                    <a:gd name="connsiteY18" fmla="*/ 852576 h 1063500"/>
                    <a:gd name="connsiteX19" fmla="*/ 962780 w 1009348"/>
                    <a:gd name="connsiteY19" fmla="*/ 857760 h 1063500"/>
                    <a:gd name="connsiteX20" fmla="*/ 978020 w 1009348"/>
                    <a:gd name="connsiteY20" fmla="*/ 933960 h 1063500"/>
                    <a:gd name="connsiteX21" fmla="*/ 1009348 w 1009348"/>
                    <a:gd name="connsiteY21" fmla="*/ 980950 h 1063500"/>
                    <a:gd name="connsiteX22" fmla="*/ 897376 w 1009348"/>
                    <a:gd name="connsiteY22" fmla="*/ 980950 h 1063500"/>
                    <a:gd name="connsiteX23" fmla="*/ 824352 w 1009348"/>
                    <a:gd name="connsiteY23" fmla="*/ 1063500 h 1063500"/>
                    <a:gd name="connsiteX24" fmla="*/ 741800 w 1009348"/>
                    <a:gd name="connsiteY24" fmla="*/ 1060324 h 1063500"/>
                    <a:gd name="connsiteX25" fmla="*/ 741800 w 1009348"/>
                    <a:gd name="connsiteY25" fmla="*/ 1009524 h 1063500"/>
                    <a:gd name="connsiteX26" fmla="*/ 694176 w 1009348"/>
                    <a:gd name="connsiteY26" fmla="*/ 971424 h 1063500"/>
                    <a:gd name="connsiteX27" fmla="*/ 589400 w 1009348"/>
                    <a:gd name="connsiteY27" fmla="*/ 952376 h 1063500"/>
                    <a:gd name="connsiteX28" fmla="*/ 567176 w 1009348"/>
                    <a:gd name="connsiteY28" fmla="*/ 911100 h 1063500"/>
                    <a:gd name="connsiteX29" fmla="*/ 614800 w 1009348"/>
                    <a:gd name="connsiteY29" fmla="*/ 828550 h 1063500"/>
                    <a:gd name="connsiteX30" fmla="*/ 551300 w 1009348"/>
                    <a:gd name="connsiteY30" fmla="*/ 720600 h 1063500"/>
                    <a:gd name="connsiteX31" fmla="*/ 535424 w 1009348"/>
                    <a:gd name="connsiteY31" fmla="*/ 533276 h 1063500"/>
                    <a:gd name="connsiteX32" fmla="*/ 386200 w 1009348"/>
                    <a:gd name="connsiteY32" fmla="*/ 453900 h 1063500"/>
                    <a:gd name="connsiteX33" fmla="*/ 303648 w 1009348"/>
                    <a:gd name="connsiteY33" fmla="*/ 460250 h 1063500"/>
                    <a:gd name="connsiteX34" fmla="*/ 163952 w 1009348"/>
                    <a:gd name="connsiteY34" fmla="*/ 418976 h 1063500"/>
                    <a:gd name="connsiteX35" fmla="*/ 116324 w 1009348"/>
                    <a:gd name="connsiteY35" fmla="*/ 463424 h 1063500"/>
                    <a:gd name="connsiteX36" fmla="*/ 27424 w 1009348"/>
                    <a:gd name="connsiteY36" fmla="*/ 399924 h 1063500"/>
                    <a:gd name="connsiteX37" fmla="*/ 0 w 1009348"/>
                    <a:gd name="connsiteY37" fmla="*/ 351698 h 1063500"/>
                    <a:gd name="connsiteX38" fmla="*/ 113152 w 1009348"/>
                    <a:gd name="connsiteY38" fmla="*/ 230064 h 1063500"/>
                    <a:gd name="connsiteX39" fmla="*/ 282176 w 1009348"/>
                    <a:gd name="connsiteY39" fmla="*/ 0 h 106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009348" h="1063500">
                      <a:moveTo>
                        <a:pt x="282176" y="0"/>
                      </a:moveTo>
                      <a:lnTo>
                        <a:pt x="297300" y="98300"/>
                      </a:lnTo>
                      <a:lnTo>
                        <a:pt x="344924" y="149100"/>
                      </a:lnTo>
                      <a:lnTo>
                        <a:pt x="398900" y="136400"/>
                      </a:lnTo>
                      <a:lnTo>
                        <a:pt x="437000" y="187200"/>
                      </a:lnTo>
                      <a:lnTo>
                        <a:pt x="516376" y="234824"/>
                      </a:lnTo>
                      <a:lnTo>
                        <a:pt x="560204" y="194982"/>
                      </a:lnTo>
                      <a:lnTo>
                        <a:pt x="605276" y="206250"/>
                      </a:lnTo>
                      <a:lnTo>
                        <a:pt x="652900" y="253876"/>
                      </a:lnTo>
                      <a:lnTo>
                        <a:pt x="652900" y="342776"/>
                      </a:lnTo>
                      <a:lnTo>
                        <a:pt x="662424" y="371350"/>
                      </a:lnTo>
                      <a:lnTo>
                        <a:pt x="668776" y="501524"/>
                      </a:lnTo>
                      <a:lnTo>
                        <a:pt x="773552" y="590424"/>
                      </a:lnTo>
                      <a:lnTo>
                        <a:pt x="770376" y="657100"/>
                      </a:lnTo>
                      <a:lnTo>
                        <a:pt x="741800" y="685676"/>
                      </a:lnTo>
                      <a:lnTo>
                        <a:pt x="760848" y="723776"/>
                      </a:lnTo>
                      <a:lnTo>
                        <a:pt x="760848" y="780924"/>
                      </a:lnTo>
                      <a:lnTo>
                        <a:pt x="903724" y="796800"/>
                      </a:lnTo>
                      <a:lnTo>
                        <a:pt x="962780" y="852576"/>
                      </a:lnTo>
                      <a:lnTo>
                        <a:pt x="962780" y="857760"/>
                      </a:lnTo>
                      <a:lnTo>
                        <a:pt x="978020" y="933960"/>
                      </a:lnTo>
                      <a:lnTo>
                        <a:pt x="1009348" y="980950"/>
                      </a:lnTo>
                      <a:lnTo>
                        <a:pt x="897376" y="980950"/>
                      </a:lnTo>
                      <a:lnTo>
                        <a:pt x="824352" y="1063500"/>
                      </a:lnTo>
                      <a:lnTo>
                        <a:pt x="741800" y="1060324"/>
                      </a:lnTo>
                      <a:lnTo>
                        <a:pt x="741800" y="1009524"/>
                      </a:lnTo>
                      <a:lnTo>
                        <a:pt x="694176" y="971424"/>
                      </a:lnTo>
                      <a:lnTo>
                        <a:pt x="589400" y="952376"/>
                      </a:lnTo>
                      <a:lnTo>
                        <a:pt x="567176" y="911100"/>
                      </a:lnTo>
                      <a:lnTo>
                        <a:pt x="614800" y="828550"/>
                      </a:lnTo>
                      <a:lnTo>
                        <a:pt x="551300" y="720600"/>
                      </a:lnTo>
                      <a:lnTo>
                        <a:pt x="535424" y="533276"/>
                      </a:lnTo>
                      <a:lnTo>
                        <a:pt x="386200" y="453900"/>
                      </a:lnTo>
                      <a:lnTo>
                        <a:pt x="303648" y="460250"/>
                      </a:lnTo>
                      <a:lnTo>
                        <a:pt x="163952" y="418976"/>
                      </a:lnTo>
                      <a:lnTo>
                        <a:pt x="116324" y="463424"/>
                      </a:lnTo>
                      <a:lnTo>
                        <a:pt x="27424" y="399924"/>
                      </a:lnTo>
                      <a:lnTo>
                        <a:pt x="0" y="351698"/>
                      </a:lnTo>
                      <a:lnTo>
                        <a:pt x="113152" y="230064"/>
                      </a:lnTo>
                      <a:lnTo>
                        <a:pt x="2821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5" name="フリーフォーム: 図形 1244">
                  <a:extLst>
                    <a:ext uri="{FF2B5EF4-FFF2-40B4-BE49-F238E27FC236}">
                      <a16:creationId xmlns:a16="http://schemas.microsoft.com/office/drawing/2014/main" id="{CC5E1768-729D-45B7-BC43-A57C7D5CB23D}"/>
                    </a:ext>
                  </a:extLst>
                </p:cNvPr>
                <p:cNvSpPr/>
                <p:nvPr/>
              </p:nvSpPr>
              <p:spPr>
                <a:xfrm>
                  <a:off x="39966900" y="19443098"/>
                  <a:ext cx="1409784" cy="997552"/>
                </a:xfrm>
                <a:custGeom>
                  <a:avLst/>
                  <a:gdLst>
                    <a:gd name="connsiteX0" fmla="*/ 210700 w 1409784"/>
                    <a:gd name="connsiteY0" fmla="*/ 0 h 997552"/>
                    <a:gd name="connsiteX1" fmla="*/ 238124 w 1409784"/>
                    <a:gd name="connsiteY1" fmla="*/ 48226 h 997552"/>
                    <a:gd name="connsiteX2" fmla="*/ 327024 w 1409784"/>
                    <a:gd name="connsiteY2" fmla="*/ 111726 h 997552"/>
                    <a:gd name="connsiteX3" fmla="*/ 374652 w 1409784"/>
                    <a:gd name="connsiteY3" fmla="*/ 67278 h 997552"/>
                    <a:gd name="connsiteX4" fmla="*/ 514348 w 1409784"/>
                    <a:gd name="connsiteY4" fmla="*/ 108552 h 997552"/>
                    <a:gd name="connsiteX5" fmla="*/ 596900 w 1409784"/>
                    <a:gd name="connsiteY5" fmla="*/ 102202 h 997552"/>
                    <a:gd name="connsiteX6" fmla="*/ 746124 w 1409784"/>
                    <a:gd name="connsiteY6" fmla="*/ 181578 h 997552"/>
                    <a:gd name="connsiteX7" fmla="*/ 762000 w 1409784"/>
                    <a:gd name="connsiteY7" fmla="*/ 368902 h 997552"/>
                    <a:gd name="connsiteX8" fmla="*/ 825500 w 1409784"/>
                    <a:gd name="connsiteY8" fmla="*/ 476852 h 997552"/>
                    <a:gd name="connsiteX9" fmla="*/ 777876 w 1409784"/>
                    <a:gd name="connsiteY9" fmla="*/ 559402 h 997552"/>
                    <a:gd name="connsiteX10" fmla="*/ 800100 w 1409784"/>
                    <a:gd name="connsiteY10" fmla="*/ 600678 h 997552"/>
                    <a:gd name="connsiteX11" fmla="*/ 904876 w 1409784"/>
                    <a:gd name="connsiteY11" fmla="*/ 619726 h 997552"/>
                    <a:gd name="connsiteX12" fmla="*/ 952500 w 1409784"/>
                    <a:gd name="connsiteY12" fmla="*/ 657826 h 997552"/>
                    <a:gd name="connsiteX13" fmla="*/ 952500 w 1409784"/>
                    <a:gd name="connsiteY13" fmla="*/ 708626 h 997552"/>
                    <a:gd name="connsiteX14" fmla="*/ 1035052 w 1409784"/>
                    <a:gd name="connsiteY14" fmla="*/ 711802 h 997552"/>
                    <a:gd name="connsiteX15" fmla="*/ 1108076 w 1409784"/>
                    <a:gd name="connsiteY15" fmla="*/ 629252 h 997552"/>
                    <a:gd name="connsiteX16" fmla="*/ 1220048 w 1409784"/>
                    <a:gd name="connsiteY16" fmla="*/ 629252 h 997552"/>
                    <a:gd name="connsiteX17" fmla="*/ 1264920 w 1409784"/>
                    <a:gd name="connsiteY17" fmla="*/ 696562 h 997552"/>
                    <a:gd name="connsiteX18" fmla="*/ 1371600 w 1409784"/>
                    <a:gd name="connsiteY18" fmla="*/ 765142 h 997552"/>
                    <a:gd name="connsiteX19" fmla="*/ 1409784 w 1409784"/>
                    <a:gd name="connsiteY19" fmla="*/ 758778 h 997552"/>
                    <a:gd name="connsiteX20" fmla="*/ 1400176 w 1409784"/>
                    <a:gd name="connsiteY20" fmla="*/ 768952 h 997552"/>
                    <a:gd name="connsiteX21" fmla="*/ 1204912 w 1409784"/>
                    <a:gd name="connsiteY21" fmla="*/ 859440 h 997552"/>
                    <a:gd name="connsiteX22" fmla="*/ 1138236 w 1409784"/>
                    <a:gd name="connsiteY22" fmla="*/ 854678 h 997552"/>
                    <a:gd name="connsiteX23" fmla="*/ 1085852 w 1409784"/>
                    <a:gd name="connsiteY23" fmla="*/ 897540 h 997552"/>
                    <a:gd name="connsiteX24" fmla="*/ 881064 w 1409784"/>
                    <a:gd name="connsiteY24" fmla="*/ 945166 h 997552"/>
                    <a:gd name="connsiteX25" fmla="*/ 847724 w 1409784"/>
                    <a:gd name="connsiteY25" fmla="*/ 988026 h 997552"/>
                    <a:gd name="connsiteX26" fmla="*/ 757236 w 1409784"/>
                    <a:gd name="connsiteY26" fmla="*/ 959452 h 997552"/>
                    <a:gd name="connsiteX27" fmla="*/ 681036 w 1409784"/>
                    <a:gd name="connsiteY27" fmla="*/ 997552 h 997552"/>
                    <a:gd name="connsiteX28" fmla="*/ 566740 w 1409784"/>
                    <a:gd name="connsiteY28" fmla="*/ 897540 h 997552"/>
                    <a:gd name="connsiteX29" fmla="*/ 495300 w 1409784"/>
                    <a:gd name="connsiteY29" fmla="*/ 868966 h 997552"/>
                    <a:gd name="connsiteX30" fmla="*/ 378288 w 1409784"/>
                    <a:gd name="connsiteY30" fmla="*/ 868966 h 997552"/>
                    <a:gd name="connsiteX31" fmla="*/ 371476 w 1409784"/>
                    <a:gd name="connsiteY31" fmla="*/ 775302 h 997552"/>
                    <a:gd name="connsiteX32" fmla="*/ 257176 w 1409784"/>
                    <a:gd name="connsiteY32" fmla="*/ 695926 h 997552"/>
                    <a:gd name="connsiteX33" fmla="*/ 222252 w 1409784"/>
                    <a:gd name="connsiteY33" fmla="*/ 737202 h 997552"/>
                    <a:gd name="connsiteX34" fmla="*/ 161924 w 1409784"/>
                    <a:gd name="connsiteY34" fmla="*/ 743552 h 997552"/>
                    <a:gd name="connsiteX35" fmla="*/ 47624 w 1409784"/>
                    <a:gd name="connsiteY35" fmla="*/ 619726 h 997552"/>
                    <a:gd name="connsiteX36" fmla="*/ 50800 w 1409784"/>
                    <a:gd name="connsiteY36" fmla="*/ 530826 h 997552"/>
                    <a:gd name="connsiteX37" fmla="*/ 0 w 1409784"/>
                    <a:gd name="connsiteY37" fmla="*/ 499078 h 997552"/>
                    <a:gd name="connsiteX38" fmla="*/ 12700 w 1409784"/>
                    <a:gd name="connsiteY38" fmla="*/ 429226 h 997552"/>
                    <a:gd name="connsiteX39" fmla="*/ 149224 w 1409784"/>
                    <a:gd name="connsiteY39" fmla="*/ 381602 h 997552"/>
                    <a:gd name="connsiteX40" fmla="*/ 219076 w 1409784"/>
                    <a:gd name="connsiteY40" fmla="*/ 257778 h 997552"/>
                    <a:gd name="connsiteX41" fmla="*/ 88900 w 1409784"/>
                    <a:gd name="connsiteY41" fmla="*/ 197452 h 997552"/>
                    <a:gd name="connsiteX42" fmla="*/ 155576 w 1409784"/>
                    <a:gd name="connsiteY42" fmla="*/ 114902 h 997552"/>
                    <a:gd name="connsiteX43" fmla="*/ 134148 w 1409784"/>
                    <a:gd name="connsiteY43" fmla="*/ 82294 h 997552"/>
                    <a:gd name="connsiteX44" fmla="*/ 210700 w 1409784"/>
                    <a:gd name="connsiteY44" fmla="*/ 0 h 997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409784" h="997552">
                      <a:moveTo>
                        <a:pt x="210700" y="0"/>
                      </a:moveTo>
                      <a:lnTo>
                        <a:pt x="238124" y="48226"/>
                      </a:lnTo>
                      <a:lnTo>
                        <a:pt x="327024" y="111726"/>
                      </a:lnTo>
                      <a:lnTo>
                        <a:pt x="374652" y="67278"/>
                      </a:lnTo>
                      <a:lnTo>
                        <a:pt x="514348" y="108552"/>
                      </a:lnTo>
                      <a:lnTo>
                        <a:pt x="596900" y="102202"/>
                      </a:lnTo>
                      <a:lnTo>
                        <a:pt x="746124" y="181578"/>
                      </a:lnTo>
                      <a:lnTo>
                        <a:pt x="762000" y="368902"/>
                      </a:lnTo>
                      <a:lnTo>
                        <a:pt x="825500" y="476852"/>
                      </a:lnTo>
                      <a:lnTo>
                        <a:pt x="777876" y="559402"/>
                      </a:lnTo>
                      <a:lnTo>
                        <a:pt x="800100" y="600678"/>
                      </a:lnTo>
                      <a:lnTo>
                        <a:pt x="904876" y="619726"/>
                      </a:lnTo>
                      <a:lnTo>
                        <a:pt x="952500" y="657826"/>
                      </a:lnTo>
                      <a:lnTo>
                        <a:pt x="952500" y="708626"/>
                      </a:lnTo>
                      <a:lnTo>
                        <a:pt x="1035052" y="711802"/>
                      </a:lnTo>
                      <a:lnTo>
                        <a:pt x="1108076" y="629252"/>
                      </a:lnTo>
                      <a:lnTo>
                        <a:pt x="1220048" y="629252"/>
                      </a:lnTo>
                      <a:lnTo>
                        <a:pt x="1264920" y="696562"/>
                      </a:lnTo>
                      <a:lnTo>
                        <a:pt x="1371600" y="765142"/>
                      </a:lnTo>
                      <a:lnTo>
                        <a:pt x="1409784" y="758778"/>
                      </a:lnTo>
                      <a:lnTo>
                        <a:pt x="1400176" y="768952"/>
                      </a:lnTo>
                      <a:lnTo>
                        <a:pt x="1204912" y="859440"/>
                      </a:lnTo>
                      <a:lnTo>
                        <a:pt x="1138236" y="854678"/>
                      </a:lnTo>
                      <a:lnTo>
                        <a:pt x="1085852" y="897540"/>
                      </a:lnTo>
                      <a:lnTo>
                        <a:pt x="881064" y="945166"/>
                      </a:lnTo>
                      <a:lnTo>
                        <a:pt x="847724" y="988026"/>
                      </a:lnTo>
                      <a:lnTo>
                        <a:pt x="757236" y="959452"/>
                      </a:lnTo>
                      <a:lnTo>
                        <a:pt x="681036" y="997552"/>
                      </a:lnTo>
                      <a:lnTo>
                        <a:pt x="566740" y="897540"/>
                      </a:lnTo>
                      <a:lnTo>
                        <a:pt x="495300" y="868966"/>
                      </a:lnTo>
                      <a:lnTo>
                        <a:pt x="378288" y="868966"/>
                      </a:lnTo>
                      <a:lnTo>
                        <a:pt x="371476" y="775302"/>
                      </a:lnTo>
                      <a:lnTo>
                        <a:pt x="257176" y="695926"/>
                      </a:lnTo>
                      <a:lnTo>
                        <a:pt x="222252" y="737202"/>
                      </a:lnTo>
                      <a:lnTo>
                        <a:pt x="161924" y="743552"/>
                      </a:lnTo>
                      <a:lnTo>
                        <a:pt x="47624" y="619726"/>
                      </a:lnTo>
                      <a:lnTo>
                        <a:pt x="50800" y="530826"/>
                      </a:lnTo>
                      <a:lnTo>
                        <a:pt x="0" y="499078"/>
                      </a:lnTo>
                      <a:lnTo>
                        <a:pt x="12700" y="429226"/>
                      </a:lnTo>
                      <a:lnTo>
                        <a:pt x="149224" y="381602"/>
                      </a:lnTo>
                      <a:lnTo>
                        <a:pt x="219076" y="257778"/>
                      </a:lnTo>
                      <a:lnTo>
                        <a:pt x="88900" y="197452"/>
                      </a:lnTo>
                      <a:lnTo>
                        <a:pt x="155576" y="114902"/>
                      </a:lnTo>
                      <a:lnTo>
                        <a:pt x="134148" y="82294"/>
                      </a:lnTo>
                      <a:lnTo>
                        <a:pt x="2107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6" name="フリーフォーム: 図形 1245">
                  <a:extLst>
                    <a:ext uri="{FF2B5EF4-FFF2-40B4-BE49-F238E27FC236}">
                      <a16:creationId xmlns:a16="http://schemas.microsoft.com/office/drawing/2014/main" id="{45D15EE5-2E2D-4620-A2C7-8296E770F194}"/>
                    </a:ext>
                  </a:extLst>
                </p:cNvPr>
                <p:cNvSpPr/>
                <p:nvPr/>
              </p:nvSpPr>
              <p:spPr>
                <a:xfrm>
                  <a:off x="39898696" y="19525392"/>
                  <a:ext cx="287280" cy="355012"/>
                </a:xfrm>
                <a:custGeom>
                  <a:avLst/>
                  <a:gdLst>
                    <a:gd name="connsiteX0" fmla="*/ 202352 w 287280"/>
                    <a:gd name="connsiteY0" fmla="*/ 0 h 355012"/>
                    <a:gd name="connsiteX1" fmla="*/ 223780 w 287280"/>
                    <a:gd name="connsiteY1" fmla="*/ 32608 h 355012"/>
                    <a:gd name="connsiteX2" fmla="*/ 157104 w 287280"/>
                    <a:gd name="connsiteY2" fmla="*/ 115158 h 355012"/>
                    <a:gd name="connsiteX3" fmla="*/ 287280 w 287280"/>
                    <a:gd name="connsiteY3" fmla="*/ 175484 h 355012"/>
                    <a:gd name="connsiteX4" fmla="*/ 217428 w 287280"/>
                    <a:gd name="connsiteY4" fmla="*/ 299308 h 355012"/>
                    <a:gd name="connsiteX5" fmla="*/ 80904 w 287280"/>
                    <a:gd name="connsiteY5" fmla="*/ 346932 h 355012"/>
                    <a:gd name="connsiteX6" fmla="*/ 79436 w 287280"/>
                    <a:gd name="connsiteY6" fmla="*/ 355012 h 355012"/>
                    <a:gd name="connsiteX7" fmla="*/ 14228 w 287280"/>
                    <a:gd name="connsiteY7" fmla="*/ 242158 h 355012"/>
                    <a:gd name="connsiteX8" fmla="*/ 45980 w 287280"/>
                    <a:gd name="connsiteY8" fmla="*/ 213584 h 355012"/>
                    <a:gd name="connsiteX9" fmla="*/ 45980 w 287280"/>
                    <a:gd name="connsiteY9" fmla="*/ 194532 h 355012"/>
                    <a:gd name="connsiteX10" fmla="*/ 4704 w 287280"/>
                    <a:gd name="connsiteY10" fmla="*/ 162784 h 355012"/>
                    <a:gd name="connsiteX11" fmla="*/ 0 w 287280"/>
                    <a:gd name="connsiteY11" fmla="*/ 122020 h 355012"/>
                    <a:gd name="connsiteX12" fmla="*/ 39628 w 287280"/>
                    <a:gd name="connsiteY12" fmla="*/ 67532 h 355012"/>
                    <a:gd name="connsiteX13" fmla="*/ 72968 w 287280"/>
                    <a:gd name="connsiteY13" fmla="*/ 62772 h 355012"/>
                    <a:gd name="connsiteX14" fmla="*/ 201552 w 287280"/>
                    <a:gd name="connsiteY14" fmla="*/ 858 h 355012"/>
                    <a:gd name="connsiteX15" fmla="*/ 202352 w 287280"/>
                    <a:gd name="connsiteY15" fmla="*/ 0 h 355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87280" h="355012">
                      <a:moveTo>
                        <a:pt x="202352" y="0"/>
                      </a:moveTo>
                      <a:lnTo>
                        <a:pt x="223780" y="32608"/>
                      </a:lnTo>
                      <a:lnTo>
                        <a:pt x="157104" y="115158"/>
                      </a:lnTo>
                      <a:lnTo>
                        <a:pt x="287280" y="175484"/>
                      </a:lnTo>
                      <a:lnTo>
                        <a:pt x="217428" y="299308"/>
                      </a:lnTo>
                      <a:lnTo>
                        <a:pt x="80904" y="346932"/>
                      </a:lnTo>
                      <a:lnTo>
                        <a:pt x="79436" y="355012"/>
                      </a:lnTo>
                      <a:lnTo>
                        <a:pt x="14228" y="242158"/>
                      </a:lnTo>
                      <a:lnTo>
                        <a:pt x="45980" y="213584"/>
                      </a:lnTo>
                      <a:lnTo>
                        <a:pt x="45980" y="194532"/>
                      </a:lnTo>
                      <a:lnTo>
                        <a:pt x="4704" y="162784"/>
                      </a:lnTo>
                      <a:lnTo>
                        <a:pt x="0" y="122020"/>
                      </a:lnTo>
                      <a:lnTo>
                        <a:pt x="39628" y="67532"/>
                      </a:lnTo>
                      <a:lnTo>
                        <a:pt x="72968" y="62772"/>
                      </a:lnTo>
                      <a:lnTo>
                        <a:pt x="201552" y="858"/>
                      </a:lnTo>
                      <a:lnTo>
                        <a:pt x="20235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7" name="フリーフォーム: 図形 1246">
                  <a:extLst>
                    <a:ext uri="{FF2B5EF4-FFF2-40B4-BE49-F238E27FC236}">
                      <a16:creationId xmlns:a16="http://schemas.microsoft.com/office/drawing/2014/main" id="{30892B16-B2A5-423D-914A-3A29C11B3941}"/>
                    </a:ext>
                  </a:extLst>
                </p:cNvPr>
                <p:cNvSpPr/>
                <p:nvPr/>
              </p:nvSpPr>
              <p:spPr>
                <a:xfrm>
                  <a:off x="38490524" y="22679024"/>
                  <a:ext cx="1034256" cy="1230970"/>
                </a:xfrm>
                <a:custGeom>
                  <a:avLst/>
                  <a:gdLst>
                    <a:gd name="connsiteX0" fmla="*/ 495300 w 1034256"/>
                    <a:gd name="connsiteY0" fmla="*/ 0 h 1230970"/>
                    <a:gd name="connsiteX1" fmla="*/ 552452 w 1034256"/>
                    <a:gd name="connsiteY1" fmla="*/ 38100 h 1230970"/>
                    <a:gd name="connsiteX2" fmla="*/ 509588 w 1034256"/>
                    <a:gd name="connsiteY2" fmla="*/ 104776 h 1230970"/>
                    <a:gd name="connsiteX3" fmla="*/ 561976 w 1034256"/>
                    <a:gd name="connsiteY3" fmla="*/ 142876 h 1230970"/>
                    <a:gd name="connsiteX4" fmla="*/ 642940 w 1034256"/>
                    <a:gd name="connsiteY4" fmla="*/ 42864 h 1230970"/>
                    <a:gd name="connsiteX5" fmla="*/ 804864 w 1034256"/>
                    <a:gd name="connsiteY5" fmla="*/ 85726 h 1230970"/>
                    <a:gd name="connsiteX6" fmla="*/ 795340 w 1034256"/>
                    <a:gd name="connsiteY6" fmla="*/ 200026 h 1230970"/>
                    <a:gd name="connsiteX7" fmla="*/ 990600 w 1034256"/>
                    <a:gd name="connsiteY7" fmla="*/ 295276 h 1230970"/>
                    <a:gd name="connsiteX8" fmla="*/ 952500 w 1034256"/>
                    <a:gd name="connsiteY8" fmla="*/ 347664 h 1230970"/>
                    <a:gd name="connsiteX9" fmla="*/ 995364 w 1034256"/>
                    <a:gd name="connsiteY9" fmla="*/ 438152 h 1230970"/>
                    <a:gd name="connsiteX10" fmla="*/ 971552 w 1034256"/>
                    <a:gd name="connsiteY10" fmla="*/ 485776 h 1230970"/>
                    <a:gd name="connsiteX11" fmla="*/ 1033464 w 1034256"/>
                    <a:gd name="connsiteY11" fmla="*/ 590552 h 1230970"/>
                    <a:gd name="connsiteX12" fmla="*/ 1034256 w 1034256"/>
                    <a:gd name="connsiteY12" fmla="*/ 592934 h 1230970"/>
                    <a:gd name="connsiteX13" fmla="*/ 1006476 w 1034256"/>
                    <a:gd name="connsiteY13" fmla="*/ 631826 h 1230970"/>
                    <a:gd name="connsiteX14" fmla="*/ 1000124 w 1034256"/>
                    <a:gd name="connsiteY14" fmla="*/ 752476 h 1230970"/>
                    <a:gd name="connsiteX15" fmla="*/ 828676 w 1034256"/>
                    <a:gd name="connsiteY15" fmla="*/ 860426 h 1230970"/>
                    <a:gd name="connsiteX16" fmla="*/ 663576 w 1034256"/>
                    <a:gd name="connsiteY16" fmla="*/ 873126 h 1230970"/>
                    <a:gd name="connsiteX17" fmla="*/ 625476 w 1034256"/>
                    <a:gd name="connsiteY17" fmla="*/ 904876 h 1230970"/>
                    <a:gd name="connsiteX18" fmla="*/ 619124 w 1034256"/>
                    <a:gd name="connsiteY18" fmla="*/ 1044576 h 1230970"/>
                    <a:gd name="connsiteX19" fmla="*/ 669924 w 1034256"/>
                    <a:gd name="connsiteY19" fmla="*/ 1095376 h 1230970"/>
                    <a:gd name="connsiteX20" fmla="*/ 669924 w 1034256"/>
                    <a:gd name="connsiteY20" fmla="*/ 1228726 h 1230970"/>
                    <a:gd name="connsiteX21" fmla="*/ 581028 w 1034256"/>
                    <a:gd name="connsiteY21" fmla="*/ 1216026 h 1230970"/>
                    <a:gd name="connsiteX22" fmla="*/ 531208 w 1034256"/>
                    <a:gd name="connsiteY22" fmla="*/ 1230970 h 1230970"/>
                    <a:gd name="connsiteX23" fmla="*/ 476252 w 1034256"/>
                    <a:gd name="connsiteY23" fmla="*/ 1081088 h 1230970"/>
                    <a:gd name="connsiteX24" fmla="*/ 371476 w 1034256"/>
                    <a:gd name="connsiteY24" fmla="*/ 981076 h 1230970"/>
                    <a:gd name="connsiteX25" fmla="*/ 204788 w 1034256"/>
                    <a:gd name="connsiteY25" fmla="*/ 995364 h 1230970"/>
                    <a:gd name="connsiteX26" fmla="*/ 100012 w 1034256"/>
                    <a:gd name="connsiteY26" fmla="*/ 938214 h 1230970"/>
                    <a:gd name="connsiteX27" fmla="*/ 43576 w 1034256"/>
                    <a:gd name="connsiteY27" fmla="*/ 975838 h 1230970"/>
                    <a:gd name="connsiteX28" fmla="*/ 0 w 1034256"/>
                    <a:gd name="connsiteY28" fmla="*/ 908052 h 1230970"/>
                    <a:gd name="connsiteX29" fmla="*/ 25400 w 1034256"/>
                    <a:gd name="connsiteY29" fmla="*/ 876300 h 1230970"/>
                    <a:gd name="connsiteX30" fmla="*/ 53976 w 1034256"/>
                    <a:gd name="connsiteY30" fmla="*/ 758826 h 1230970"/>
                    <a:gd name="connsiteX31" fmla="*/ 146052 w 1034256"/>
                    <a:gd name="connsiteY31" fmla="*/ 571500 h 1230970"/>
                    <a:gd name="connsiteX32" fmla="*/ 222252 w 1034256"/>
                    <a:gd name="connsiteY32" fmla="*/ 514352 h 1230970"/>
                    <a:gd name="connsiteX33" fmla="*/ 190500 w 1034256"/>
                    <a:gd name="connsiteY33" fmla="*/ 454026 h 1230970"/>
                    <a:gd name="connsiteX34" fmla="*/ 238124 w 1034256"/>
                    <a:gd name="connsiteY34" fmla="*/ 346076 h 1230970"/>
                    <a:gd name="connsiteX35" fmla="*/ 339724 w 1034256"/>
                    <a:gd name="connsiteY35" fmla="*/ 266700 h 1230970"/>
                    <a:gd name="connsiteX36" fmla="*/ 244476 w 1034256"/>
                    <a:gd name="connsiteY36" fmla="*/ 133352 h 1230970"/>
                    <a:gd name="connsiteX37" fmla="*/ 292100 w 1034256"/>
                    <a:gd name="connsiteY37" fmla="*/ 63500 h 1230970"/>
                    <a:gd name="connsiteX38" fmla="*/ 295564 w 1034256"/>
                    <a:gd name="connsiteY38" fmla="*/ 61340 h 1230970"/>
                    <a:gd name="connsiteX39" fmla="*/ 290516 w 1034256"/>
                    <a:gd name="connsiteY39" fmla="*/ 71440 h 1230970"/>
                    <a:gd name="connsiteX40" fmla="*/ 333376 w 1034256"/>
                    <a:gd name="connsiteY40" fmla="*/ 104776 h 1230970"/>
                    <a:gd name="connsiteX41" fmla="*/ 361952 w 1034256"/>
                    <a:gd name="connsiteY41" fmla="*/ 85726 h 1230970"/>
                    <a:gd name="connsiteX42" fmla="*/ 414340 w 1034256"/>
                    <a:gd name="connsiteY42" fmla="*/ 128588 h 1230970"/>
                    <a:gd name="connsiteX43" fmla="*/ 452440 w 1034256"/>
                    <a:gd name="connsiteY43" fmla="*/ 119064 h 1230970"/>
                    <a:gd name="connsiteX44" fmla="*/ 495300 w 1034256"/>
                    <a:gd name="connsiteY44" fmla="*/ 0 h 1230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034256" h="1230970">
                      <a:moveTo>
                        <a:pt x="495300" y="0"/>
                      </a:moveTo>
                      <a:lnTo>
                        <a:pt x="552452" y="38100"/>
                      </a:lnTo>
                      <a:lnTo>
                        <a:pt x="509588" y="104776"/>
                      </a:lnTo>
                      <a:lnTo>
                        <a:pt x="561976" y="142876"/>
                      </a:lnTo>
                      <a:lnTo>
                        <a:pt x="642940" y="42864"/>
                      </a:lnTo>
                      <a:lnTo>
                        <a:pt x="804864" y="85726"/>
                      </a:lnTo>
                      <a:lnTo>
                        <a:pt x="795340" y="200026"/>
                      </a:lnTo>
                      <a:lnTo>
                        <a:pt x="990600" y="295276"/>
                      </a:lnTo>
                      <a:lnTo>
                        <a:pt x="952500" y="347664"/>
                      </a:lnTo>
                      <a:lnTo>
                        <a:pt x="995364" y="438152"/>
                      </a:lnTo>
                      <a:lnTo>
                        <a:pt x="971552" y="485776"/>
                      </a:lnTo>
                      <a:lnTo>
                        <a:pt x="1033464" y="590552"/>
                      </a:lnTo>
                      <a:lnTo>
                        <a:pt x="1034256" y="592934"/>
                      </a:lnTo>
                      <a:lnTo>
                        <a:pt x="1006476" y="631826"/>
                      </a:lnTo>
                      <a:lnTo>
                        <a:pt x="1000124" y="752476"/>
                      </a:lnTo>
                      <a:lnTo>
                        <a:pt x="828676" y="860426"/>
                      </a:lnTo>
                      <a:lnTo>
                        <a:pt x="663576" y="873126"/>
                      </a:lnTo>
                      <a:lnTo>
                        <a:pt x="625476" y="904876"/>
                      </a:lnTo>
                      <a:lnTo>
                        <a:pt x="619124" y="1044576"/>
                      </a:lnTo>
                      <a:lnTo>
                        <a:pt x="669924" y="1095376"/>
                      </a:lnTo>
                      <a:lnTo>
                        <a:pt x="669924" y="1228726"/>
                      </a:lnTo>
                      <a:lnTo>
                        <a:pt x="581028" y="1216026"/>
                      </a:lnTo>
                      <a:lnTo>
                        <a:pt x="531208" y="1230970"/>
                      </a:lnTo>
                      <a:lnTo>
                        <a:pt x="476252" y="1081088"/>
                      </a:lnTo>
                      <a:lnTo>
                        <a:pt x="371476" y="981076"/>
                      </a:lnTo>
                      <a:lnTo>
                        <a:pt x="204788" y="995364"/>
                      </a:lnTo>
                      <a:lnTo>
                        <a:pt x="100012" y="938214"/>
                      </a:lnTo>
                      <a:lnTo>
                        <a:pt x="43576" y="975838"/>
                      </a:lnTo>
                      <a:lnTo>
                        <a:pt x="0" y="908052"/>
                      </a:lnTo>
                      <a:lnTo>
                        <a:pt x="25400" y="876300"/>
                      </a:lnTo>
                      <a:lnTo>
                        <a:pt x="53976" y="758826"/>
                      </a:lnTo>
                      <a:lnTo>
                        <a:pt x="146052" y="571500"/>
                      </a:lnTo>
                      <a:lnTo>
                        <a:pt x="222252" y="514352"/>
                      </a:lnTo>
                      <a:lnTo>
                        <a:pt x="190500" y="454026"/>
                      </a:lnTo>
                      <a:lnTo>
                        <a:pt x="238124" y="346076"/>
                      </a:lnTo>
                      <a:lnTo>
                        <a:pt x="339724" y="266700"/>
                      </a:lnTo>
                      <a:lnTo>
                        <a:pt x="244476" y="133352"/>
                      </a:lnTo>
                      <a:lnTo>
                        <a:pt x="292100" y="63500"/>
                      </a:lnTo>
                      <a:lnTo>
                        <a:pt x="295564" y="61340"/>
                      </a:lnTo>
                      <a:lnTo>
                        <a:pt x="290516" y="71440"/>
                      </a:lnTo>
                      <a:lnTo>
                        <a:pt x="333376" y="104776"/>
                      </a:lnTo>
                      <a:lnTo>
                        <a:pt x="361952" y="85726"/>
                      </a:lnTo>
                      <a:lnTo>
                        <a:pt x="414340" y="128588"/>
                      </a:lnTo>
                      <a:lnTo>
                        <a:pt x="452440" y="119064"/>
                      </a:lnTo>
                      <a:lnTo>
                        <a:pt x="4953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8" name="フリーフォーム: 図形 1247">
                  <a:extLst>
                    <a:ext uri="{FF2B5EF4-FFF2-40B4-BE49-F238E27FC236}">
                      <a16:creationId xmlns:a16="http://schemas.microsoft.com/office/drawing/2014/main" id="{37C483BB-832A-4BBE-B791-225D02BFBD76}"/>
                    </a:ext>
                  </a:extLst>
                </p:cNvPr>
                <p:cNvSpPr/>
                <p:nvPr/>
              </p:nvSpPr>
              <p:spPr>
                <a:xfrm>
                  <a:off x="39693848" y="20062702"/>
                  <a:ext cx="651340" cy="590674"/>
                </a:xfrm>
                <a:custGeom>
                  <a:avLst/>
                  <a:gdLst>
                    <a:gd name="connsiteX0" fmla="*/ 320680 w 651340"/>
                    <a:gd name="connsiteY0" fmla="*/ 0 h 590674"/>
                    <a:gd name="connsiteX1" fmla="*/ 320676 w 651340"/>
                    <a:gd name="connsiteY1" fmla="*/ 122 h 590674"/>
                    <a:gd name="connsiteX2" fmla="*/ 434976 w 651340"/>
                    <a:gd name="connsiteY2" fmla="*/ 123948 h 590674"/>
                    <a:gd name="connsiteX3" fmla="*/ 495304 w 651340"/>
                    <a:gd name="connsiteY3" fmla="*/ 117598 h 590674"/>
                    <a:gd name="connsiteX4" fmla="*/ 530228 w 651340"/>
                    <a:gd name="connsiteY4" fmla="*/ 76322 h 590674"/>
                    <a:gd name="connsiteX5" fmla="*/ 644528 w 651340"/>
                    <a:gd name="connsiteY5" fmla="*/ 155698 h 590674"/>
                    <a:gd name="connsiteX6" fmla="*/ 651340 w 651340"/>
                    <a:gd name="connsiteY6" fmla="*/ 249362 h 590674"/>
                    <a:gd name="connsiteX7" fmla="*/ 649288 w 651340"/>
                    <a:gd name="connsiteY7" fmla="*/ 249362 h 590674"/>
                    <a:gd name="connsiteX8" fmla="*/ 506416 w 651340"/>
                    <a:gd name="connsiteY8" fmla="*/ 468436 h 590674"/>
                    <a:gd name="connsiteX9" fmla="*/ 420688 w 651340"/>
                    <a:gd name="connsiteY9" fmla="*/ 497010 h 590674"/>
                    <a:gd name="connsiteX10" fmla="*/ 415928 w 651340"/>
                    <a:gd name="connsiteY10" fmla="*/ 568448 h 590674"/>
                    <a:gd name="connsiteX11" fmla="*/ 421080 w 651340"/>
                    <a:gd name="connsiteY11" fmla="*/ 576176 h 590674"/>
                    <a:gd name="connsiteX12" fmla="*/ 384176 w 651340"/>
                    <a:gd name="connsiteY12" fmla="*/ 590674 h 590674"/>
                    <a:gd name="connsiteX13" fmla="*/ 263528 w 651340"/>
                    <a:gd name="connsiteY13" fmla="*/ 552574 h 590674"/>
                    <a:gd name="connsiteX14" fmla="*/ 200028 w 651340"/>
                    <a:gd name="connsiteY14" fmla="*/ 565274 h 590674"/>
                    <a:gd name="connsiteX15" fmla="*/ 196852 w 651340"/>
                    <a:gd name="connsiteY15" fmla="*/ 504948 h 590674"/>
                    <a:gd name="connsiteX16" fmla="*/ 50800 w 651340"/>
                    <a:gd name="connsiteY16" fmla="*/ 419222 h 590674"/>
                    <a:gd name="connsiteX17" fmla="*/ 66676 w 651340"/>
                    <a:gd name="connsiteY17" fmla="*/ 320798 h 590674"/>
                    <a:gd name="connsiteX18" fmla="*/ 0 w 651340"/>
                    <a:gd name="connsiteY18" fmla="*/ 311274 h 590674"/>
                    <a:gd name="connsiteX19" fmla="*/ 0 w 651340"/>
                    <a:gd name="connsiteY19" fmla="*/ 279522 h 590674"/>
                    <a:gd name="connsiteX20" fmla="*/ 57152 w 651340"/>
                    <a:gd name="connsiteY20" fmla="*/ 216022 h 590674"/>
                    <a:gd name="connsiteX21" fmla="*/ 12704 w 651340"/>
                    <a:gd name="connsiteY21" fmla="*/ 196974 h 590674"/>
                    <a:gd name="connsiteX22" fmla="*/ 6352 w 651340"/>
                    <a:gd name="connsiteY22" fmla="*/ 149348 h 590674"/>
                    <a:gd name="connsiteX23" fmla="*/ 85728 w 651340"/>
                    <a:gd name="connsiteY23" fmla="*/ 89022 h 590674"/>
                    <a:gd name="connsiteX24" fmla="*/ 234952 w 651340"/>
                    <a:gd name="connsiteY24" fmla="*/ 92198 h 590674"/>
                    <a:gd name="connsiteX25" fmla="*/ 320680 w 651340"/>
                    <a:gd name="connsiteY25" fmla="*/ 0 h 59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51340" h="590674">
                      <a:moveTo>
                        <a:pt x="320680" y="0"/>
                      </a:moveTo>
                      <a:lnTo>
                        <a:pt x="320676" y="122"/>
                      </a:lnTo>
                      <a:lnTo>
                        <a:pt x="434976" y="123948"/>
                      </a:lnTo>
                      <a:lnTo>
                        <a:pt x="495304" y="117598"/>
                      </a:lnTo>
                      <a:lnTo>
                        <a:pt x="530228" y="76322"/>
                      </a:lnTo>
                      <a:lnTo>
                        <a:pt x="644528" y="155698"/>
                      </a:lnTo>
                      <a:lnTo>
                        <a:pt x="651340" y="249362"/>
                      </a:lnTo>
                      <a:lnTo>
                        <a:pt x="649288" y="249362"/>
                      </a:lnTo>
                      <a:lnTo>
                        <a:pt x="506416" y="468436"/>
                      </a:lnTo>
                      <a:lnTo>
                        <a:pt x="420688" y="497010"/>
                      </a:lnTo>
                      <a:lnTo>
                        <a:pt x="415928" y="568448"/>
                      </a:lnTo>
                      <a:lnTo>
                        <a:pt x="421080" y="576176"/>
                      </a:lnTo>
                      <a:lnTo>
                        <a:pt x="384176" y="590674"/>
                      </a:lnTo>
                      <a:lnTo>
                        <a:pt x="263528" y="552574"/>
                      </a:lnTo>
                      <a:lnTo>
                        <a:pt x="200028" y="565274"/>
                      </a:lnTo>
                      <a:lnTo>
                        <a:pt x="196852" y="504948"/>
                      </a:lnTo>
                      <a:lnTo>
                        <a:pt x="50800" y="419222"/>
                      </a:lnTo>
                      <a:lnTo>
                        <a:pt x="66676" y="320798"/>
                      </a:lnTo>
                      <a:lnTo>
                        <a:pt x="0" y="311274"/>
                      </a:lnTo>
                      <a:lnTo>
                        <a:pt x="0" y="279522"/>
                      </a:lnTo>
                      <a:lnTo>
                        <a:pt x="57152" y="216022"/>
                      </a:lnTo>
                      <a:lnTo>
                        <a:pt x="12704" y="196974"/>
                      </a:lnTo>
                      <a:lnTo>
                        <a:pt x="6352" y="149348"/>
                      </a:lnTo>
                      <a:lnTo>
                        <a:pt x="85728" y="89022"/>
                      </a:lnTo>
                      <a:lnTo>
                        <a:pt x="234952" y="92198"/>
                      </a:lnTo>
                      <a:lnTo>
                        <a:pt x="32068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9" name="フリーフォーム: 図形 1248">
                  <a:extLst>
                    <a:ext uri="{FF2B5EF4-FFF2-40B4-BE49-F238E27FC236}">
                      <a16:creationId xmlns:a16="http://schemas.microsoft.com/office/drawing/2014/main" id="{A56C6ECB-2FF9-48E5-86EB-75EA3435BCB6}"/>
                    </a:ext>
                  </a:extLst>
                </p:cNvPr>
                <p:cNvSpPr/>
                <p:nvPr/>
              </p:nvSpPr>
              <p:spPr>
                <a:xfrm>
                  <a:off x="37749712" y="22579012"/>
                  <a:ext cx="1080536" cy="1429294"/>
                </a:xfrm>
                <a:custGeom>
                  <a:avLst/>
                  <a:gdLst>
                    <a:gd name="connsiteX0" fmla="*/ 469352 w 1080536"/>
                    <a:gd name="connsiteY0" fmla="*/ 0 h 1429294"/>
                    <a:gd name="connsiteX1" fmla="*/ 636040 w 1080536"/>
                    <a:gd name="connsiteY1" fmla="*/ 0 h 1429294"/>
                    <a:gd name="connsiteX2" fmla="*/ 664612 w 1080536"/>
                    <a:gd name="connsiteY2" fmla="*/ 76200 h 1429294"/>
                    <a:gd name="connsiteX3" fmla="*/ 788440 w 1080536"/>
                    <a:gd name="connsiteY3" fmla="*/ 47626 h 1429294"/>
                    <a:gd name="connsiteX4" fmla="*/ 959888 w 1080536"/>
                    <a:gd name="connsiteY4" fmla="*/ 95252 h 1429294"/>
                    <a:gd name="connsiteX5" fmla="*/ 997288 w 1080536"/>
                    <a:gd name="connsiteY5" fmla="*/ 215762 h 1429294"/>
                    <a:gd name="connsiteX6" fmla="*/ 985288 w 1080536"/>
                    <a:gd name="connsiteY6" fmla="*/ 233364 h 1429294"/>
                    <a:gd name="connsiteX7" fmla="*/ 1080536 w 1080536"/>
                    <a:gd name="connsiteY7" fmla="*/ 366712 h 1429294"/>
                    <a:gd name="connsiteX8" fmla="*/ 978936 w 1080536"/>
                    <a:gd name="connsiteY8" fmla="*/ 446088 h 1429294"/>
                    <a:gd name="connsiteX9" fmla="*/ 931312 w 1080536"/>
                    <a:gd name="connsiteY9" fmla="*/ 554038 h 1429294"/>
                    <a:gd name="connsiteX10" fmla="*/ 963064 w 1080536"/>
                    <a:gd name="connsiteY10" fmla="*/ 614364 h 1429294"/>
                    <a:gd name="connsiteX11" fmla="*/ 886864 w 1080536"/>
                    <a:gd name="connsiteY11" fmla="*/ 671512 h 1429294"/>
                    <a:gd name="connsiteX12" fmla="*/ 794788 w 1080536"/>
                    <a:gd name="connsiteY12" fmla="*/ 858838 h 1429294"/>
                    <a:gd name="connsiteX13" fmla="*/ 766212 w 1080536"/>
                    <a:gd name="connsiteY13" fmla="*/ 976312 h 1429294"/>
                    <a:gd name="connsiteX14" fmla="*/ 740812 w 1080536"/>
                    <a:gd name="connsiteY14" fmla="*/ 1008064 h 1429294"/>
                    <a:gd name="connsiteX15" fmla="*/ 784388 w 1080536"/>
                    <a:gd name="connsiteY15" fmla="*/ 1075850 h 1429294"/>
                    <a:gd name="connsiteX16" fmla="*/ 783676 w 1080536"/>
                    <a:gd name="connsiteY16" fmla="*/ 1076326 h 1429294"/>
                    <a:gd name="connsiteX17" fmla="*/ 745576 w 1080536"/>
                    <a:gd name="connsiteY17" fmla="*/ 1185864 h 1429294"/>
                    <a:gd name="connsiteX18" fmla="*/ 602700 w 1080536"/>
                    <a:gd name="connsiteY18" fmla="*/ 1357312 h 1429294"/>
                    <a:gd name="connsiteX19" fmla="*/ 577664 w 1080536"/>
                    <a:gd name="connsiteY19" fmla="*/ 1429294 h 1429294"/>
                    <a:gd name="connsiteX20" fmla="*/ 545552 w 1080536"/>
                    <a:gd name="connsiteY20" fmla="*/ 1381126 h 1429294"/>
                    <a:gd name="connsiteX21" fmla="*/ 464588 w 1080536"/>
                    <a:gd name="connsiteY21" fmla="*/ 1347788 h 1429294"/>
                    <a:gd name="connsiteX22" fmla="*/ 402676 w 1080536"/>
                    <a:gd name="connsiteY22" fmla="*/ 1257300 h 1429294"/>
                    <a:gd name="connsiteX23" fmla="*/ 445536 w 1080536"/>
                    <a:gd name="connsiteY23" fmla="*/ 1166812 h 1429294"/>
                    <a:gd name="connsiteX24" fmla="*/ 488400 w 1080536"/>
                    <a:gd name="connsiteY24" fmla="*/ 1119188 h 1429294"/>
                    <a:gd name="connsiteX25" fmla="*/ 540788 w 1080536"/>
                    <a:gd name="connsiteY25" fmla="*/ 1138238 h 1429294"/>
                    <a:gd name="connsiteX26" fmla="*/ 578888 w 1080536"/>
                    <a:gd name="connsiteY26" fmla="*/ 1104900 h 1429294"/>
                    <a:gd name="connsiteX27" fmla="*/ 578888 w 1080536"/>
                    <a:gd name="connsiteY27" fmla="*/ 995364 h 1429294"/>
                    <a:gd name="connsiteX28" fmla="*/ 540788 w 1080536"/>
                    <a:gd name="connsiteY28" fmla="*/ 966788 h 1429294"/>
                    <a:gd name="connsiteX29" fmla="*/ 531264 w 1080536"/>
                    <a:gd name="connsiteY29" fmla="*/ 895352 h 1429294"/>
                    <a:gd name="connsiteX30" fmla="*/ 507452 w 1080536"/>
                    <a:gd name="connsiteY30" fmla="*/ 871538 h 1429294"/>
                    <a:gd name="connsiteX31" fmla="*/ 493164 w 1080536"/>
                    <a:gd name="connsiteY31" fmla="*/ 809626 h 1429294"/>
                    <a:gd name="connsiteX32" fmla="*/ 521736 w 1080536"/>
                    <a:gd name="connsiteY32" fmla="*/ 766764 h 1429294"/>
                    <a:gd name="connsiteX33" fmla="*/ 493164 w 1080536"/>
                    <a:gd name="connsiteY33" fmla="*/ 681038 h 1429294"/>
                    <a:gd name="connsiteX34" fmla="*/ 426488 w 1080536"/>
                    <a:gd name="connsiteY34" fmla="*/ 671512 h 1429294"/>
                    <a:gd name="connsiteX35" fmla="*/ 302664 w 1080536"/>
                    <a:gd name="connsiteY35" fmla="*/ 733426 h 1429294"/>
                    <a:gd name="connsiteX36" fmla="*/ 231224 w 1080536"/>
                    <a:gd name="connsiteY36" fmla="*/ 742952 h 1429294"/>
                    <a:gd name="connsiteX37" fmla="*/ 207412 w 1080536"/>
                    <a:gd name="connsiteY37" fmla="*/ 785812 h 1429294"/>
                    <a:gd name="connsiteX38" fmla="*/ 164552 w 1080536"/>
                    <a:gd name="connsiteY38" fmla="*/ 790576 h 1429294"/>
                    <a:gd name="connsiteX39" fmla="*/ 130772 w 1080536"/>
                    <a:gd name="connsiteY39" fmla="*/ 818214 h 1429294"/>
                    <a:gd name="connsiteX40" fmla="*/ 13736 w 1080536"/>
                    <a:gd name="connsiteY40" fmla="*/ 808038 h 1429294"/>
                    <a:gd name="connsiteX41" fmla="*/ 0 w 1080536"/>
                    <a:gd name="connsiteY41" fmla="*/ 797050 h 1429294"/>
                    <a:gd name="connsiteX42" fmla="*/ 64536 w 1080536"/>
                    <a:gd name="connsiteY42" fmla="*/ 690564 h 1429294"/>
                    <a:gd name="connsiteX43" fmla="*/ 83588 w 1080536"/>
                    <a:gd name="connsiteY43" fmla="*/ 547688 h 1429294"/>
                    <a:gd name="connsiteX44" fmla="*/ 7388 w 1080536"/>
                    <a:gd name="connsiteY44" fmla="*/ 495300 h 1429294"/>
                    <a:gd name="connsiteX45" fmla="*/ 12152 w 1080536"/>
                    <a:gd name="connsiteY45" fmla="*/ 395288 h 1429294"/>
                    <a:gd name="connsiteX46" fmla="*/ 155024 w 1080536"/>
                    <a:gd name="connsiteY46" fmla="*/ 285752 h 1429294"/>
                    <a:gd name="connsiteX47" fmla="*/ 155024 w 1080536"/>
                    <a:gd name="connsiteY47" fmla="*/ 246646 h 1429294"/>
                    <a:gd name="connsiteX48" fmla="*/ 245512 w 1080536"/>
                    <a:gd name="connsiteY48" fmla="*/ 233364 h 1429294"/>
                    <a:gd name="connsiteX49" fmla="*/ 316952 w 1080536"/>
                    <a:gd name="connsiteY49" fmla="*/ 271464 h 1429294"/>
                    <a:gd name="connsiteX50" fmla="*/ 340764 w 1080536"/>
                    <a:gd name="connsiteY50" fmla="*/ 233364 h 1429294"/>
                    <a:gd name="connsiteX51" fmla="*/ 388388 w 1080536"/>
                    <a:gd name="connsiteY51" fmla="*/ 228600 h 1429294"/>
                    <a:gd name="connsiteX52" fmla="*/ 459824 w 1080536"/>
                    <a:gd name="connsiteY52" fmla="*/ 123826 h 1429294"/>
                    <a:gd name="connsiteX53" fmla="*/ 469352 w 1080536"/>
                    <a:gd name="connsiteY53" fmla="*/ 0 h 1429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080536" h="1429294">
                      <a:moveTo>
                        <a:pt x="469352" y="0"/>
                      </a:moveTo>
                      <a:lnTo>
                        <a:pt x="636040" y="0"/>
                      </a:lnTo>
                      <a:lnTo>
                        <a:pt x="664612" y="76200"/>
                      </a:lnTo>
                      <a:lnTo>
                        <a:pt x="788440" y="47626"/>
                      </a:lnTo>
                      <a:lnTo>
                        <a:pt x="959888" y="95252"/>
                      </a:lnTo>
                      <a:lnTo>
                        <a:pt x="997288" y="215762"/>
                      </a:lnTo>
                      <a:lnTo>
                        <a:pt x="985288" y="233364"/>
                      </a:lnTo>
                      <a:lnTo>
                        <a:pt x="1080536" y="366712"/>
                      </a:lnTo>
                      <a:lnTo>
                        <a:pt x="978936" y="446088"/>
                      </a:lnTo>
                      <a:lnTo>
                        <a:pt x="931312" y="554038"/>
                      </a:lnTo>
                      <a:lnTo>
                        <a:pt x="963064" y="614364"/>
                      </a:lnTo>
                      <a:lnTo>
                        <a:pt x="886864" y="671512"/>
                      </a:lnTo>
                      <a:lnTo>
                        <a:pt x="794788" y="858838"/>
                      </a:lnTo>
                      <a:lnTo>
                        <a:pt x="766212" y="976312"/>
                      </a:lnTo>
                      <a:lnTo>
                        <a:pt x="740812" y="1008064"/>
                      </a:lnTo>
                      <a:lnTo>
                        <a:pt x="784388" y="1075850"/>
                      </a:lnTo>
                      <a:lnTo>
                        <a:pt x="783676" y="1076326"/>
                      </a:lnTo>
                      <a:lnTo>
                        <a:pt x="745576" y="1185864"/>
                      </a:lnTo>
                      <a:lnTo>
                        <a:pt x="602700" y="1357312"/>
                      </a:lnTo>
                      <a:lnTo>
                        <a:pt x="577664" y="1429294"/>
                      </a:lnTo>
                      <a:lnTo>
                        <a:pt x="545552" y="1381126"/>
                      </a:lnTo>
                      <a:lnTo>
                        <a:pt x="464588" y="1347788"/>
                      </a:lnTo>
                      <a:lnTo>
                        <a:pt x="402676" y="1257300"/>
                      </a:lnTo>
                      <a:lnTo>
                        <a:pt x="445536" y="1166812"/>
                      </a:lnTo>
                      <a:lnTo>
                        <a:pt x="488400" y="1119188"/>
                      </a:lnTo>
                      <a:lnTo>
                        <a:pt x="540788" y="1138238"/>
                      </a:lnTo>
                      <a:lnTo>
                        <a:pt x="578888" y="1104900"/>
                      </a:lnTo>
                      <a:lnTo>
                        <a:pt x="578888" y="995364"/>
                      </a:lnTo>
                      <a:lnTo>
                        <a:pt x="540788" y="966788"/>
                      </a:lnTo>
                      <a:lnTo>
                        <a:pt x="531264" y="895352"/>
                      </a:lnTo>
                      <a:lnTo>
                        <a:pt x="507452" y="871538"/>
                      </a:lnTo>
                      <a:lnTo>
                        <a:pt x="493164" y="809626"/>
                      </a:lnTo>
                      <a:lnTo>
                        <a:pt x="521736" y="766764"/>
                      </a:lnTo>
                      <a:lnTo>
                        <a:pt x="493164" y="681038"/>
                      </a:lnTo>
                      <a:lnTo>
                        <a:pt x="426488" y="671512"/>
                      </a:lnTo>
                      <a:lnTo>
                        <a:pt x="302664" y="733426"/>
                      </a:lnTo>
                      <a:lnTo>
                        <a:pt x="231224" y="742952"/>
                      </a:lnTo>
                      <a:lnTo>
                        <a:pt x="207412" y="785812"/>
                      </a:lnTo>
                      <a:lnTo>
                        <a:pt x="164552" y="790576"/>
                      </a:lnTo>
                      <a:lnTo>
                        <a:pt x="130772" y="818214"/>
                      </a:lnTo>
                      <a:lnTo>
                        <a:pt x="13736" y="808038"/>
                      </a:lnTo>
                      <a:lnTo>
                        <a:pt x="0" y="797050"/>
                      </a:lnTo>
                      <a:lnTo>
                        <a:pt x="64536" y="690564"/>
                      </a:lnTo>
                      <a:lnTo>
                        <a:pt x="83588" y="547688"/>
                      </a:lnTo>
                      <a:lnTo>
                        <a:pt x="7388" y="495300"/>
                      </a:lnTo>
                      <a:lnTo>
                        <a:pt x="12152" y="395288"/>
                      </a:lnTo>
                      <a:lnTo>
                        <a:pt x="155024" y="285752"/>
                      </a:lnTo>
                      <a:lnTo>
                        <a:pt x="155024" y="246646"/>
                      </a:lnTo>
                      <a:lnTo>
                        <a:pt x="245512" y="233364"/>
                      </a:lnTo>
                      <a:lnTo>
                        <a:pt x="316952" y="271464"/>
                      </a:lnTo>
                      <a:lnTo>
                        <a:pt x="340764" y="233364"/>
                      </a:lnTo>
                      <a:lnTo>
                        <a:pt x="388388" y="228600"/>
                      </a:lnTo>
                      <a:lnTo>
                        <a:pt x="459824" y="123826"/>
                      </a:lnTo>
                      <a:lnTo>
                        <a:pt x="46935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0" name="フリーフォーム: 図形 1249">
                  <a:extLst>
                    <a:ext uri="{FF2B5EF4-FFF2-40B4-BE49-F238E27FC236}">
                      <a16:creationId xmlns:a16="http://schemas.microsoft.com/office/drawing/2014/main" id="{D5333973-1EA9-43C6-9AEC-9B67624A1B31}"/>
                    </a:ext>
                  </a:extLst>
                </p:cNvPr>
                <p:cNvSpPr/>
                <p:nvPr/>
              </p:nvSpPr>
              <p:spPr>
                <a:xfrm>
                  <a:off x="39509700" y="20487038"/>
                  <a:ext cx="781052" cy="1010886"/>
                </a:xfrm>
                <a:custGeom>
                  <a:avLst/>
                  <a:gdLst>
                    <a:gd name="connsiteX0" fmla="*/ 243660 w 781052"/>
                    <a:gd name="connsiteY0" fmla="*/ 0 h 1010886"/>
                    <a:gd name="connsiteX1" fmla="*/ 381000 w 781052"/>
                    <a:gd name="connsiteY1" fmla="*/ 80612 h 1010886"/>
                    <a:gd name="connsiteX2" fmla="*/ 384176 w 781052"/>
                    <a:gd name="connsiteY2" fmla="*/ 140938 h 1010886"/>
                    <a:gd name="connsiteX3" fmla="*/ 447676 w 781052"/>
                    <a:gd name="connsiteY3" fmla="*/ 128238 h 1010886"/>
                    <a:gd name="connsiteX4" fmla="*/ 568324 w 781052"/>
                    <a:gd name="connsiteY4" fmla="*/ 166338 h 1010886"/>
                    <a:gd name="connsiteX5" fmla="*/ 605228 w 781052"/>
                    <a:gd name="connsiteY5" fmla="*/ 151840 h 1010886"/>
                    <a:gd name="connsiteX6" fmla="*/ 619124 w 781052"/>
                    <a:gd name="connsiteY6" fmla="*/ 172686 h 1010886"/>
                    <a:gd name="connsiteX7" fmla="*/ 571500 w 781052"/>
                    <a:gd name="connsiteY7" fmla="*/ 244126 h 1010886"/>
                    <a:gd name="connsiteX8" fmla="*/ 595312 w 781052"/>
                    <a:gd name="connsiteY8" fmla="*/ 315562 h 1010886"/>
                    <a:gd name="connsiteX9" fmla="*/ 647700 w 781052"/>
                    <a:gd name="connsiteY9" fmla="*/ 320326 h 1010886"/>
                    <a:gd name="connsiteX10" fmla="*/ 661988 w 781052"/>
                    <a:gd name="connsiteY10" fmla="*/ 391762 h 1010886"/>
                    <a:gd name="connsiteX11" fmla="*/ 714376 w 781052"/>
                    <a:gd name="connsiteY11" fmla="*/ 444150 h 1010886"/>
                    <a:gd name="connsiteX12" fmla="*/ 690564 w 781052"/>
                    <a:gd name="connsiteY12" fmla="*/ 506062 h 1010886"/>
                    <a:gd name="connsiteX13" fmla="*/ 781052 w 781052"/>
                    <a:gd name="connsiteY13" fmla="*/ 553686 h 1010886"/>
                    <a:gd name="connsiteX14" fmla="*/ 771524 w 781052"/>
                    <a:gd name="connsiteY14" fmla="*/ 582262 h 1010886"/>
                    <a:gd name="connsiteX15" fmla="*/ 781052 w 781052"/>
                    <a:gd name="connsiteY15" fmla="*/ 672750 h 1010886"/>
                    <a:gd name="connsiteX16" fmla="*/ 690564 w 781052"/>
                    <a:gd name="connsiteY16" fmla="*/ 701326 h 1010886"/>
                    <a:gd name="connsiteX17" fmla="*/ 690564 w 781052"/>
                    <a:gd name="connsiteY17" fmla="*/ 763238 h 1010886"/>
                    <a:gd name="connsiteX18" fmla="*/ 652464 w 781052"/>
                    <a:gd name="connsiteY18" fmla="*/ 806100 h 1010886"/>
                    <a:gd name="connsiteX19" fmla="*/ 690564 w 781052"/>
                    <a:gd name="connsiteY19" fmla="*/ 906112 h 1010886"/>
                    <a:gd name="connsiteX20" fmla="*/ 572780 w 781052"/>
                    <a:gd name="connsiteY20" fmla="*/ 1001248 h 1010886"/>
                    <a:gd name="connsiteX21" fmla="*/ 509588 w 781052"/>
                    <a:gd name="connsiteY21" fmla="*/ 1010886 h 1010886"/>
                    <a:gd name="connsiteX22" fmla="*/ 509588 w 781052"/>
                    <a:gd name="connsiteY22" fmla="*/ 948974 h 1010886"/>
                    <a:gd name="connsiteX23" fmla="*/ 414340 w 781052"/>
                    <a:gd name="connsiteY23" fmla="*/ 834674 h 1010886"/>
                    <a:gd name="connsiteX24" fmla="*/ 314324 w 781052"/>
                    <a:gd name="connsiteY24" fmla="*/ 644174 h 1010886"/>
                    <a:gd name="connsiteX25" fmla="*/ 257176 w 781052"/>
                    <a:gd name="connsiteY25" fmla="*/ 682274 h 1010886"/>
                    <a:gd name="connsiteX26" fmla="*/ 147636 w 781052"/>
                    <a:gd name="connsiteY26" fmla="*/ 644174 h 1010886"/>
                    <a:gd name="connsiteX27" fmla="*/ 128588 w 781052"/>
                    <a:gd name="connsiteY27" fmla="*/ 477486 h 1010886"/>
                    <a:gd name="connsiteX28" fmla="*/ 52388 w 781052"/>
                    <a:gd name="connsiteY28" fmla="*/ 491774 h 1010886"/>
                    <a:gd name="connsiteX29" fmla="*/ 14288 w 781052"/>
                    <a:gd name="connsiteY29" fmla="*/ 358426 h 1010886"/>
                    <a:gd name="connsiteX30" fmla="*/ 33340 w 781052"/>
                    <a:gd name="connsiteY30" fmla="*/ 315562 h 1010886"/>
                    <a:gd name="connsiteX31" fmla="*/ 0 w 781052"/>
                    <a:gd name="connsiteY31" fmla="*/ 263174 h 1010886"/>
                    <a:gd name="connsiteX32" fmla="*/ 42864 w 781052"/>
                    <a:gd name="connsiteY32" fmla="*/ 177450 h 1010886"/>
                    <a:gd name="connsiteX33" fmla="*/ 133348 w 781052"/>
                    <a:gd name="connsiteY33" fmla="*/ 148874 h 1010886"/>
                    <a:gd name="connsiteX34" fmla="*/ 157164 w 781052"/>
                    <a:gd name="connsiteY34" fmla="*/ 58386 h 1010886"/>
                    <a:gd name="connsiteX35" fmla="*/ 243660 w 781052"/>
                    <a:gd name="connsiteY35" fmla="*/ 0 h 1010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81052" h="1010886">
                      <a:moveTo>
                        <a:pt x="243660" y="0"/>
                      </a:moveTo>
                      <a:lnTo>
                        <a:pt x="381000" y="80612"/>
                      </a:lnTo>
                      <a:lnTo>
                        <a:pt x="384176" y="140938"/>
                      </a:lnTo>
                      <a:lnTo>
                        <a:pt x="447676" y="128238"/>
                      </a:lnTo>
                      <a:lnTo>
                        <a:pt x="568324" y="166338"/>
                      </a:lnTo>
                      <a:lnTo>
                        <a:pt x="605228" y="151840"/>
                      </a:lnTo>
                      <a:lnTo>
                        <a:pt x="619124" y="172686"/>
                      </a:lnTo>
                      <a:lnTo>
                        <a:pt x="571500" y="244126"/>
                      </a:lnTo>
                      <a:lnTo>
                        <a:pt x="595312" y="315562"/>
                      </a:lnTo>
                      <a:lnTo>
                        <a:pt x="647700" y="320326"/>
                      </a:lnTo>
                      <a:lnTo>
                        <a:pt x="661988" y="391762"/>
                      </a:lnTo>
                      <a:lnTo>
                        <a:pt x="714376" y="444150"/>
                      </a:lnTo>
                      <a:lnTo>
                        <a:pt x="690564" y="506062"/>
                      </a:lnTo>
                      <a:lnTo>
                        <a:pt x="781052" y="553686"/>
                      </a:lnTo>
                      <a:lnTo>
                        <a:pt x="771524" y="582262"/>
                      </a:lnTo>
                      <a:lnTo>
                        <a:pt x="781052" y="672750"/>
                      </a:lnTo>
                      <a:lnTo>
                        <a:pt x="690564" y="701326"/>
                      </a:lnTo>
                      <a:lnTo>
                        <a:pt x="690564" y="763238"/>
                      </a:lnTo>
                      <a:lnTo>
                        <a:pt x="652464" y="806100"/>
                      </a:lnTo>
                      <a:lnTo>
                        <a:pt x="690564" y="906112"/>
                      </a:lnTo>
                      <a:lnTo>
                        <a:pt x="572780" y="1001248"/>
                      </a:lnTo>
                      <a:lnTo>
                        <a:pt x="509588" y="1010886"/>
                      </a:lnTo>
                      <a:lnTo>
                        <a:pt x="509588" y="948974"/>
                      </a:lnTo>
                      <a:lnTo>
                        <a:pt x="414340" y="834674"/>
                      </a:lnTo>
                      <a:lnTo>
                        <a:pt x="314324" y="644174"/>
                      </a:lnTo>
                      <a:lnTo>
                        <a:pt x="257176" y="682274"/>
                      </a:lnTo>
                      <a:lnTo>
                        <a:pt x="147636" y="644174"/>
                      </a:lnTo>
                      <a:lnTo>
                        <a:pt x="128588" y="477486"/>
                      </a:lnTo>
                      <a:lnTo>
                        <a:pt x="52388" y="491774"/>
                      </a:lnTo>
                      <a:lnTo>
                        <a:pt x="14288" y="358426"/>
                      </a:lnTo>
                      <a:lnTo>
                        <a:pt x="33340" y="315562"/>
                      </a:lnTo>
                      <a:lnTo>
                        <a:pt x="0" y="263174"/>
                      </a:lnTo>
                      <a:lnTo>
                        <a:pt x="42864" y="177450"/>
                      </a:lnTo>
                      <a:lnTo>
                        <a:pt x="133348" y="148874"/>
                      </a:lnTo>
                      <a:lnTo>
                        <a:pt x="157164" y="58386"/>
                      </a:lnTo>
                      <a:lnTo>
                        <a:pt x="24366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1" name="フリーフォーム: 図形 1250">
                  <a:extLst>
                    <a:ext uri="{FF2B5EF4-FFF2-40B4-BE49-F238E27FC236}">
                      <a16:creationId xmlns:a16="http://schemas.microsoft.com/office/drawing/2014/main" id="{D6238FC4-33DC-4822-B985-985C4FAD7CBD}"/>
                    </a:ext>
                  </a:extLst>
                </p:cNvPr>
                <p:cNvSpPr/>
                <p:nvPr/>
              </p:nvSpPr>
              <p:spPr>
                <a:xfrm>
                  <a:off x="39326092" y="20664488"/>
                  <a:ext cx="226472" cy="233362"/>
                </a:xfrm>
                <a:custGeom>
                  <a:avLst/>
                  <a:gdLst>
                    <a:gd name="connsiteX0" fmla="*/ 226472 w 226472"/>
                    <a:gd name="connsiteY0" fmla="*/ 0 h 233362"/>
                    <a:gd name="connsiteX1" fmla="*/ 183608 w 226472"/>
                    <a:gd name="connsiteY1" fmla="*/ 85724 h 233362"/>
                    <a:gd name="connsiteX2" fmla="*/ 216948 w 226472"/>
                    <a:gd name="connsiteY2" fmla="*/ 138112 h 233362"/>
                    <a:gd name="connsiteX3" fmla="*/ 197896 w 226472"/>
                    <a:gd name="connsiteY3" fmla="*/ 180976 h 233362"/>
                    <a:gd name="connsiteX4" fmla="*/ 199208 w 226472"/>
                    <a:gd name="connsiteY4" fmla="*/ 185568 h 233362"/>
                    <a:gd name="connsiteX5" fmla="*/ 197896 w 226472"/>
                    <a:gd name="connsiteY5" fmla="*/ 185736 h 233362"/>
                    <a:gd name="connsiteX6" fmla="*/ 121696 w 226472"/>
                    <a:gd name="connsiteY6" fmla="*/ 233362 h 233362"/>
                    <a:gd name="connsiteX7" fmla="*/ 21684 w 226472"/>
                    <a:gd name="connsiteY7" fmla="*/ 228600 h 233362"/>
                    <a:gd name="connsiteX8" fmla="*/ 7396 w 226472"/>
                    <a:gd name="connsiteY8" fmla="*/ 147636 h 233362"/>
                    <a:gd name="connsiteX9" fmla="*/ 0 w 226472"/>
                    <a:gd name="connsiteY9" fmla="*/ 128882 h 233362"/>
                    <a:gd name="connsiteX10" fmla="*/ 45496 w 226472"/>
                    <a:gd name="connsiteY10" fmla="*/ 33336 h 233362"/>
                    <a:gd name="connsiteX11" fmla="*/ 226472 w 226472"/>
                    <a:gd name="connsiteY11" fmla="*/ 0 h 233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6472" h="233362">
                      <a:moveTo>
                        <a:pt x="226472" y="0"/>
                      </a:moveTo>
                      <a:lnTo>
                        <a:pt x="183608" y="85724"/>
                      </a:lnTo>
                      <a:lnTo>
                        <a:pt x="216948" y="138112"/>
                      </a:lnTo>
                      <a:lnTo>
                        <a:pt x="197896" y="180976"/>
                      </a:lnTo>
                      <a:lnTo>
                        <a:pt x="199208" y="185568"/>
                      </a:lnTo>
                      <a:lnTo>
                        <a:pt x="197896" y="185736"/>
                      </a:lnTo>
                      <a:lnTo>
                        <a:pt x="121696" y="233362"/>
                      </a:lnTo>
                      <a:lnTo>
                        <a:pt x="21684" y="228600"/>
                      </a:lnTo>
                      <a:lnTo>
                        <a:pt x="7396" y="147636"/>
                      </a:lnTo>
                      <a:lnTo>
                        <a:pt x="0" y="128882"/>
                      </a:lnTo>
                      <a:lnTo>
                        <a:pt x="45496" y="33336"/>
                      </a:lnTo>
                      <a:lnTo>
                        <a:pt x="2264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2" name="フリーフォーム: 図形 1251">
                  <a:extLst>
                    <a:ext uri="{FF2B5EF4-FFF2-40B4-BE49-F238E27FC236}">
                      <a16:creationId xmlns:a16="http://schemas.microsoft.com/office/drawing/2014/main" id="{ACC7735A-D764-477B-8F72-C9EFEA7F5C1F}"/>
                    </a:ext>
                  </a:extLst>
                </p:cNvPr>
                <p:cNvSpPr/>
                <p:nvPr/>
              </p:nvSpPr>
              <p:spPr>
                <a:xfrm>
                  <a:off x="39197360" y="20745450"/>
                  <a:ext cx="730648" cy="619126"/>
                </a:xfrm>
                <a:custGeom>
                  <a:avLst/>
                  <a:gdLst>
                    <a:gd name="connsiteX0" fmla="*/ 59928 w 730648"/>
                    <a:gd name="connsiteY0" fmla="*/ 0 h 619126"/>
                    <a:gd name="connsiteX1" fmla="*/ 126604 w 730648"/>
                    <a:gd name="connsiteY1" fmla="*/ 52388 h 619126"/>
                    <a:gd name="connsiteX2" fmla="*/ 128732 w 730648"/>
                    <a:gd name="connsiteY2" fmla="*/ 47920 h 619126"/>
                    <a:gd name="connsiteX3" fmla="*/ 136128 w 730648"/>
                    <a:gd name="connsiteY3" fmla="*/ 66674 h 619126"/>
                    <a:gd name="connsiteX4" fmla="*/ 150416 w 730648"/>
                    <a:gd name="connsiteY4" fmla="*/ 147638 h 619126"/>
                    <a:gd name="connsiteX5" fmla="*/ 250428 w 730648"/>
                    <a:gd name="connsiteY5" fmla="*/ 152400 h 619126"/>
                    <a:gd name="connsiteX6" fmla="*/ 326628 w 730648"/>
                    <a:gd name="connsiteY6" fmla="*/ 104774 h 619126"/>
                    <a:gd name="connsiteX7" fmla="*/ 327940 w 730648"/>
                    <a:gd name="connsiteY7" fmla="*/ 104606 h 619126"/>
                    <a:gd name="connsiteX8" fmla="*/ 364728 w 730648"/>
                    <a:gd name="connsiteY8" fmla="*/ 233362 h 619126"/>
                    <a:gd name="connsiteX9" fmla="*/ 440928 w 730648"/>
                    <a:gd name="connsiteY9" fmla="*/ 219074 h 619126"/>
                    <a:gd name="connsiteX10" fmla="*/ 459976 w 730648"/>
                    <a:gd name="connsiteY10" fmla="*/ 385762 h 619126"/>
                    <a:gd name="connsiteX11" fmla="*/ 569516 w 730648"/>
                    <a:gd name="connsiteY11" fmla="*/ 423862 h 619126"/>
                    <a:gd name="connsiteX12" fmla="*/ 626664 w 730648"/>
                    <a:gd name="connsiteY12" fmla="*/ 385762 h 619126"/>
                    <a:gd name="connsiteX13" fmla="*/ 726680 w 730648"/>
                    <a:gd name="connsiteY13" fmla="*/ 576262 h 619126"/>
                    <a:gd name="connsiteX14" fmla="*/ 730648 w 730648"/>
                    <a:gd name="connsiteY14" fmla="*/ 581026 h 619126"/>
                    <a:gd name="connsiteX15" fmla="*/ 650480 w 730648"/>
                    <a:gd name="connsiteY15" fmla="*/ 581026 h 619126"/>
                    <a:gd name="connsiteX16" fmla="*/ 617140 w 730648"/>
                    <a:gd name="connsiteY16" fmla="*/ 619126 h 619126"/>
                    <a:gd name="connsiteX17" fmla="*/ 474264 w 730648"/>
                    <a:gd name="connsiteY17" fmla="*/ 585788 h 619126"/>
                    <a:gd name="connsiteX18" fmla="*/ 298052 w 730648"/>
                    <a:gd name="connsiteY18" fmla="*/ 447674 h 619126"/>
                    <a:gd name="connsiteX19" fmla="*/ 240904 w 730648"/>
                    <a:gd name="connsiteY19" fmla="*/ 376238 h 619126"/>
                    <a:gd name="connsiteX20" fmla="*/ 150416 w 730648"/>
                    <a:gd name="connsiteY20" fmla="*/ 352426 h 619126"/>
                    <a:gd name="connsiteX21" fmla="*/ 150416 w 730648"/>
                    <a:gd name="connsiteY21" fmla="*/ 295274 h 619126"/>
                    <a:gd name="connsiteX22" fmla="*/ 45640 w 730648"/>
                    <a:gd name="connsiteY22" fmla="*/ 204788 h 619126"/>
                    <a:gd name="connsiteX23" fmla="*/ 26592 w 730648"/>
                    <a:gd name="connsiteY23" fmla="*/ 138114 h 619126"/>
                    <a:gd name="connsiteX24" fmla="*/ 2776 w 730648"/>
                    <a:gd name="connsiteY24" fmla="*/ 114300 h 619126"/>
                    <a:gd name="connsiteX25" fmla="*/ 0 w 730648"/>
                    <a:gd name="connsiteY25" fmla="*/ 107160 h 619126"/>
                    <a:gd name="connsiteX26" fmla="*/ 7540 w 730648"/>
                    <a:gd name="connsiteY26" fmla="*/ 61914 h 619126"/>
                    <a:gd name="connsiteX27" fmla="*/ 59928 w 730648"/>
                    <a:gd name="connsiteY27" fmla="*/ 0 h 619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30648" h="619126">
                      <a:moveTo>
                        <a:pt x="59928" y="0"/>
                      </a:moveTo>
                      <a:lnTo>
                        <a:pt x="126604" y="52388"/>
                      </a:lnTo>
                      <a:lnTo>
                        <a:pt x="128732" y="47920"/>
                      </a:lnTo>
                      <a:lnTo>
                        <a:pt x="136128" y="66674"/>
                      </a:lnTo>
                      <a:lnTo>
                        <a:pt x="150416" y="147638"/>
                      </a:lnTo>
                      <a:lnTo>
                        <a:pt x="250428" y="152400"/>
                      </a:lnTo>
                      <a:lnTo>
                        <a:pt x="326628" y="104774"/>
                      </a:lnTo>
                      <a:lnTo>
                        <a:pt x="327940" y="104606"/>
                      </a:lnTo>
                      <a:lnTo>
                        <a:pt x="364728" y="233362"/>
                      </a:lnTo>
                      <a:lnTo>
                        <a:pt x="440928" y="219074"/>
                      </a:lnTo>
                      <a:lnTo>
                        <a:pt x="459976" y="385762"/>
                      </a:lnTo>
                      <a:lnTo>
                        <a:pt x="569516" y="423862"/>
                      </a:lnTo>
                      <a:lnTo>
                        <a:pt x="626664" y="385762"/>
                      </a:lnTo>
                      <a:lnTo>
                        <a:pt x="726680" y="576262"/>
                      </a:lnTo>
                      <a:lnTo>
                        <a:pt x="730648" y="581026"/>
                      </a:lnTo>
                      <a:lnTo>
                        <a:pt x="650480" y="581026"/>
                      </a:lnTo>
                      <a:lnTo>
                        <a:pt x="617140" y="619126"/>
                      </a:lnTo>
                      <a:lnTo>
                        <a:pt x="474264" y="585788"/>
                      </a:lnTo>
                      <a:lnTo>
                        <a:pt x="298052" y="447674"/>
                      </a:lnTo>
                      <a:lnTo>
                        <a:pt x="240904" y="376238"/>
                      </a:lnTo>
                      <a:lnTo>
                        <a:pt x="150416" y="352426"/>
                      </a:lnTo>
                      <a:lnTo>
                        <a:pt x="150416" y="295274"/>
                      </a:lnTo>
                      <a:lnTo>
                        <a:pt x="45640" y="204788"/>
                      </a:lnTo>
                      <a:lnTo>
                        <a:pt x="26592" y="138114"/>
                      </a:lnTo>
                      <a:lnTo>
                        <a:pt x="2776" y="114300"/>
                      </a:lnTo>
                      <a:lnTo>
                        <a:pt x="0" y="107160"/>
                      </a:lnTo>
                      <a:lnTo>
                        <a:pt x="7540" y="61914"/>
                      </a:lnTo>
                      <a:lnTo>
                        <a:pt x="5992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3" name="フリーフォーム: 図形 1252">
                  <a:extLst>
                    <a:ext uri="{FF2B5EF4-FFF2-40B4-BE49-F238E27FC236}">
                      <a16:creationId xmlns:a16="http://schemas.microsoft.com/office/drawing/2014/main" id="{9AD074CB-71AA-4CCC-BBAB-5C9C612567D1}"/>
                    </a:ext>
                  </a:extLst>
                </p:cNvPr>
                <p:cNvSpPr/>
                <p:nvPr/>
              </p:nvSpPr>
              <p:spPr>
                <a:xfrm>
                  <a:off x="38609588" y="20731164"/>
                  <a:ext cx="204788" cy="190500"/>
                </a:xfrm>
                <a:custGeom>
                  <a:avLst/>
                  <a:gdLst>
                    <a:gd name="connsiteX0" fmla="*/ 52388 w 204788"/>
                    <a:gd name="connsiteY0" fmla="*/ 0 h 190500"/>
                    <a:gd name="connsiteX1" fmla="*/ 180976 w 204788"/>
                    <a:gd name="connsiteY1" fmla="*/ 38100 h 190500"/>
                    <a:gd name="connsiteX2" fmla="*/ 198208 w 204788"/>
                    <a:gd name="connsiteY2" fmla="*/ 34444 h 190500"/>
                    <a:gd name="connsiteX3" fmla="*/ 204788 w 204788"/>
                    <a:gd name="connsiteY3" fmla="*/ 185736 h 190500"/>
                    <a:gd name="connsiteX4" fmla="*/ 95252 w 204788"/>
                    <a:gd name="connsiteY4" fmla="*/ 190500 h 190500"/>
                    <a:gd name="connsiteX5" fmla="*/ 0 w 204788"/>
                    <a:gd name="connsiteY5" fmla="*/ 142874 h 190500"/>
                    <a:gd name="connsiteX6" fmla="*/ 52388 w 204788"/>
                    <a:gd name="connsiteY6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4788" h="190500">
                      <a:moveTo>
                        <a:pt x="52388" y="0"/>
                      </a:moveTo>
                      <a:lnTo>
                        <a:pt x="180976" y="38100"/>
                      </a:lnTo>
                      <a:lnTo>
                        <a:pt x="198208" y="34444"/>
                      </a:lnTo>
                      <a:lnTo>
                        <a:pt x="204788" y="185736"/>
                      </a:lnTo>
                      <a:lnTo>
                        <a:pt x="95252" y="190500"/>
                      </a:lnTo>
                      <a:lnTo>
                        <a:pt x="0" y="142874"/>
                      </a:lnTo>
                      <a:lnTo>
                        <a:pt x="523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4" name="フリーフォーム: 図形 1253">
                  <a:extLst>
                    <a:ext uri="{FF2B5EF4-FFF2-40B4-BE49-F238E27FC236}">
                      <a16:creationId xmlns:a16="http://schemas.microsoft.com/office/drawing/2014/main" id="{FEA0459A-645F-47F2-AFDA-ED939A09D7AE}"/>
                    </a:ext>
                  </a:extLst>
                </p:cNvPr>
                <p:cNvSpPr/>
                <p:nvPr/>
              </p:nvSpPr>
              <p:spPr>
                <a:xfrm>
                  <a:off x="38527584" y="20678776"/>
                  <a:ext cx="598400" cy="490536"/>
                </a:xfrm>
                <a:custGeom>
                  <a:avLst/>
                  <a:gdLst>
                    <a:gd name="connsiteX0" fmla="*/ 467768 w 598400"/>
                    <a:gd name="connsiteY0" fmla="*/ 0 h 490536"/>
                    <a:gd name="connsiteX1" fmla="*/ 582064 w 598400"/>
                    <a:gd name="connsiteY1" fmla="*/ 100012 h 490536"/>
                    <a:gd name="connsiteX2" fmla="*/ 591592 w 598400"/>
                    <a:gd name="connsiteY2" fmla="*/ 185736 h 490536"/>
                    <a:gd name="connsiteX3" fmla="*/ 598400 w 598400"/>
                    <a:gd name="connsiteY3" fmla="*/ 185736 h 490536"/>
                    <a:gd name="connsiteX4" fmla="*/ 596352 w 598400"/>
                    <a:gd name="connsiteY4" fmla="*/ 195262 h 490536"/>
                    <a:gd name="connsiteX5" fmla="*/ 563016 w 598400"/>
                    <a:gd name="connsiteY5" fmla="*/ 280988 h 490536"/>
                    <a:gd name="connsiteX6" fmla="*/ 496340 w 598400"/>
                    <a:gd name="connsiteY6" fmla="*/ 328612 h 490536"/>
                    <a:gd name="connsiteX7" fmla="*/ 510628 w 598400"/>
                    <a:gd name="connsiteY7" fmla="*/ 376236 h 490536"/>
                    <a:gd name="connsiteX8" fmla="*/ 177256 w 598400"/>
                    <a:gd name="connsiteY8" fmla="*/ 490536 h 490536"/>
                    <a:gd name="connsiteX9" fmla="*/ 158204 w 598400"/>
                    <a:gd name="connsiteY9" fmla="*/ 366712 h 490536"/>
                    <a:gd name="connsiteX10" fmla="*/ 110580 w 598400"/>
                    <a:gd name="connsiteY10" fmla="*/ 361948 h 490536"/>
                    <a:gd name="connsiteX11" fmla="*/ 53428 w 598400"/>
                    <a:gd name="connsiteY11" fmla="*/ 266700 h 490536"/>
                    <a:gd name="connsiteX12" fmla="*/ 0 w 598400"/>
                    <a:gd name="connsiteY12" fmla="*/ 228010 h 490536"/>
                    <a:gd name="connsiteX13" fmla="*/ 8916 w 598400"/>
                    <a:gd name="connsiteY13" fmla="*/ 192338 h 490536"/>
                    <a:gd name="connsiteX14" fmla="*/ 82004 w 598400"/>
                    <a:gd name="connsiteY14" fmla="*/ 195262 h 490536"/>
                    <a:gd name="connsiteX15" fmla="*/ 177256 w 598400"/>
                    <a:gd name="connsiteY15" fmla="*/ 242888 h 490536"/>
                    <a:gd name="connsiteX16" fmla="*/ 286792 w 598400"/>
                    <a:gd name="connsiteY16" fmla="*/ 238124 h 490536"/>
                    <a:gd name="connsiteX17" fmla="*/ 280212 w 598400"/>
                    <a:gd name="connsiteY17" fmla="*/ 86832 h 490536"/>
                    <a:gd name="connsiteX18" fmla="*/ 420140 w 598400"/>
                    <a:gd name="connsiteY18" fmla="*/ 57148 h 490536"/>
                    <a:gd name="connsiteX19" fmla="*/ 429664 w 598400"/>
                    <a:gd name="connsiteY19" fmla="*/ 14288 h 490536"/>
                    <a:gd name="connsiteX20" fmla="*/ 467768 w 598400"/>
                    <a:gd name="connsiteY20" fmla="*/ 0 h 490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98400" h="490536">
                      <a:moveTo>
                        <a:pt x="467768" y="0"/>
                      </a:moveTo>
                      <a:lnTo>
                        <a:pt x="582064" y="100012"/>
                      </a:lnTo>
                      <a:lnTo>
                        <a:pt x="591592" y="185736"/>
                      </a:lnTo>
                      <a:lnTo>
                        <a:pt x="598400" y="185736"/>
                      </a:lnTo>
                      <a:lnTo>
                        <a:pt x="596352" y="195262"/>
                      </a:lnTo>
                      <a:lnTo>
                        <a:pt x="563016" y="280988"/>
                      </a:lnTo>
                      <a:lnTo>
                        <a:pt x="496340" y="328612"/>
                      </a:lnTo>
                      <a:lnTo>
                        <a:pt x="510628" y="376236"/>
                      </a:lnTo>
                      <a:lnTo>
                        <a:pt x="177256" y="490536"/>
                      </a:lnTo>
                      <a:lnTo>
                        <a:pt x="158204" y="366712"/>
                      </a:lnTo>
                      <a:lnTo>
                        <a:pt x="110580" y="361948"/>
                      </a:lnTo>
                      <a:lnTo>
                        <a:pt x="53428" y="266700"/>
                      </a:lnTo>
                      <a:lnTo>
                        <a:pt x="0" y="228010"/>
                      </a:lnTo>
                      <a:lnTo>
                        <a:pt x="8916" y="192338"/>
                      </a:lnTo>
                      <a:lnTo>
                        <a:pt x="82004" y="195262"/>
                      </a:lnTo>
                      <a:lnTo>
                        <a:pt x="177256" y="242888"/>
                      </a:lnTo>
                      <a:lnTo>
                        <a:pt x="286792" y="238124"/>
                      </a:lnTo>
                      <a:lnTo>
                        <a:pt x="280212" y="86832"/>
                      </a:lnTo>
                      <a:lnTo>
                        <a:pt x="420140" y="57148"/>
                      </a:lnTo>
                      <a:lnTo>
                        <a:pt x="429664" y="14288"/>
                      </a:lnTo>
                      <a:lnTo>
                        <a:pt x="46776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5" name="フリーフォーム: 図形 1254">
                  <a:extLst>
                    <a:ext uri="{FF2B5EF4-FFF2-40B4-BE49-F238E27FC236}">
                      <a16:creationId xmlns:a16="http://schemas.microsoft.com/office/drawing/2014/main" id="{B8D8545E-DC09-4AB1-81EF-4B97ADFFE3EB}"/>
                    </a:ext>
                  </a:extLst>
                </p:cNvPr>
                <p:cNvSpPr/>
                <p:nvPr/>
              </p:nvSpPr>
              <p:spPr>
                <a:xfrm>
                  <a:off x="38833424" y="20852610"/>
                  <a:ext cx="1295400" cy="1083466"/>
                </a:xfrm>
                <a:custGeom>
                  <a:avLst/>
                  <a:gdLst>
                    <a:gd name="connsiteX0" fmla="*/ 363936 w 1295400"/>
                    <a:gd name="connsiteY0" fmla="*/ 0 h 1083466"/>
                    <a:gd name="connsiteX1" fmla="*/ 366712 w 1295400"/>
                    <a:gd name="connsiteY1" fmla="*/ 7140 h 1083466"/>
                    <a:gd name="connsiteX2" fmla="*/ 390528 w 1295400"/>
                    <a:gd name="connsiteY2" fmla="*/ 30954 h 1083466"/>
                    <a:gd name="connsiteX3" fmla="*/ 409576 w 1295400"/>
                    <a:gd name="connsiteY3" fmla="*/ 97628 h 1083466"/>
                    <a:gd name="connsiteX4" fmla="*/ 514352 w 1295400"/>
                    <a:gd name="connsiteY4" fmla="*/ 188114 h 1083466"/>
                    <a:gd name="connsiteX5" fmla="*/ 514352 w 1295400"/>
                    <a:gd name="connsiteY5" fmla="*/ 245266 h 1083466"/>
                    <a:gd name="connsiteX6" fmla="*/ 604840 w 1295400"/>
                    <a:gd name="connsiteY6" fmla="*/ 269078 h 1083466"/>
                    <a:gd name="connsiteX7" fmla="*/ 661988 w 1295400"/>
                    <a:gd name="connsiteY7" fmla="*/ 340514 h 1083466"/>
                    <a:gd name="connsiteX8" fmla="*/ 838200 w 1295400"/>
                    <a:gd name="connsiteY8" fmla="*/ 478628 h 1083466"/>
                    <a:gd name="connsiteX9" fmla="*/ 981076 w 1295400"/>
                    <a:gd name="connsiteY9" fmla="*/ 511966 h 1083466"/>
                    <a:gd name="connsiteX10" fmla="*/ 1014416 w 1295400"/>
                    <a:gd name="connsiteY10" fmla="*/ 473866 h 1083466"/>
                    <a:gd name="connsiteX11" fmla="*/ 1094584 w 1295400"/>
                    <a:gd name="connsiteY11" fmla="*/ 473866 h 1083466"/>
                    <a:gd name="connsiteX12" fmla="*/ 1185864 w 1295400"/>
                    <a:gd name="connsiteY12" fmla="*/ 583402 h 1083466"/>
                    <a:gd name="connsiteX13" fmla="*/ 1185864 w 1295400"/>
                    <a:gd name="connsiteY13" fmla="*/ 645314 h 1083466"/>
                    <a:gd name="connsiteX14" fmla="*/ 1249056 w 1295400"/>
                    <a:gd name="connsiteY14" fmla="*/ 635676 h 1083466"/>
                    <a:gd name="connsiteX15" fmla="*/ 1243016 w 1295400"/>
                    <a:gd name="connsiteY15" fmla="*/ 640554 h 1083466"/>
                    <a:gd name="connsiteX16" fmla="*/ 1295400 w 1295400"/>
                    <a:gd name="connsiteY16" fmla="*/ 735802 h 1083466"/>
                    <a:gd name="connsiteX17" fmla="*/ 1209676 w 1295400"/>
                    <a:gd name="connsiteY17" fmla="*/ 812002 h 1083466"/>
                    <a:gd name="connsiteX18" fmla="*/ 1171520 w 1295400"/>
                    <a:gd name="connsiteY18" fmla="*/ 894184 h 1083466"/>
                    <a:gd name="connsiteX19" fmla="*/ 1110616 w 1295400"/>
                    <a:gd name="connsiteY19" fmla="*/ 902490 h 1083466"/>
                    <a:gd name="connsiteX20" fmla="*/ 1049656 w 1295400"/>
                    <a:gd name="connsiteY20" fmla="*/ 925350 h 1083466"/>
                    <a:gd name="connsiteX21" fmla="*/ 1022536 w 1295400"/>
                    <a:gd name="connsiteY21" fmla="*/ 1040602 h 1083466"/>
                    <a:gd name="connsiteX22" fmla="*/ 885824 w 1295400"/>
                    <a:gd name="connsiteY22" fmla="*/ 1040602 h 1083466"/>
                    <a:gd name="connsiteX23" fmla="*/ 852488 w 1295400"/>
                    <a:gd name="connsiteY23" fmla="*/ 1083466 h 1083466"/>
                    <a:gd name="connsiteX24" fmla="*/ 785816 w 1295400"/>
                    <a:gd name="connsiteY24" fmla="*/ 1083466 h 1083466"/>
                    <a:gd name="connsiteX25" fmla="*/ 754400 w 1295400"/>
                    <a:gd name="connsiteY25" fmla="*/ 1044200 h 1083466"/>
                    <a:gd name="connsiteX26" fmla="*/ 752476 w 1295400"/>
                    <a:gd name="connsiteY26" fmla="*/ 969166 h 1083466"/>
                    <a:gd name="connsiteX27" fmla="*/ 661988 w 1295400"/>
                    <a:gd name="connsiteY27" fmla="*/ 878678 h 1083466"/>
                    <a:gd name="connsiteX28" fmla="*/ 661988 w 1295400"/>
                    <a:gd name="connsiteY28" fmla="*/ 807240 h 1083466"/>
                    <a:gd name="connsiteX29" fmla="*/ 695328 w 1295400"/>
                    <a:gd name="connsiteY29" fmla="*/ 783428 h 1083466"/>
                    <a:gd name="connsiteX30" fmla="*/ 719140 w 1295400"/>
                    <a:gd name="connsiteY30" fmla="*/ 645314 h 1083466"/>
                    <a:gd name="connsiteX31" fmla="*/ 585788 w 1295400"/>
                    <a:gd name="connsiteY31" fmla="*/ 602454 h 1083466"/>
                    <a:gd name="connsiteX32" fmla="*/ 552452 w 1295400"/>
                    <a:gd name="connsiteY32" fmla="*/ 635790 h 1083466"/>
                    <a:gd name="connsiteX33" fmla="*/ 509588 w 1295400"/>
                    <a:gd name="connsiteY33" fmla="*/ 607214 h 1083466"/>
                    <a:gd name="connsiteX34" fmla="*/ 376240 w 1295400"/>
                    <a:gd name="connsiteY34" fmla="*/ 607214 h 1083466"/>
                    <a:gd name="connsiteX35" fmla="*/ 361952 w 1295400"/>
                    <a:gd name="connsiteY35" fmla="*/ 588166 h 1083466"/>
                    <a:gd name="connsiteX36" fmla="*/ 347664 w 1295400"/>
                    <a:gd name="connsiteY36" fmla="*/ 511966 h 1083466"/>
                    <a:gd name="connsiteX37" fmla="*/ 295276 w 1295400"/>
                    <a:gd name="connsiteY37" fmla="*/ 488154 h 1083466"/>
                    <a:gd name="connsiteX38" fmla="*/ 233364 w 1295400"/>
                    <a:gd name="connsiteY38" fmla="*/ 550066 h 1083466"/>
                    <a:gd name="connsiteX39" fmla="*/ 9528 w 1295400"/>
                    <a:gd name="connsiteY39" fmla="*/ 359566 h 1083466"/>
                    <a:gd name="connsiteX40" fmla="*/ 0 w 1295400"/>
                    <a:gd name="connsiteY40" fmla="*/ 283366 h 1083466"/>
                    <a:gd name="connsiteX41" fmla="*/ 4920 w 1295400"/>
                    <a:gd name="connsiteY41" fmla="*/ 270930 h 1083466"/>
                    <a:gd name="connsiteX42" fmla="*/ 204788 w 1295400"/>
                    <a:gd name="connsiteY42" fmla="*/ 202402 h 1083466"/>
                    <a:gd name="connsiteX43" fmla="*/ 190500 w 1295400"/>
                    <a:gd name="connsiteY43" fmla="*/ 154778 h 1083466"/>
                    <a:gd name="connsiteX44" fmla="*/ 257176 w 1295400"/>
                    <a:gd name="connsiteY44" fmla="*/ 107154 h 1083466"/>
                    <a:gd name="connsiteX45" fmla="*/ 290512 w 1295400"/>
                    <a:gd name="connsiteY45" fmla="*/ 21428 h 1083466"/>
                    <a:gd name="connsiteX46" fmla="*/ 292560 w 1295400"/>
                    <a:gd name="connsiteY46" fmla="*/ 11902 h 1083466"/>
                    <a:gd name="connsiteX47" fmla="*/ 361952 w 1295400"/>
                    <a:gd name="connsiteY47" fmla="*/ 11902 h 1083466"/>
                    <a:gd name="connsiteX48" fmla="*/ 363936 w 1295400"/>
                    <a:gd name="connsiteY48" fmla="*/ 0 h 1083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295400" h="1083466">
                      <a:moveTo>
                        <a:pt x="363936" y="0"/>
                      </a:moveTo>
                      <a:lnTo>
                        <a:pt x="366712" y="7140"/>
                      </a:lnTo>
                      <a:lnTo>
                        <a:pt x="390528" y="30954"/>
                      </a:lnTo>
                      <a:lnTo>
                        <a:pt x="409576" y="97628"/>
                      </a:lnTo>
                      <a:lnTo>
                        <a:pt x="514352" y="188114"/>
                      </a:lnTo>
                      <a:lnTo>
                        <a:pt x="514352" y="245266"/>
                      </a:lnTo>
                      <a:lnTo>
                        <a:pt x="604840" y="269078"/>
                      </a:lnTo>
                      <a:lnTo>
                        <a:pt x="661988" y="340514"/>
                      </a:lnTo>
                      <a:lnTo>
                        <a:pt x="838200" y="478628"/>
                      </a:lnTo>
                      <a:lnTo>
                        <a:pt x="981076" y="511966"/>
                      </a:lnTo>
                      <a:lnTo>
                        <a:pt x="1014416" y="473866"/>
                      </a:lnTo>
                      <a:lnTo>
                        <a:pt x="1094584" y="473866"/>
                      </a:lnTo>
                      <a:lnTo>
                        <a:pt x="1185864" y="583402"/>
                      </a:lnTo>
                      <a:lnTo>
                        <a:pt x="1185864" y="645314"/>
                      </a:lnTo>
                      <a:lnTo>
                        <a:pt x="1249056" y="635676"/>
                      </a:lnTo>
                      <a:lnTo>
                        <a:pt x="1243016" y="640554"/>
                      </a:lnTo>
                      <a:lnTo>
                        <a:pt x="1295400" y="735802"/>
                      </a:lnTo>
                      <a:lnTo>
                        <a:pt x="1209676" y="812002"/>
                      </a:lnTo>
                      <a:lnTo>
                        <a:pt x="1171520" y="894184"/>
                      </a:lnTo>
                      <a:lnTo>
                        <a:pt x="1110616" y="902490"/>
                      </a:lnTo>
                      <a:lnTo>
                        <a:pt x="1049656" y="925350"/>
                      </a:lnTo>
                      <a:lnTo>
                        <a:pt x="1022536" y="1040602"/>
                      </a:lnTo>
                      <a:lnTo>
                        <a:pt x="885824" y="1040602"/>
                      </a:lnTo>
                      <a:lnTo>
                        <a:pt x="852488" y="1083466"/>
                      </a:lnTo>
                      <a:lnTo>
                        <a:pt x="785816" y="1083466"/>
                      </a:lnTo>
                      <a:lnTo>
                        <a:pt x="754400" y="1044200"/>
                      </a:lnTo>
                      <a:lnTo>
                        <a:pt x="752476" y="969166"/>
                      </a:lnTo>
                      <a:lnTo>
                        <a:pt x="661988" y="878678"/>
                      </a:lnTo>
                      <a:lnTo>
                        <a:pt x="661988" y="807240"/>
                      </a:lnTo>
                      <a:lnTo>
                        <a:pt x="695328" y="783428"/>
                      </a:lnTo>
                      <a:lnTo>
                        <a:pt x="719140" y="645314"/>
                      </a:lnTo>
                      <a:lnTo>
                        <a:pt x="585788" y="602454"/>
                      </a:lnTo>
                      <a:lnTo>
                        <a:pt x="552452" y="635790"/>
                      </a:lnTo>
                      <a:lnTo>
                        <a:pt x="509588" y="607214"/>
                      </a:lnTo>
                      <a:lnTo>
                        <a:pt x="376240" y="607214"/>
                      </a:lnTo>
                      <a:lnTo>
                        <a:pt x="361952" y="588166"/>
                      </a:lnTo>
                      <a:lnTo>
                        <a:pt x="347664" y="511966"/>
                      </a:lnTo>
                      <a:lnTo>
                        <a:pt x="295276" y="488154"/>
                      </a:lnTo>
                      <a:lnTo>
                        <a:pt x="233364" y="550066"/>
                      </a:lnTo>
                      <a:lnTo>
                        <a:pt x="9528" y="359566"/>
                      </a:lnTo>
                      <a:lnTo>
                        <a:pt x="0" y="283366"/>
                      </a:lnTo>
                      <a:lnTo>
                        <a:pt x="4920" y="270930"/>
                      </a:lnTo>
                      <a:lnTo>
                        <a:pt x="204788" y="202402"/>
                      </a:lnTo>
                      <a:lnTo>
                        <a:pt x="190500" y="154778"/>
                      </a:lnTo>
                      <a:lnTo>
                        <a:pt x="257176" y="107154"/>
                      </a:lnTo>
                      <a:lnTo>
                        <a:pt x="290512" y="21428"/>
                      </a:lnTo>
                      <a:lnTo>
                        <a:pt x="292560" y="11902"/>
                      </a:lnTo>
                      <a:lnTo>
                        <a:pt x="361952" y="11902"/>
                      </a:lnTo>
                      <a:lnTo>
                        <a:pt x="36393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6" name="フリーフォーム: 図形 1255">
                  <a:extLst>
                    <a:ext uri="{FF2B5EF4-FFF2-40B4-BE49-F238E27FC236}">
                      <a16:creationId xmlns:a16="http://schemas.microsoft.com/office/drawing/2014/main" id="{B9CD6181-54D5-4A1A-8257-827FF986EE95}"/>
                    </a:ext>
                  </a:extLst>
                </p:cNvPr>
                <p:cNvSpPr/>
                <p:nvPr/>
              </p:nvSpPr>
              <p:spPr>
                <a:xfrm>
                  <a:off x="38844332" y="21213352"/>
                  <a:ext cx="361628" cy="427448"/>
                </a:xfrm>
                <a:custGeom>
                  <a:avLst/>
                  <a:gdLst>
                    <a:gd name="connsiteX0" fmla="*/ 0 w 361628"/>
                    <a:gd name="connsiteY0" fmla="*/ 0 h 427448"/>
                    <a:gd name="connsiteX1" fmla="*/ 222456 w 361628"/>
                    <a:gd name="connsiteY1" fmla="*/ 189324 h 427448"/>
                    <a:gd name="connsiteX2" fmla="*/ 284368 w 361628"/>
                    <a:gd name="connsiteY2" fmla="*/ 127412 h 427448"/>
                    <a:gd name="connsiteX3" fmla="*/ 336756 w 361628"/>
                    <a:gd name="connsiteY3" fmla="*/ 151224 h 427448"/>
                    <a:gd name="connsiteX4" fmla="*/ 351044 w 361628"/>
                    <a:gd name="connsiteY4" fmla="*/ 227424 h 427448"/>
                    <a:gd name="connsiteX5" fmla="*/ 361628 w 361628"/>
                    <a:gd name="connsiteY5" fmla="*/ 241534 h 427448"/>
                    <a:gd name="connsiteX6" fmla="*/ 322468 w 361628"/>
                    <a:gd name="connsiteY6" fmla="*/ 365536 h 427448"/>
                    <a:gd name="connsiteX7" fmla="*/ 255792 w 361628"/>
                    <a:gd name="connsiteY7" fmla="*/ 389348 h 427448"/>
                    <a:gd name="connsiteX8" fmla="*/ 222456 w 361628"/>
                    <a:gd name="connsiteY8" fmla="*/ 427448 h 427448"/>
                    <a:gd name="connsiteX9" fmla="*/ 170068 w 361628"/>
                    <a:gd name="connsiteY9" fmla="*/ 398872 h 427448"/>
                    <a:gd name="connsiteX10" fmla="*/ 89108 w 361628"/>
                    <a:gd name="connsiteY10" fmla="*/ 394112 h 427448"/>
                    <a:gd name="connsiteX11" fmla="*/ 31956 w 361628"/>
                    <a:gd name="connsiteY11" fmla="*/ 303624 h 427448"/>
                    <a:gd name="connsiteX12" fmla="*/ 3380 w 361628"/>
                    <a:gd name="connsiteY12" fmla="*/ 189324 h 427448"/>
                    <a:gd name="connsiteX13" fmla="*/ 0 w 361628"/>
                    <a:gd name="connsiteY13" fmla="*/ 0 h 427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1628" h="427448">
                      <a:moveTo>
                        <a:pt x="0" y="0"/>
                      </a:moveTo>
                      <a:lnTo>
                        <a:pt x="222456" y="189324"/>
                      </a:lnTo>
                      <a:lnTo>
                        <a:pt x="284368" y="127412"/>
                      </a:lnTo>
                      <a:lnTo>
                        <a:pt x="336756" y="151224"/>
                      </a:lnTo>
                      <a:lnTo>
                        <a:pt x="351044" y="227424"/>
                      </a:lnTo>
                      <a:lnTo>
                        <a:pt x="361628" y="241534"/>
                      </a:lnTo>
                      <a:lnTo>
                        <a:pt x="322468" y="365536"/>
                      </a:lnTo>
                      <a:lnTo>
                        <a:pt x="255792" y="389348"/>
                      </a:lnTo>
                      <a:lnTo>
                        <a:pt x="222456" y="427448"/>
                      </a:lnTo>
                      <a:lnTo>
                        <a:pt x="170068" y="398872"/>
                      </a:lnTo>
                      <a:lnTo>
                        <a:pt x="89108" y="394112"/>
                      </a:lnTo>
                      <a:lnTo>
                        <a:pt x="31956" y="303624"/>
                      </a:lnTo>
                      <a:lnTo>
                        <a:pt x="3380" y="18932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7" name="フリーフォーム: 図形 1256">
                  <a:extLst>
                    <a:ext uri="{FF2B5EF4-FFF2-40B4-BE49-F238E27FC236}">
                      <a16:creationId xmlns:a16="http://schemas.microsoft.com/office/drawing/2014/main" id="{58872A71-A0BE-4FE8-8699-54A897AF22D8}"/>
                    </a:ext>
                  </a:extLst>
                </p:cNvPr>
                <p:cNvSpPr/>
                <p:nvPr/>
              </p:nvSpPr>
              <p:spPr>
                <a:xfrm>
                  <a:off x="38681024" y="22317076"/>
                  <a:ext cx="221980" cy="477698"/>
                </a:xfrm>
                <a:custGeom>
                  <a:avLst/>
                  <a:gdLst>
                    <a:gd name="connsiteX0" fmla="*/ 90488 w 221980"/>
                    <a:gd name="connsiteY0" fmla="*/ 0 h 477698"/>
                    <a:gd name="connsiteX1" fmla="*/ 180976 w 221980"/>
                    <a:gd name="connsiteY1" fmla="*/ 33336 h 477698"/>
                    <a:gd name="connsiteX2" fmla="*/ 221980 w 221980"/>
                    <a:gd name="connsiteY2" fmla="*/ 93638 h 477698"/>
                    <a:gd name="connsiteX3" fmla="*/ 209552 w 221980"/>
                    <a:gd name="connsiteY3" fmla="*/ 123824 h 477698"/>
                    <a:gd name="connsiteX4" fmla="*/ 180976 w 221980"/>
                    <a:gd name="connsiteY4" fmla="*/ 300036 h 477698"/>
                    <a:gd name="connsiteX5" fmla="*/ 128588 w 221980"/>
                    <a:gd name="connsiteY5" fmla="*/ 376236 h 477698"/>
                    <a:gd name="connsiteX6" fmla="*/ 105064 w 221980"/>
                    <a:gd name="connsiteY6" fmla="*/ 423288 h 477698"/>
                    <a:gd name="connsiteX7" fmla="*/ 101600 w 221980"/>
                    <a:gd name="connsiteY7" fmla="*/ 425448 h 477698"/>
                    <a:gd name="connsiteX8" fmla="*/ 65976 w 221980"/>
                    <a:gd name="connsiteY8" fmla="*/ 477698 h 477698"/>
                    <a:gd name="connsiteX9" fmla="*/ 28576 w 221980"/>
                    <a:gd name="connsiteY9" fmla="*/ 357188 h 477698"/>
                    <a:gd name="connsiteX10" fmla="*/ 23760 w 221980"/>
                    <a:gd name="connsiteY10" fmla="*/ 355850 h 477698"/>
                    <a:gd name="connsiteX11" fmla="*/ 19052 w 221980"/>
                    <a:gd name="connsiteY11" fmla="*/ 242888 h 477698"/>
                    <a:gd name="connsiteX12" fmla="*/ 61912 w 221980"/>
                    <a:gd name="connsiteY12" fmla="*/ 195262 h 477698"/>
                    <a:gd name="connsiteX13" fmla="*/ 0 w 221980"/>
                    <a:gd name="connsiteY13" fmla="*/ 71436 h 477698"/>
                    <a:gd name="connsiteX14" fmla="*/ 90488 w 221980"/>
                    <a:gd name="connsiteY14" fmla="*/ 0 h 477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21980" h="477698">
                      <a:moveTo>
                        <a:pt x="90488" y="0"/>
                      </a:moveTo>
                      <a:lnTo>
                        <a:pt x="180976" y="33336"/>
                      </a:lnTo>
                      <a:lnTo>
                        <a:pt x="221980" y="93638"/>
                      </a:lnTo>
                      <a:lnTo>
                        <a:pt x="209552" y="123824"/>
                      </a:lnTo>
                      <a:lnTo>
                        <a:pt x="180976" y="300036"/>
                      </a:lnTo>
                      <a:lnTo>
                        <a:pt x="128588" y="376236"/>
                      </a:lnTo>
                      <a:lnTo>
                        <a:pt x="105064" y="423288"/>
                      </a:lnTo>
                      <a:lnTo>
                        <a:pt x="101600" y="425448"/>
                      </a:lnTo>
                      <a:lnTo>
                        <a:pt x="65976" y="477698"/>
                      </a:lnTo>
                      <a:lnTo>
                        <a:pt x="28576" y="357188"/>
                      </a:lnTo>
                      <a:lnTo>
                        <a:pt x="23760" y="355850"/>
                      </a:lnTo>
                      <a:lnTo>
                        <a:pt x="19052" y="242888"/>
                      </a:lnTo>
                      <a:lnTo>
                        <a:pt x="61912" y="195262"/>
                      </a:lnTo>
                      <a:lnTo>
                        <a:pt x="0" y="71436"/>
                      </a:lnTo>
                      <a:lnTo>
                        <a:pt x="904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8" name="フリーフォーム: 図形 1257">
                  <a:extLst>
                    <a:ext uri="{FF2B5EF4-FFF2-40B4-BE49-F238E27FC236}">
                      <a16:creationId xmlns:a16="http://schemas.microsoft.com/office/drawing/2014/main" id="{B2AF5343-1532-4B16-B934-C41C52B0D8A0}"/>
                    </a:ext>
                  </a:extLst>
                </p:cNvPr>
                <p:cNvSpPr/>
                <p:nvPr/>
              </p:nvSpPr>
              <p:spPr>
                <a:xfrm>
                  <a:off x="38370428" y="22017038"/>
                  <a:ext cx="585932" cy="655888"/>
                </a:xfrm>
                <a:custGeom>
                  <a:avLst/>
                  <a:gdLst>
                    <a:gd name="connsiteX0" fmla="*/ 134384 w 585932"/>
                    <a:gd name="connsiteY0" fmla="*/ 0 h 655888"/>
                    <a:gd name="connsiteX1" fmla="*/ 210584 w 585932"/>
                    <a:gd name="connsiteY1" fmla="*/ 4762 h 655888"/>
                    <a:gd name="connsiteX2" fmla="*/ 329648 w 585932"/>
                    <a:gd name="connsiteY2" fmla="*/ 166686 h 655888"/>
                    <a:gd name="connsiteX3" fmla="*/ 424896 w 585932"/>
                    <a:gd name="connsiteY3" fmla="*/ 128586 h 655888"/>
                    <a:gd name="connsiteX4" fmla="*/ 472524 w 585932"/>
                    <a:gd name="connsiteY4" fmla="*/ 171450 h 655888"/>
                    <a:gd name="connsiteX5" fmla="*/ 443948 w 585932"/>
                    <a:gd name="connsiteY5" fmla="*/ 219074 h 655888"/>
                    <a:gd name="connsiteX6" fmla="*/ 585932 w 585932"/>
                    <a:gd name="connsiteY6" fmla="*/ 319300 h 655888"/>
                    <a:gd name="connsiteX7" fmla="*/ 553484 w 585932"/>
                    <a:gd name="connsiteY7" fmla="*/ 342900 h 655888"/>
                    <a:gd name="connsiteX8" fmla="*/ 532576 w 585932"/>
                    <a:gd name="connsiteY8" fmla="*/ 393676 h 655888"/>
                    <a:gd name="connsiteX9" fmla="*/ 491572 w 585932"/>
                    <a:gd name="connsiteY9" fmla="*/ 333374 h 655888"/>
                    <a:gd name="connsiteX10" fmla="*/ 401084 w 585932"/>
                    <a:gd name="connsiteY10" fmla="*/ 300038 h 655888"/>
                    <a:gd name="connsiteX11" fmla="*/ 310596 w 585932"/>
                    <a:gd name="connsiteY11" fmla="*/ 371474 h 655888"/>
                    <a:gd name="connsiteX12" fmla="*/ 372508 w 585932"/>
                    <a:gd name="connsiteY12" fmla="*/ 495300 h 655888"/>
                    <a:gd name="connsiteX13" fmla="*/ 329648 w 585932"/>
                    <a:gd name="connsiteY13" fmla="*/ 542926 h 655888"/>
                    <a:gd name="connsiteX14" fmla="*/ 334356 w 585932"/>
                    <a:gd name="connsiteY14" fmla="*/ 655888 h 655888"/>
                    <a:gd name="connsiteX15" fmla="*/ 167724 w 585932"/>
                    <a:gd name="connsiteY15" fmla="*/ 609600 h 655888"/>
                    <a:gd name="connsiteX16" fmla="*/ 43896 w 585932"/>
                    <a:gd name="connsiteY16" fmla="*/ 638174 h 655888"/>
                    <a:gd name="connsiteX17" fmla="*/ 15324 w 585932"/>
                    <a:gd name="connsiteY17" fmla="*/ 561974 h 655888"/>
                    <a:gd name="connsiteX18" fmla="*/ 0 w 585932"/>
                    <a:gd name="connsiteY18" fmla="*/ 561974 h 655888"/>
                    <a:gd name="connsiteX19" fmla="*/ 5796 w 585932"/>
                    <a:gd name="connsiteY19" fmla="*/ 552450 h 655888"/>
                    <a:gd name="connsiteX20" fmla="*/ 81996 w 585932"/>
                    <a:gd name="connsiteY20" fmla="*/ 438150 h 655888"/>
                    <a:gd name="connsiteX21" fmla="*/ 101048 w 585932"/>
                    <a:gd name="connsiteY21" fmla="*/ 176212 h 655888"/>
                    <a:gd name="connsiteX22" fmla="*/ 134384 w 585932"/>
                    <a:gd name="connsiteY22" fmla="*/ 0 h 655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85932" h="655888">
                      <a:moveTo>
                        <a:pt x="134384" y="0"/>
                      </a:moveTo>
                      <a:lnTo>
                        <a:pt x="210584" y="4762"/>
                      </a:lnTo>
                      <a:lnTo>
                        <a:pt x="329648" y="166686"/>
                      </a:lnTo>
                      <a:lnTo>
                        <a:pt x="424896" y="128586"/>
                      </a:lnTo>
                      <a:lnTo>
                        <a:pt x="472524" y="171450"/>
                      </a:lnTo>
                      <a:lnTo>
                        <a:pt x="443948" y="219074"/>
                      </a:lnTo>
                      <a:lnTo>
                        <a:pt x="585932" y="319300"/>
                      </a:lnTo>
                      <a:lnTo>
                        <a:pt x="553484" y="342900"/>
                      </a:lnTo>
                      <a:lnTo>
                        <a:pt x="532576" y="393676"/>
                      </a:lnTo>
                      <a:lnTo>
                        <a:pt x="491572" y="333374"/>
                      </a:lnTo>
                      <a:lnTo>
                        <a:pt x="401084" y="300038"/>
                      </a:lnTo>
                      <a:lnTo>
                        <a:pt x="310596" y="371474"/>
                      </a:lnTo>
                      <a:lnTo>
                        <a:pt x="372508" y="495300"/>
                      </a:lnTo>
                      <a:lnTo>
                        <a:pt x="329648" y="542926"/>
                      </a:lnTo>
                      <a:lnTo>
                        <a:pt x="334356" y="655888"/>
                      </a:lnTo>
                      <a:lnTo>
                        <a:pt x="167724" y="609600"/>
                      </a:lnTo>
                      <a:lnTo>
                        <a:pt x="43896" y="638174"/>
                      </a:lnTo>
                      <a:lnTo>
                        <a:pt x="15324" y="561974"/>
                      </a:lnTo>
                      <a:lnTo>
                        <a:pt x="0" y="561974"/>
                      </a:lnTo>
                      <a:lnTo>
                        <a:pt x="5796" y="552450"/>
                      </a:lnTo>
                      <a:lnTo>
                        <a:pt x="81996" y="438150"/>
                      </a:lnTo>
                      <a:lnTo>
                        <a:pt x="101048" y="176212"/>
                      </a:lnTo>
                      <a:lnTo>
                        <a:pt x="13438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9" name="フリーフォーム: 図形 1258">
                  <a:extLst>
                    <a:ext uri="{FF2B5EF4-FFF2-40B4-BE49-F238E27FC236}">
                      <a16:creationId xmlns:a16="http://schemas.microsoft.com/office/drawing/2014/main" id="{85B56DFF-A4B2-4B16-BB9A-D374DCAA97DE}"/>
                    </a:ext>
                  </a:extLst>
                </p:cNvPr>
                <p:cNvSpPr/>
                <p:nvPr/>
              </p:nvSpPr>
              <p:spPr>
                <a:xfrm>
                  <a:off x="38204852" y="21303034"/>
                  <a:ext cx="297580" cy="316334"/>
                </a:xfrm>
                <a:custGeom>
                  <a:avLst/>
                  <a:gdLst>
                    <a:gd name="connsiteX0" fmla="*/ 133248 w 297580"/>
                    <a:gd name="connsiteY0" fmla="*/ 0 h 316334"/>
                    <a:gd name="connsiteX1" fmla="*/ 252336 w 297580"/>
                    <a:gd name="connsiteY1" fmla="*/ 44872 h 316334"/>
                    <a:gd name="connsiteX2" fmla="*/ 223760 w 297580"/>
                    <a:gd name="connsiteY2" fmla="*/ 94878 h 316334"/>
                    <a:gd name="connsiteX3" fmla="*/ 297580 w 297580"/>
                    <a:gd name="connsiteY3" fmla="*/ 149646 h 316334"/>
                    <a:gd name="connsiteX4" fmla="*/ 207092 w 297580"/>
                    <a:gd name="connsiteY4" fmla="*/ 240134 h 316334"/>
                    <a:gd name="connsiteX5" fmla="*/ 223760 w 297580"/>
                    <a:gd name="connsiteY5" fmla="*/ 294904 h 316334"/>
                    <a:gd name="connsiteX6" fmla="*/ 180900 w 297580"/>
                    <a:gd name="connsiteY6" fmla="*/ 316334 h 316334"/>
                    <a:gd name="connsiteX7" fmla="*/ 88028 w 297580"/>
                    <a:gd name="connsiteY7" fmla="*/ 271090 h 316334"/>
                    <a:gd name="connsiteX8" fmla="*/ 14212 w 297580"/>
                    <a:gd name="connsiteY8" fmla="*/ 287760 h 316334"/>
                    <a:gd name="connsiteX9" fmla="*/ 14212 w 297580"/>
                    <a:gd name="connsiteY9" fmla="*/ 216322 h 316334"/>
                    <a:gd name="connsiteX10" fmla="*/ 26116 w 297580"/>
                    <a:gd name="connsiteY10" fmla="*/ 175842 h 316334"/>
                    <a:gd name="connsiteX11" fmla="*/ 0 w 297580"/>
                    <a:gd name="connsiteY11" fmla="*/ 145546 h 316334"/>
                    <a:gd name="connsiteX12" fmla="*/ 90412 w 297580"/>
                    <a:gd name="connsiteY12" fmla="*/ 52016 h 316334"/>
                    <a:gd name="connsiteX13" fmla="*/ 133248 w 297580"/>
                    <a:gd name="connsiteY13" fmla="*/ 0 h 316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7580" h="316334">
                      <a:moveTo>
                        <a:pt x="133248" y="0"/>
                      </a:moveTo>
                      <a:lnTo>
                        <a:pt x="252336" y="44872"/>
                      </a:lnTo>
                      <a:lnTo>
                        <a:pt x="223760" y="94878"/>
                      </a:lnTo>
                      <a:lnTo>
                        <a:pt x="297580" y="149646"/>
                      </a:lnTo>
                      <a:lnTo>
                        <a:pt x="207092" y="240134"/>
                      </a:lnTo>
                      <a:lnTo>
                        <a:pt x="223760" y="294904"/>
                      </a:lnTo>
                      <a:lnTo>
                        <a:pt x="180900" y="316334"/>
                      </a:lnTo>
                      <a:lnTo>
                        <a:pt x="88028" y="271090"/>
                      </a:lnTo>
                      <a:lnTo>
                        <a:pt x="14212" y="287760"/>
                      </a:lnTo>
                      <a:lnTo>
                        <a:pt x="14212" y="216322"/>
                      </a:lnTo>
                      <a:lnTo>
                        <a:pt x="26116" y="175842"/>
                      </a:lnTo>
                      <a:lnTo>
                        <a:pt x="0" y="145546"/>
                      </a:lnTo>
                      <a:lnTo>
                        <a:pt x="90412" y="52016"/>
                      </a:lnTo>
                      <a:lnTo>
                        <a:pt x="1332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0" name="フリーフォーム: 図形 1259">
                  <a:extLst>
                    <a:ext uri="{FF2B5EF4-FFF2-40B4-BE49-F238E27FC236}">
                      <a16:creationId xmlns:a16="http://schemas.microsoft.com/office/drawing/2014/main" id="{E43176F8-197C-4573-9F75-5E115655CEF9}"/>
                    </a:ext>
                  </a:extLst>
                </p:cNvPr>
                <p:cNvSpPr/>
                <p:nvPr/>
              </p:nvSpPr>
              <p:spPr>
                <a:xfrm>
                  <a:off x="38131752" y="20906786"/>
                  <a:ext cx="1456072" cy="1680434"/>
                </a:xfrm>
                <a:custGeom>
                  <a:avLst/>
                  <a:gdLst>
                    <a:gd name="connsiteX0" fmla="*/ 395832 w 1456072"/>
                    <a:gd name="connsiteY0" fmla="*/ 0 h 1680434"/>
                    <a:gd name="connsiteX1" fmla="*/ 449260 w 1456072"/>
                    <a:gd name="connsiteY1" fmla="*/ 38690 h 1680434"/>
                    <a:gd name="connsiteX2" fmla="*/ 506412 w 1456072"/>
                    <a:gd name="connsiteY2" fmla="*/ 133938 h 1680434"/>
                    <a:gd name="connsiteX3" fmla="*/ 554036 w 1456072"/>
                    <a:gd name="connsiteY3" fmla="*/ 138702 h 1680434"/>
                    <a:gd name="connsiteX4" fmla="*/ 573088 w 1456072"/>
                    <a:gd name="connsiteY4" fmla="*/ 262526 h 1680434"/>
                    <a:gd name="connsiteX5" fmla="*/ 706592 w 1456072"/>
                    <a:gd name="connsiteY5" fmla="*/ 216754 h 1680434"/>
                    <a:gd name="connsiteX6" fmla="*/ 701672 w 1456072"/>
                    <a:gd name="connsiteY6" fmla="*/ 229190 h 1680434"/>
                    <a:gd name="connsiteX7" fmla="*/ 711200 w 1456072"/>
                    <a:gd name="connsiteY7" fmla="*/ 305390 h 1680434"/>
                    <a:gd name="connsiteX8" fmla="*/ 712580 w 1456072"/>
                    <a:gd name="connsiteY8" fmla="*/ 306566 h 1680434"/>
                    <a:gd name="connsiteX9" fmla="*/ 715960 w 1456072"/>
                    <a:gd name="connsiteY9" fmla="*/ 495890 h 1680434"/>
                    <a:gd name="connsiteX10" fmla="*/ 744536 w 1456072"/>
                    <a:gd name="connsiteY10" fmla="*/ 610190 h 1680434"/>
                    <a:gd name="connsiteX11" fmla="*/ 801688 w 1456072"/>
                    <a:gd name="connsiteY11" fmla="*/ 700678 h 1680434"/>
                    <a:gd name="connsiteX12" fmla="*/ 882648 w 1456072"/>
                    <a:gd name="connsiteY12" fmla="*/ 705438 h 1680434"/>
                    <a:gd name="connsiteX13" fmla="*/ 935036 w 1456072"/>
                    <a:gd name="connsiteY13" fmla="*/ 734014 h 1680434"/>
                    <a:gd name="connsiteX14" fmla="*/ 968372 w 1456072"/>
                    <a:gd name="connsiteY14" fmla="*/ 695914 h 1680434"/>
                    <a:gd name="connsiteX15" fmla="*/ 1035048 w 1456072"/>
                    <a:gd name="connsiteY15" fmla="*/ 672102 h 1680434"/>
                    <a:gd name="connsiteX16" fmla="*/ 1074208 w 1456072"/>
                    <a:gd name="connsiteY16" fmla="*/ 548100 h 1680434"/>
                    <a:gd name="connsiteX17" fmla="*/ 1077912 w 1456072"/>
                    <a:gd name="connsiteY17" fmla="*/ 553038 h 1680434"/>
                    <a:gd name="connsiteX18" fmla="*/ 1211260 w 1456072"/>
                    <a:gd name="connsiteY18" fmla="*/ 553038 h 1680434"/>
                    <a:gd name="connsiteX19" fmla="*/ 1254124 w 1456072"/>
                    <a:gd name="connsiteY19" fmla="*/ 581614 h 1680434"/>
                    <a:gd name="connsiteX20" fmla="*/ 1287460 w 1456072"/>
                    <a:gd name="connsiteY20" fmla="*/ 548278 h 1680434"/>
                    <a:gd name="connsiteX21" fmla="*/ 1420812 w 1456072"/>
                    <a:gd name="connsiteY21" fmla="*/ 591138 h 1680434"/>
                    <a:gd name="connsiteX22" fmla="*/ 1397000 w 1456072"/>
                    <a:gd name="connsiteY22" fmla="*/ 729252 h 1680434"/>
                    <a:gd name="connsiteX23" fmla="*/ 1363660 w 1456072"/>
                    <a:gd name="connsiteY23" fmla="*/ 753064 h 1680434"/>
                    <a:gd name="connsiteX24" fmla="*/ 1363660 w 1456072"/>
                    <a:gd name="connsiteY24" fmla="*/ 824502 h 1680434"/>
                    <a:gd name="connsiteX25" fmla="*/ 1454148 w 1456072"/>
                    <a:gd name="connsiteY25" fmla="*/ 914990 h 1680434"/>
                    <a:gd name="connsiteX26" fmla="*/ 1456072 w 1456072"/>
                    <a:gd name="connsiteY26" fmla="*/ 990024 h 1680434"/>
                    <a:gd name="connsiteX27" fmla="*/ 1449384 w 1456072"/>
                    <a:gd name="connsiteY27" fmla="*/ 981664 h 1680434"/>
                    <a:gd name="connsiteX28" fmla="*/ 1363660 w 1456072"/>
                    <a:gd name="connsiteY28" fmla="*/ 1000714 h 1680434"/>
                    <a:gd name="connsiteX29" fmla="*/ 1339848 w 1456072"/>
                    <a:gd name="connsiteY29" fmla="*/ 1019764 h 1680434"/>
                    <a:gd name="connsiteX30" fmla="*/ 1282696 w 1456072"/>
                    <a:gd name="connsiteY30" fmla="*/ 981664 h 1680434"/>
                    <a:gd name="connsiteX31" fmla="*/ 1206496 w 1456072"/>
                    <a:gd name="connsiteY31" fmla="*/ 1029290 h 1680434"/>
                    <a:gd name="connsiteX32" fmla="*/ 1135060 w 1456072"/>
                    <a:gd name="connsiteY32" fmla="*/ 1119778 h 1680434"/>
                    <a:gd name="connsiteX33" fmla="*/ 1049336 w 1456072"/>
                    <a:gd name="connsiteY33" fmla="*/ 1162638 h 1680434"/>
                    <a:gd name="connsiteX34" fmla="*/ 906460 w 1456072"/>
                    <a:gd name="connsiteY34" fmla="*/ 1215026 h 1680434"/>
                    <a:gd name="connsiteX35" fmla="*/ 896936 w 1456072"/>
                    <a:gd name="connsiteY35" fmla="*/ 1305514 h 1680434"/>
                    <a:gd name="connsiteX36" fmla="*/ 896936 w 1456072"/>
                    <a:gd name="connsiteY36" fmla="*/ 1376952 h 1680434"/>
                    <a:gd name="connsiteX37" fmla="*/ 824608 w 1456072"/>
                    <a:gd name="connsiteY37" fmla="*/ 1429552 h 1680434"/>
                    <a:gd name="connsiteX38" fmla="*/ 682624 w 1456072"/>
                    <a:gd name="connsiteY38" fmla="*/ 1329326 h 1680434"/>
                    <a:gd name="connsiteX39" fmla="*/ 711200 w 1456072"/>
                    <a:gd name="connsiteY39" fmla="*/ 1281702 h 1680434"/>
                    <a:gd name="connsiteX40" fmla="*/ 663572 w 1456072"/>
                    <a:gd name="connsiteY40" fmla="*/ 1238838 h 1680434"/>
                    <a:gd name="connsiteX41" fmla="*/ 568324 w 1456072"/>
                    <a:gd name="connsiteY41" fmla="*/ 1276938 h 1680434"/>
                    <a:gd name="connsiteX42" fmla="*/ 449260 w 1456072"/>
                    <a:gd name="connsiteY42" fmla="*/ 1115014 h 1680434"/>
                    <a:gd name="connsiteX43" fmla="*/ 373060 w 1456072"/>
                    <a:gd name="connsiteY43" fmla="*/ 1110252 h 1680434"/>
                    <a:gd name="connsiteX44" fmla="*/ 339724 w 1456072"/>
                    <a:gd name="connsiteY44" fmla="*/ 1286464 h 1680434"/>
                    <a:gd name="connsiteX45" fmla="*/ 320672 w 1456072"/>
                    <a:gd name="connsiteY45" fmla="*/ 1548402 h 1680434"/>
                    <a:gd name="connsiteX46" fmla="*/ 244472 w 1456072"/>
                    <a:gd name="connsiteY46" fmla="*/ 1662702 h 1680434"/>
                    <a:gd name="connsiteX47" fmla="*/ 238676 w 1456072"/>
                    <a:gd name="connsiteY47" fmla="*/ 1672226 h 1680434"/>
                    <a:gd name="connsiteX48" fmla="*/ 87312 w 1456072"/>
                    <a:gd name="connsiteY48" fmla="*/ 1672226 h 1680434"/>
                    <a:gd name="connsiteX49" fmla="*/ 86680 w 1456072"/>
                    <a:gd name="connsiteY49" fmla="*/ 1680434 h 1680434"/>
                    <a:gd name="connsiteX50" fmla="*/ 85724 w 1456072"/>
                    <a:gd name="connsiteY50" fmla="*/ 1680164 h 1680434"/>
                    <a:gd name="connsiteX51" fmla="*/ 0 w 1456072"/>
                    <a:gd name="connsiteY51" fmla="*/ 1470614 h 1680434"/>
                    <a:gd name="connsiteX52" fmla="*/ 47624 w 1456072"/>
                    <a:gd name="connsiteY52" fmla="*/ 1353138 h 1680434"/>
                    <a:gd name="connsiteX53" fmla="*/ 219072 w 1456072"/>
                    <a:gd name="connsiteY53" fmla="*/ 1115014 h 1680434"/>
                    <a:gd name="connsiteX54" fmla="*/ 171448 w 1456072"/>
                    <a:gd name="connsiteY54" fmla="*/ 1061038 h 1680434"/>
                    <a:gd name="connsiteX55" fmla="*/ 193672 w 1456072"/>
                    <a:gd name="connsiteY55" fmla="*/ 981664 h 1680434"/>
                    <a:gd name="connsiteX56" fmla="*/ 155572 w 1456072"/>
                    <a:gd name="connsiteY56" fmla="*/ 886414 h 1680434"/>
                    <a:gd name="connsiteX57" fmla="*/ 225256 w 1456072"/>
                    <a:gd name="connsiteY57" fmla="*/ 698578 h 1680434"/>
                    <a:gd name="connsiteX58" fmla="*/ 254000 w 1456072"/>
                    <a:gd name="connsiteY58" fmla="*/ 712582 h 1680434"/>
                    <a:gd name="connsiteX59" fmla="*/ 296860 w 1456072"/>
                    <a:gd name="connsiteY59" fmla="*/ 691152 h 1680434"/>
                    <a:gd name="connsiteX60" fmla="*/ 280192 w 1456072"/>
                    <a:gd name="connsiteY60" fmla="*/ 636382 h 1680434"/>
                    <a:gd name="connsiteX61" fmla="*/ 370680 w 1456072"/>
                    <a:gd name="connsiteY61" fmla="*/ 545894 h 1680434"/>
                    <a:gd name="connsiteX62" fmla="*/ 296860 w 1456072"/>
                    <a:gd name="connsiteY62" fmla="*/ 491126 h 1680434"/>
                    <a:gd name="connsiteX63" fmla="*/ 325436 w 1456072"/>
                    <a:gd name="connsiteY63" fmla="*/ 441120 h 1680434"/>
                    <a:gd name="connsiteX64" fmla="*/ 206348 w 1456072"/>
                    <a:gd name="connsiteY64" fmla="*/ 396248 h 1680434"/>
                    <a:gd name="connsiteX65" fmla="*/ 230184 w 1456072"/>
                    <a:gd name="connsiteY65" fmla="*/ 367302 h 1680434"/>
                    <a:gd name="connsiteX66" fmla="*/ 263524 w 1456072"/>
                    <a:gd name="connsiteY66" fmla="*/ 291102 h 1680434"/>
                    <a:gd name="connsiteX67" fmla="*/ 354012 w 1456072"/>
                    <a:gd name="connsiteY67" fmla="*/ 172038 h 1680434"/>
                    <a:gd name="connsiteX68" fmla="*/ 392112 w 1456072"/>
                    <a:gd name="connsiteY68" fmla="*/ 14878 h 1680434"/>
                    <a:gd name="connsiteX69" fmla="*/ 395832 w 1456072"/>
                    <a:gd name="connsiteY69" fmla="*/ 0 h 1680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6072" h="1680434">
                      <a:moveTo>
                        <a:pt x="395832" y="0"/>
                      </a:moveTo>
                      <a:lnTo>
                        <a:pt x="449260" y="38690"/>
                      </a:lnTo>
                      <a:lnTo>
                        <a:pt x="506412" y="133938"/>
                      </a:lnTo>
                      <a:lnTo>
                        <a:pt x="554036" y="138702"/>
                      </a:lnTo>
                      <a:lnTo>
                        <a:pt x="573088" y="262526"/>
                      </a:lnTo>
                      <a:lnTo>
                        <a:pt x="706592" y="216754"/>
                      </a:lnTo>
                      <a:lnTo>
                        <a:pt x="701672" y="229190"/>
                      </a:lnTo>
                      <a:lnTo>
                        <a:pt x="711200" y="305390"/>
                      </a:lnTo>
                      <a:lnTo>
                        <a:pt x="712580" y="306566"/>
                      </a:lnTo>
                      <a:lnTo>
                        <a:pt x="715960" y="495890"/>
                      </a:lnTo>
                      <a:lnTo>
                        <a:pt x="744536" y="610190"/>
                      </a:lnTo>
                      <a:lnTo>
                        <a:pt x="801688" y="700678"/>
                      </a:lnTo>
                      <a:lnTo>
                        <a:pt x="882648" y="705438"/>
                      </a:lnTo>
                      <a:lnTo>
                        <a:pt x="935036" y="734014"/>
                      </a:lnTo>
                      <a:lnTo>
                        <a:pt x="968372" y="695914"/>
                      </a:lnTo>
                      <a:lnTo>
                        <a:pt x="1035048" y="672102"/>
                      </a:lnTo>
                      <a:lnTo>
                        <a:pt x="1074208" y="548100"/>
                      </a:lnTo>
                      <a:lnTo>
                        <a:pt x="1077912" y="553038"/>
                      </a:lnTo>
                      <a:lnTo>
                        <a:pt x="1211260" y="553038"/>
                      </a:lnTo>
                      <a:lnTo>
                        <a:pt x="1254124" y="581614"/>
                      </a:lnTo>
                      <a:lnTo>
                        <a:pt x="1287460" y="548278"/>
                      </a:lnTo>
                      <a:lnTo>
                        <a:pt x="1420812" y="591138"/>
                      </a:lnTo>
                      <a:lnTo>
                        <a:pt x="1397000" y="729252"/>
                      </a:lnTo>
                      <a:lnTo>
                        <a:pt x="1363660" y="753064"/>
                      </a:lnTo>
                      <a:lnTo>
                        <a:pt x="1363660" y="824502"/>
                      </a:lnTo>
                      <a:lnTo>
                        <a:pt x="1454148" y="914990"/>
                      </a:lnTo>
                      <a:lnTo>
                        <a:pt x="1456072" y="990024"/>
                      </a:lnTo>
                      <a:lnTo>
                        <a:pt x="1449384" y="981664"/>
                      </a:lnTo>
                      <a:lnTo>
                        <a:pt x="1363660" y="1000714"/>
                      </a:lnTo>
                      <a:lnTo>
                        <a:pt x="1339848" y="1019764"/>
                      </a:lnTo>
                      <a:lnTo>
                        <a:pt x="1282696" y="981664"/>
                      </a:lnTo>
                      <a:lnTo>
                        <a:pt x="1206496" y="1029290"/>
                      </a:lnTo>
                      <a:lnTo>
                        <a:pt x="1135060" y="1119778"/>
                      </a:lnTo>
                      <a:lnTo>
                        <a:pt x="1049336" y="1162638"/>
                      </a:lnTo>
                      <a:lnTo>
                        <a:pt x="906460" y="1215026"/>
                      </a:lnTo>
                      <a:lnTo>
                        <a:pt x="896936" y="1305514"/>
                      </a:lnTo>
                      <a:lnTo>
                        <a:pt x="896936" y="1376952"/>
                      </a:lnTo>
                      <a:lnTo>
                        <a:pt x="824608" y="1429552"/>
                      </a:lnTo>
                      <a:lnTo>
                        <a:pt x="682624" y="1329326"/>
                      </a:lnTo>
                      <a:lnTo>
                        <a:pt x="711200" y="1281702"/>
                      </a:lnTo>
                      <a:lnTo>
                        <a:pt x="663572" y="1238838"/>
                      </a:lnTo>
                      <a:lnTo>
                        <a:pt x="568324" y="1276938"/>
                      </a:lnTo>
                      <a:lnTo>
                        <a:pt x="449260" y="1115014"/>
                      </a:lnTo>
                      <a:lnTo>
                        <a:pt x="373060" y="1110252"/>
                      </a:lnTo>
                      <a:lnTo>
                        <a:pt x="339724" y="1286464"/>
                      </a:lnTo>
                      <a:lnTo>
                        <a:pt x="320672" y="1548402"/>
                      </a:lnTo>
                      <a:lnTo>
                        <a:pt x="244472" y="1662702"/>
                      </a:lnTo>
                      <a:lnTo>
                        <a:pt x="238676" y="1672226"/>
                      </a:lnTo>
                      <a:lnTo>
                        <a:pt x="87312" y="1672226"/>
                      </a:lnTo>
                      <a:lnTo>
                        <a:pt x="86680" y="1680434"/>
                      </a:lnTo>
                      <a:lnTo>
                        <a:pt x="85724" y="1680164"/>
                      </a:lnTo>
                      <a:lnTo>
                        <a:pt x="0" y="1470614"/>
                      </a:lnTo>
                      <a:lnTo>
                        <a:pt x="47624" y="1353138"/>
                      </a:lnTo>
                      <a:lnTo>
                        <a:pt x="219072" y="1115014"/>
                      </a:lnTo>
                      <a:lnTo>
                        <a:pt x="171448" y="1061038"/>
                      </a:lnTo>
                      <a:lnTo>
                        <a:pt x="193672" y="981664"/>
                      </a:lnTo>
                      <a:lnTo>
                        <a:pt x="155572" y="886414"/>
                      </a:lnTo>
                      <a:lnTo>
                        <a:pt x="225256" y="698578"/>
                      </a:lnTo>
                      <a:lnTo>
                        <a:pt x="254000" y="712582"/>
                      </a:lnTo>
                      <a:lnTo>
                        <a:pt x="296860" y="691152"/>
                      </a:lnTo>
                      <a:lnTo>
                        <a:pt x="280192" y="636382"/>
                      </a:lnTo>
                      <a:lnTo>
                        <a:pt x="370680" y="545894"/>
                      </a:lnTo>
                      <a:lnTo>
                        <a:pt x="296860" y="491126"/>
                      </a:lnTo>
                      <a:lnTo>
                        <a:pt x="325436" y="441120"/>
                      </a:lnTo>
                      <a:lnTo>
                        <a:pt x="206348" y="396248"/>
                      </a:lnTo>
                      <a:lnTo>
                        <a:pt x="230184" y="367302"/>
                      </a:lnTo>
                      <a:lnTo>
                        <a:pt x="263524" y="291102"/>
                      </a:lnTo>
                      <a:lnTo>
                        <a:pt x="354012" y="172038"/>
                      </a:lnTo>
                      <a:lnTo>
                        <a:pt x="392112" y="14878"/>
                      </a:lnTo>
                      <a:lnTo>
                        <a:pt x="39583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1" name="フリーフォーム: 図形 1260">
                  <a:extLst>
                    <a:ext uri="{FF2B5EF4-FFF2-40B4-BE49-F238E27FC236}">
                      <a16:creationId xmlns:a16="http://schemas.microsoft.com/office/drawing/2014/main" id="{EF392FC8-FD19-4DEF-B955-EF75B64080AC}"/>
                    </a:ext>
                  </a:extLst>
                </p:cNvPr>
                <p:cNvSpPr/>
                <p:nvPr/>
              </p:nvSpPr>
              <p:spPr>
                <a:xfrm>
                  <a:off x="37978556" y="21736050"/>
                  <a:ext cx="346868" cy="234950"/>
                </a:xfrm>
                <a:custGeom>
                  <a:avLst/>
                  <a:gdLst>
                    <a:gd name="connsiteX0" fmla="*/ 309004 w 346868"/>
                    <a:gd name="connsiteY0" fmla="*/ 57738 h 234950"/>
                    <a:gd name="connsiteX1" fmla="*/ 346868 w 346868"/>
                    <a:gd name="connsiteY1" fmla="*/ 152400 h 234950"/>
                    <a:gd name="connsiteX2" fmla="*/ 324644 w 346868"/>
                    <a:gd name="connsiteY2" fmla="*/ 231774 h 234950"/>
                    <a:gd name="connsiteX3" fmla="*/ 326148 w 346868"/>
                    <a:gd name="connsiteY3" fmla="*/ 233478 h 234950"/>
                    <a:gd name="connsiteX4" fmla="*/ 318292 w 346868"/>
                    <a:gd name="connsiteY4" fmla="*/ 234950 h 234950"/>
                    <a:gd name="connsiteX5" fmla="*/ 264320 w 346868"/>
                    <a:gd name="connsiteY5" fmla="*/ 120650 h 234950"/>
                    <a:gd name="connsiteX6" fmla="*/ 280196 w 346868"/>
                    <a:gd name="connsiteY6" fmla="*/ 63500 h 234950"/>
                    <a:gd name="connsiteX7" fmla="*/ 111920 w 346868"/>
                    <a:gd name="connsiteY7" fmla="*/ 0 h 234950"/>
                    <a:gd name="connsiteX8" fmla="*/ 140492 w 346868"/>
                    <a:gd name="connsiteY8" fmla="*/ 80962 h 234950"/>
                    <a:gd name="connsiteX9" fmla="*/ 219076 w 346868"/>
                    <a:gd name="connsiteY9" fmla="*/ 169070 h 234950"/>
                    <a:gd name="connsiteX10" fmla="*/ 178596 w 346868"/>
                    <a:gd name="connsiteY10" fmla="*/ 195262 h 234950"/>
                    <a:gd name="connsiteX11" fmla="*/ 126208 w 346868"/>
                    <a:gd name="connsiteY11" fmla="*/ 178594 h 234950"/>
                    <a:gd name="connsiteX12" fmla="*/ 64292 w 346868"/>
                    <a:gd name="connsiteY12" fmla="*/ 233362 h 234950"/>
                    <a:gd name="connsiteX13" fmla="*/ 0 w 346868"/>
                    <a:gd name="connsiteY13" fmla="*/ 214314 h 234950"/>
                    <a:gd name="connsiteX14" fmla="*/ 33340 w 346868"/>
                    <a:gd name="connsiteY14" fmla="*/ 85726 h 234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6868" h="234950">
                      <a:moveTo>
                        <a:pt x="309004" y="57738"/>
                      </a:moveTo>
                      <a:lnTo>
                        <a:pt x="346868" y="152400"/>
                      </a:lnTo>
                      <a:lnTo>
                        <a:pt x="324644" y="231774"/>
                      </a:lnTo>
                      <a:lnTo>
                        <a:pt x="326148" y="233478"/>
                      </a:lnTo>
                      <a:lnTo>
                        <a:pt x="318292" y="234950"/>
                      </a:lnTo>
                      <a:lnTo>
                        <a:pt x="264320" y="120650"/>
                      </a:lnTo>
                      <a:lnTo>
                        <a:pt x="280196" y="63500"/>
                      </a:lnTo>
                      <a:close/>
                      <a:moveTo>
                        <a:pt x="111920" y="0"/>
                      </a:moveTo>
                      <a:lnTo>
                        <a:pt x="140492" y="80962"/>
                      </a:lnTo>
                      <a:lnTo>
                        <a:pt x="219076" y="169070"/>
                      </a:lnTo>
                      <a:lnTo>
                        <a:pt x="178596" y="195262"/>
                      </a:lnTo>
                      <a:lnTo>
                        <a:pt x="126208" y="178594"/>
                      </a:lnTo>
                      <a:lnTo>
                        <a:pt x="64292" y="233362"/>
                      </a:lnTo>
                      <a:lnTo>
                        <a:pt x="0" y="214314"/>
                      </a:lnTo>
                      <a:lnTo>
                        <a:pt x="33340" y="85726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2" name="フリーフォーム: 図形 1261">
                  <a:extLst>
                    <a:ext uri="{FF2B5EF4-FFF2-40B4-BE49-F238E27FC236}">
                      <a16:creationId xmlns:a16="http://schemas.microsoft.com/office/drawing/2014/main" id="{5C70A0BB-AA33-4D9D-AF64-7FF453549F8C}"/>
                    </a:ext>
                  </a:extLst>
                </p:cNvPr>
                <p:cNvSpPr/>
                <p:nvPr/>
              </p:nvSpPr>
              <p:spPr>
                <a:xfrm>
                  <a:off x="37457332" y="21448580"/>
                  <a:ext cx="899676" cy="1401896"/>
                </a:xfrm>
                <a:custGeom>
                  <a:avLst/>
                  <a:gdLst>
                    <a:gd name="connsiteX0" fmla="*/ 747520 w 899676"/>
                    <a:gd name="connsiteY0" fmla="*/ 0 h 1401896"/>
                    <a:gd name="connsiteX1" fmla="*/ 773636 w 899676"/>
                    <a:gd name="connsiteY1" fmla="*/ 30296 h 1401896"/>
                    <a:gd name="connsiteX2" fmla="*/ 761732 w 899676"/>
                    <a:gd name="connsiteY2" fmla="*/ 70776 h 1401896"/>
                    <a:gd name="connsiteX3" fmla="*/ 761732 w 899676"/>
                    <a:gd name="connsiteY3" fmla="*/ 142214 h 1401896"/>
                    <a:gd name="connsiteX4" fmla="*/ 835548 w 899676"/>
                    <a:gd name="connsiteY4" fmla="*/ 125544 h 1401896"/>
                    <a:gd name="connsiteX5" fmla="*/ 899676 w 899676"/>
                    <a:gd name="connsiteY5" fmla="*/ 156784 h 1401896"/>
                    <a:gd name="connsiteX6" fmla="*/ 829992 w 899676"/>
                    <a:gd name="connsiteY6" fmla="*/ 344620 h 1401896"/>
                    <a:gd name="connsiteX7" fmla="*/ 830228 w 899676"/>
                    <a:gd name="connsiteY7" fmla="*/ 345208 h 1401896"/>
                    <a:gd name="connsiteX8" fmla="*/ 801420 w 899676"/>
                    <a:gd name="connsiteY8" fmla="*/ 350970 h 1401896"/>
                    <a:gd name="connsiteX9" fmla="*/ 785544 w 899676"/>
                    <a:gd name="connsiteY9" fmla="*/ 408120 h 1401896"/>
                    <a:gd name="connsiteX10" fmla="*/ 839516 w 899676"/>
                    <a:gd name="connsiteY10" fmla="*/ 522420 h 1401896"/>
                    <a:gd name="connsiteX11" fmla="*/ 847372 w 899676"/>
                    <a:gd name="connsiteY11" fmla="*/ 520948 h 1401896"/>
                    <a:gd name="connsiteX12" fmla="*/ 893492 w 899676"/>
                    <a:gd name="connsiteY12" fmla="*/ 573220 h 1401896"/>
                    <a:gd name="connsiteX13" fmla="*/ 722044 w 899676"/>
                    <a:gd name="connsiteY13" fmla="*/ 811344 h 1401896"/>
                    <a:gd name="connsiteX14" fmla="*/ 674420 w 899676"/>
                    <a:gd name="connsiteY14" fmla="*/ 928820 h 1401896"/>
                    <a:gd name="connsiteX15" fmla="*/ 760144 w 899676"/>
                    <a:gd name="connsiteY15" fmla="*/ 1138370 h 1401896"/>
                    <a:gd name="connsiteX16" fmla="*/ 761100 w 899676"/>
                    <a:gd name="connsiteY16" fmla="*/ 1138640 h 1401896"/>
                    <a:gd name="connsiteX17" fmla="*/ 752204 w 899676"/>
                    <a:gd name="connsiteY17" fmla="*/ 1254258 h 1401896"/>
                    <a:gd name="connsiteX18" fmla="*/ 680768 w 899676"/>
                    <a:gd name="connsiteY18" fmla="*/ 1359032 h 1401896"/>
                    <a:gd name="connsiteX19" fmla="*/ 633144 w 899676"/>
                    <a:gd name="connsiteY19" fmla="*/ 1363796 h 1401896"/>
                    <a:gd name="connsiteX20" fmla="*/ 609332 w 899676"/>
                    <a:gd name="connsiteY20" fmla="*/ 1401896 h 1401896"/>
                    <a:gd name="connsiteX21" fmla="*/ 537892 w 899676"/>
                    <a:gd name="connsiteY21" fmla="*/ 1363796 h 1401896"/>
                    <a:gd name="connsiteX22" fmla="*/ 447404 w 899676"/>
                    <a:gd name="connsiteY22" fmla="*/ 1377078 h 1401896"/>
                    <a:gd name="connsiteX23" fmla="*/ 447404 w 899676"/>
                    <a:gd name="connsiteY23" fmla="*/ 1363796 h 1401896"/>
                    <a:gd name="connsiteX24" fmla="*/ 404544 w 899676"/>
                    <a:gd name="connsiteY24" fmla="*/ 1320932 h 1401896"/>
                    <a:gd name="connsiteX25" fmla="*/ 395020 w 899676"/>
                    <a:gd name="connsiteY25" fmla="*/ 1254258 h 1401896"/>
                    <a:gd name="connsiteX26" fmla="*/ 318820 w 899676"/>
                    <a:gd name="connsiteY26" fmla="*/ 1230444 h 1401896"/>
                    <a:gd name="connsiteX27" fmla="*/ 314056 w 899676"/>
                    <a:gd name="connsiteY27" fmla="*/ 1173296 h 1401896"/>
                    <a:gd name="connsiteX28" fmla="*/ 247380 w 899676"/>
                    <a:gd name="connsiteY28" fmla="*/ 1144720 h 1401896"/>
                    <a:gd name="connsiteX29" fmla="*/ 261668 w 899676"/>
                    <a:gd name="connsiteY29" fmla="*/ 1054232 h 1401896"/>
                    <a:gd name="connsiteX30" fmla="*/ 361680 w 899676"/>
                    <a:gd name="connsiteY30" fmla="*/ 1006608 h 1401896"/>
                    <a:gd name="connsiteX31" fmla="*/ 323580 w 899676"/>
                    <a:gd name="connsiteY31" fmla="*/ 973270 h 1401896"/>
                    <a:gd name="connsiteX32" fmla="*/ 228332 w 899676"/>
                    <a:gd name="connsiteY32" fmla="*/ 958984 h 1401896"/>
                    <a:gd name="connsiteX33" fmla="*/ 152132 w 899676"/>
                    <a:gd name="connsiteY33" fmla="*/ 911358 h 1401896"/>
                    <a:gd name="connsiteX34" fmla="*/ 14020 w 899676"/>
                    <a:gd name="connsiteY34" fmla="*/ 897070 h 1401896"/>
                    <a:gd name="connsiteX35" fmla="*/ 0 w 899676"/>
                    <a:gd name="connsiteY35" fmla="*/ 824970 h 1401896"/>
                    <a:gd name="connsiteX36" fmla="*/ 223568 w 899676"/>
                    <a:gd name="connsiteY36" fmla="*/ 668470 h 1401896"/>
                    <a:gd name="connsiteX37" fmla="*/ 380732 w 899676"/>
                    <a:gd name="connsiteY37" fmla="*/ 592270 h 1401896"/>
                    <a:gd name="connsiteX38" fmla="*/ 499792 w 899676"/>
                    <a:gd name="connsiteY38" fmla="*/ 411296 h 1401896"/>
                    <a:gd name="connsiteX39" fmla="*/ 580756 w 899676"/>
                    <a:gd name="connsiteY39" fmla="*/ 206508 h 1401896"/>
                    <a:gd name="connsiteX40" fmla="*/ 680768 w 899676"/>
                    <a:gd name="connsiteY40" fmla="*/ 120784 h 1401896"/>
                    <a:gd name="connsiteX41" fmla="*/ 699820 w 899676"/>
                    <a:gd name="connsiteY41" fmla="*/ 49344 h 1401896"/>
                    <a:gd name="connsiteX42" fmla="*/ 747520 w 899676"/>
                    <a:gd name="connsiteY42" fmla="*/ 0 h 1401896"/>
                    <a:gd name="connsiteX43" fmla="*/ 633144 w 899676"/>
                    <a:gd name="connsiteY43" fmla="*/ 287470 h 1401896"/>
                    <a:gd name="connsiteX44" fmla="*/ 554564 w 899676"/>
                    <a:gd name="connsiteY44" fmla="*/ 373196 h 1401896"/>
                    <a:gd name="connsiteX45" fmla="*/ 521224 w 899676"/>
                    <a:gd name="connsiteY45" fmla="*/ 501784 h 1401896"/>
                    <a:gd name="connsiteX46" fmla="*/ 585516 w 899676"/>
                    <a:gd name="connsiteY46" fmla="*/ 520832 h 1401896"/>
                    <a:gd name="connsiteX47" fmla="*/ 647432 w 899676"/>
                    <a:gd name="connsiteY47" fmla="*/ 466064 h 1401896"/>
                    <a:gd name="connsiteX48" fmla="*/ 699820 w 899676"/>
                    <a:gd name="connsiteY48" fmla="*/ 482732 h 1401896"/>
                    <a:gd name="connsiteX49" fmla="*/ 740300 w 899676"/>
                    <a:gd name="connsiteY49" fmla="*/ 456540 h 1401896"/>
                    <a:gd name="connsiteX50" fmla="*/ 661716 w 899676"/>
                    <a:gd name="connsiteY50" fmla="*/ 368432 h 1401896"/>
                    <a:gd name="connsiteX51" fmla="*/ 633144 w 899676"/>
                    <a:gd name="connsiteY51" fmla="*/ 287470 h 1401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899676" h="1401896">
                      <a:moveTo>
                        <a:pt x="747520" y="0"/>
                      </a:moveTo>
                      <a:lnTo>
                        <a:pt x="773636" y="30296"/>
                      </a:lnTo>
                      <a:lnTo>
                        <a:pt x="761732" y="70776"/>
                      </a:lnTo>
                      <a:lnTo>
                        <a:pt x="761732" y="142214"/>
                      </a:lnTo>
                      <a:lnTo>
                        <a:pt x="835548" y="125544"/>
                      </a:lnTo>
                      <a:lnTo>
                        <a:pt x="899676" y="156784"/>
                      </a:lnTo>
                      <a:lnTo>
                        <a:pt x="829992" y="344620"/>
                      </a:lnTo>
                      <a:lnTo>
                        <a:pt x="830228" y="345208"/>
                      </a:lnTo>
                      <a:lnTo>
                        <a:pt x="801420" y="350970"/>
                      </a:lnTo>
                      <a:lnTo>
                        <a:pt x="785544" y="408120"/>
                      </a:lnTo>
                      <a:lnTo>
                        <a:pt x="839516" y="522420"/>
                      </a:lnTo>
                      <a:lnTo>
                        <a:pt x="847372" y="520948"/>
                      </a:lnTo>
                      <a:lnTo>
                        <a:pt x="893492" y="573220"/>
                      </a:lnTo>
                      <a:lnTo>
                        <a:pt x="722044" y="811344"/>
                      </a:lnTo>
                      <a:lnTo>
                        <a:pt x="674420" y="928820"/>
                      </a:lnTo>
                      <a:lnTo>
                        <a:pt x="760144" y="1138370"/>
                      </a:lnTo>
                      <a:lnTo>
                        <a:pt x="761100" y="1138640"/>
                      </a:lnTo>
                      <a:lnTo>
                        <a:pt x="752204" y="1254258"/>
                      </a:lnTo>
                      <a:lnTo>
                        <a:pt x="680768" y="1359032"/>
                      </a:lnTo>
                      <a:lnTo>
                        <a:pt x="633144" y="1363796"/>
                      </a:lnTo>
                      <a:lnTo>
                        <a:pt x="609332" y="1401896"/>
                      </a:lnTo>
                      <a:lnTo>
                        <a:pt x="537892" y="1363796"/>
                      </a:lnTo>
                      <a:lnTo>
                        <a:pt x="447404" y="1377078"/>
                      </a:lnTo>
                      <a:lnTo>
                        <a:pt x="447404" y="1363796"/>
                      </a:lnTo>
                      <a:lnTo>
                        <a:pt x="404544" y="1320932"/>
                      </a:lnTo>
                      <a:lnTo>
                        <a:pt x="395020" y="1254258"/>
                      </a:lnTo>
                      <a:lnTo>
                        <a:pt x="318820" y="1230444"/>
                      </a:lnTo>
                      <a:lnTo>
                        <a:pt x="314056" y="1173296"/>
                      </a:lnTo>
                      <a:lnTo>
                        <a:pt x="247380" y="1144720"/>
                      </a:lnTo>
                      <a:lnTo>
                        <a:pt x="261668" y="1054232"/>
                      </a:lnTo>
                      <a:lnTo>
                        <a:pt x="361680" y="1006608"/>
                      </a:lnTo>
                      <a:lnTo>
                        <a:pt x="323580" y="973270"/>
                      </a:lnTo>
                      <a:lnTo>
                        <a:pt x="228332" y="958984"/>
                      </a:lnTo>
                      <a:lnTo>
                        <a:pt x="152132" y="911358"/>
                      </a:lnTo>
                      <a:lnTo>
                        <a:pt x="14020" y="897070"/>
                      </a:lnTo>
                      <a:lnTo>
                        <a:pt x="0" y="824970"/>
                      </a:lnTo>
                      <a:lnTo>
                        <a:pt x="223568" y="668470"/>
                      </a:lnTo>
                      <a:lnTo>
                        <a:pt x="380732" y="592270"/>
                      </a:lnTo>
                      <a:lnTo>
                        <a:pt x="499792" y="411296"/>
                      </a:lnTo>
                      <a:lnTo>
                        <a:pt x="580756" y="206508"/>
                      </a:lnTo>
                      <a:lnTo>
                        <a:pt x="680768" y="120784"/>
                      </a:lnTo>
                      <a:lnTo>
                        <a:pt x="699820" y="49344"/>
                      </a:lnTo>
                      <a:lnTo>
                        <a:pt x="747520" y="0"/>
                      </a:lnTo>
                      <a:close/>
                      <a:moveTo>
                        <a:pt x="633144" y="287470"/>
                      </a:moveTo>
                      <a:lnTo>
                        <a:pt x="554564" y="373196"/>
                      </a:lnTo>
                      <a:lnTo>
                        <a:pt x="521224" y="501784"/>
                      </a:lnTo>
                      <a:lnTo>
                        <a:pt x="585516" y="520832"/>
                      </a:lnTo>
                      <a:lnTo>
                        <a:pt x="647432" y="466064"/>
                      </a:lnTo>
                      <a:lnTo>
                        <a:pt x="699820" y="482732"/>
                      </a:lnTo>
                      <a:lnTo>
                        <a:pt x="740300" y="456540"/>
                      </a:lnTo>
                      <a:lnTo>
                        <a:pt x="661716" y="368432"/>
                      </a:lnTo>
                      <a:lnTo>
                        <a:pt x="633144" y="28747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32" name="フリーフォーム: 図形 1231">
                <a:extLst>
                  <a:ext uri="{FF2B5EF4-FFF2-40B4-BE49-F238E27FC236}">
                    <a16:creationId xmlns:a16="http://schemas.microsoft.com/office/drawing/2014/main" id="{98A03F02-6096-473A-B5E9-7131BA6DC2BD}"/>
                  </a:ext>
                </a:extLst>
              </p:cNvPr>
              <p:cNvSpPr/>
              <p:nvPr/>
            </p:nvSpPr>
            <p:spPr>
              <a:xfrm>
                <a:off x="39865300" y="17716500"/>
                <a:ext cx="171450" cy="228600"/>
              </a:xfrm>
              <a:custGeom>
                <a:avLst/>
                <a:gdLst>
                  <a:gd name="connsiteX0" fmla="*/ 171450 w 171450"/>
                  <a:gd name="connsiteY0" fmla="*/ 0 h 228600"/>
                  <a:gd name="connsiteX1" fmla="*/ 95250 w 171450"/>
                  <a:gd name="connsiteY1" fmla="*/ 0 h 228600"/>
                  <a:gd name="connsiteX2" fmla="*/ 25400 w 171450"/>
                  <a:gd name="connsiteY2" fmla="*/ 107950 h 228600"/>
                  <a:gd name="connsiteX3" fmla="*/ 0 w 171450"/>
                  <a:gd name="connsiteY3" fmla="*/ 228600 h 228600"/>
                  <a:gd name="connsiteX4" fmla="*/ 63500 w 171450"/>
                  <a:gd name="connsiteY4" fmla="*/ 215900 h 228600"/>
                  <a:gd name="connsiteX5" fmla="*/ 139700 w 171450"/>
                  <a:gd name="connsiteY5" fmla="*/ 133350 h 228600"/>
                  <a:gd name="connsiteX6" fmla="*/ 171450 w 171450"/>
                  <a:gd name="connsiteY6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450" h="228600">
                    <a:moveTo>
                      <a:pt x="171450" y="0"/>
                    </a:moveTo>
                    <a:lnTo>
                      <a:pt x="95250" y="0"/>
                    </a:lnTo>
                    <a:lnTo>
                      <a:pt x="25400" y="107950"/>
                    </a:lnTo>
                    <a:lnTo>
                      <a:pt x="0" y="228600"/>
                    </a:lnTo>
                    <a:lnTo>
                      <a:pt x="63500" y="215900"/>
                    </a:lnTo>
                    <a:lnTo>
                      <a:pt x="139700" y="133350"/>
                    </a:lnTo>
                    <a:lnTo>
                      <a:pt x="17145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3" name="フリーフォーム: 図形 1232">
                <a:extLst>
                  <a:ext uri="{FF2B5EF4-FFF2-40B4-BE49-F238E27FC236}">
                    <a16:creationId xmlns:a16="http://schemas.microsoft.com/office/drawing/2014/main" id="{0CE5050D-BA07-44A5-A972-F05599D33C30}"/>
                  </a:ext>
                </a:extLst>
              </p:cNvPr>
              <p:cNvSpPr/>
              <p:nvPr/>
            </p:nvSpPr>
            <p:spPr>
              <a:xfrm>
                <a:off x="35071468" y="17520196"/>
                <a:ext cx="6891872" cy="6959054"/>
              </a:xfrm>
              <a:custGeom>
                <a:avLst/>
                <a:gdLst>
                  <a:gd name="connsiteX0" fmla="*/ 2662772 w 6891872"/>
                  <a:gd name="connsiteY0" fmla="*/ 790664 h 6959054"/>
                  <a:gd name="connsiteX1" fmla="*/ 2685632 w 6891872"/>
                  <a:gd name="connsiteY1" fmla="*/ 851624 h 6959054"/>
                  <a:gd name="connsiteX2" fmla="*/ 2639912 w 6891872"/>
                  <a:gd name="connsiteY2" fmla="*/ 1087844 h 6959054"/>
                  <a:gd name="connsiteX3" fmla="*/ 2578952 w 6891872"/>
                  <a:gd name="connsiteY3" fmla="*/ 1354544 h 6959054"/>
                  <a:gd name="connsiteX4" fmla="*/ 2434172 w 6891872"/>
                  <a:gd name="connsiteY4" fmla="*/ 1674584 h 6959054"/>
                  <a:gd name="connsiteX5" fmla="*/ 2479892 w 6891872"/>
                  <a:gd name="connsiteY5" fmla="*/ 1811744 h 6959054"/>
                  <a:gd name="connsiteX6" fmla="*/ 2563712 w 6891872"/>
                  <a:gd name="connsiteY6" fmla="*/ 1865084 h 6959054"/>
                  <a:gd name="connsiteX7" fmla="*/ 2807552 w 6891872"/>
                  <a:gd name="connsiteY7" fmla="*/ 1758404 h 6959054"/>
                  <a:gd name="connsiteX8" fmla="*/ 2830412 w 6891872"/>
                  <a:gd name="connsiteY8" fmla="*/ 1910804 h 6959054"/>
                  <a:gd name="connsiteX9" fmla="*/ 2624672 w 6891872"/>
                  <a:gd name="connsiteY9" fmla="*/ 2322284 h 6959054"/>
                  <a:gd name="connsiteX10" fmla="*/ 2624672 w 6891872"/>
                  <a:gd name="connsiteY10" fmla="*/ 2398484 h 6959054"/>
                  <a:gd name="connsiteX11" fmla="*/ 2540852 w 6891872"/>
                  <a:gd name="connsiteY11" fmla="*/ 2482304 h 6959054"/>
                  <a:gd name="connsiteX12" fmla="*/ 2418932 w 6891872"/>
                  <a:gd name="connsiteY12" fmla="*/ 2566124 h 6959054"/>
                  <a:gd name="connsiteX13" fmla="*/ 2182712 w 6891872"/>
                  <a:gd name="connsiteY13" fmla="*/ 2787104 h 6959054"/>
                  <a:gd name="connsiteX14" fmla="*/ 2022692 w 6891872"/>
                  <a:gd name="connsiteY14" fmla="*/ 2787104 h 6959054"/>
                  <a:gd name="connsiteX15" fmla="*/ 1923632 w 6891872"/>
                  <a:gd name="connsiteY15" fmla="*/ 2855684 h 6959054"/>
                  <a:gd name="connsiteX16" fmla="*/ 1824572 w 6891872"/>
                  <a:gd name="connsiteY16" fmla="*/ 2855684 h 6959054"/>
                  <a:gd name="connsiteX17" fmla="*/ 1733132 w 6891872"/>
                  <a:gd name="connsiteY17" fmla="*/ 2794724 h 6959054"/>
                  <a:gd name="connsiteX18" fmla="*/ 1763612 w 6891872"/>
                  <a:gd name="connsiteY18" fmla="*/ 2749004 h 6959054"/>
                  <a:gd name="connsiteX19" fmla="*/ 1931252 w 6891872"/>
                  <a:gd name="connsiteY19" fmla="*/ 2695664 h 6959054"/>
                  <a:gd name="connsiteX20" fmla="*/ 1984592 w 6891872"/>
                  <a:gd name="connsiteY20" fmla="*/ 2558504 h 6959054"/>
                  <a:gd name="connsiteX21" fmla="*/ 1969352 w 6891872"/>
                  <a:gd name="connsiteY21" fmla="*/ 2413724 h 6959054"/>
                  <a:gd name="connsiteX22" fmla="*/ 2144612 w 6891872"/>
                  <a:gd name="connsiteY22" fmla="*/ 2284184 h 6959054"/>
                  <a:gd name="connsiteX23" fmla="*/ 2144612 w 6891872"/>
                  <a:gd name="connsiteY23" fmla="*/ 2192744 h 6959054"/>
                  <a:gd name="connsiteX24" fmla="*/ 2053172 w 6891872"/>
                  <a:gd name="connsiteY24" fmla="*/ 2101304 h 6959054"/>
                  <a:gd name="connsiteX25" fmla="*/ 1961732 w 6891872"/>
                  <a:gd name="connsiteY25" fmla="*/ 2086064 h 6959054"/>
                  <a:gd name="connsiteX26" fmla="*/ 1839812 w 6891872"/>
                  <a:gd name="connsiteY26" fmla="*/ 2253704 h 6959054"/>
                  <a:gd name="connsiteX27" fmla="*/ 1794092 w 6891872"/>
                  <a:gd name="connsiteY27" fmla="*/ 2185124 h 6959054"/>
                  <a:gd name="connsiteX28" fmla="*/ 1816952 w 6891872"/>
                  <a:gd name="connsiteY28" fmla="*/ 2116544 h 6959054"/>
                  <a:gd name="connsiteX29" fmla="*/ 1801712 w 6891872"/>
                  <a:gd name="connsiteY29" fmla="*/ 2047964 h 6959054"/>
                  <a:gd name="connsiteX30" fmla="*/ 1816952 w 6891872"/>
                  <a:gd name="connsiteY30" fmla="*/ 2009864 h 6959054"/>
                  <a:gd name="connsiteX31" fmla="*/ 1832192 w 6891872"/>
                  <a:gd name="connsiteY31" fmla="*/ 1788884 h 6959054"/>
                  <a:gd name="connsiteX32" fmla="*/ 1976972 w 6891872"/>
                  <a:gd name="connsiteY32" fmla="*/ 1583144 h 6959054"/>
                  <a:gd name="connsiteX33" fmla="*/ 2121752 w 6891872"/>
                  <a:gd name="connsiteY33" fmla="*/ 1354544 h 6959054"/>
                  <a:gd name="connsiteX34" fmla="*/ 2190332 w 6891872"/>
                  <a:gd name="connsiteY34" fmla="*/ 1316444 h 6959054"/>
                  <a:gd name="connsiteX35" fmla="*/ 2327492 w 6891872"/>
                  <a:gd name="connsiteY35" fmla="*/ 1133564 h 6959054"/>
                  <a:gd name="connsiteX36" fmla="*/ 2449412 w 6891872"/>
                  <a:gd name="connsiteY36" fmla="*/ 1080224 h 6959054"/>
                  <a:gd name="connsiteX37" fmla="*/ 2457032 w 6891872"/>
                  <a:gd name="connsiteY37" fmla="*/ 988784 h 6959054"/>
                  <a:gd name="connsiteX38" fmla="*/ 2495132 w 6891872"/>
                  <a:gd name="connsiteY38" fmla="*/ 844004 h 6959054"/>
                  <a:gd name="connsiteX39" fmla="*/ 4889084 w 6891872"/>
                  <a:gd name="connsiteY39" fmla="*/ 196304 h 6959054"/>
                  <a:gd name="connsiteX40" fmla="*/ 4965284 w 6891872"/>
                  <a:gd name="connsiteY40" fmla="*/ 196304 h 6959054"/>
                  <a:gd name="connsiteX41" fmla="*/ 4933532 w 6891872"/>
                  <a:gd name="connsiteY41" fmla="*/ 329654 h 6959054"/>
                  <a:gd name="connsiteX42" fmla="*/ 4857332 w 6891872"/>
                  <a:gd name="connsiteY42" fmla="*/ 412204 h 6959054"/>
                  <a:gd name="connsiteX43" fmla="*/ 4793832 w 6891872"/>
                  <a:gd name="connsiteY43" fmla="*/ 424904 h 6959054"/>
                  <a:gd name="connsiteX44" fmla="*/ 4819232 w 6891872"/>
                  <a:gd name="connsiteY44" fmla="*/ 304254 h 6959054"/>
                  <a:gd name="connsiteX45" fmla="*/ 5836172 w 6891872"/>
                  <a:gd name="connsiteY45" fmla="*/ 0 h 6959054"/>
                  <a:gd name="connsiteX46" fmla="*/ 6007952 w 6891872"/>
                  <a:gd name="connsiteY46" fmla="*/ 89624 h 6959054"/>
                  <a:gd name="connsiteX47" fmla="*/ 6084152 w 6891872"/>
                  <a:gd name="connsiteY47" fmla="*/ 59144 h 6959054"/>
                  <a:gd name="connsiteX48" fmla="*/ 6114632 w 6891872"/>
                  <a:gd name="connsiteY48" fmla="*/ 120104 h 6959054"/>
                  <a:gd name="connsiteX49" fmla="*/ 6221312 w 6891872"/>
                  <a:gd name="connsiteY49" fmla="*/ 142964 h 6959054"/>
                  <a:gd name="connsiteX50" fmla="*/ 6289892 w 6891872"/>
                  <a:gd name="connsiteY50" fmla="*/ 142964 h 6959054"/>
                  <a:gd name="connsiteX51" fmla="*/ 6381332 w 6891872"/>
                  <a:gd name="connsiteY51" fmla="*/ 188684 h 6959054"/>
                  <a:gd name="connsiteX52" fmla="*/ 6327992 w 6891872"/>
                  <a:gd name="connsiteY52" fmla="*/ 249644 h 6959054"/>
                  <a:gd name="connsiteX53" fmla="*/ 6366092 w 6891872"/>
                  <a:gd name="connsiteY53" fmla="*/ 318224 h 6959054"/>
                  <a:gd name="connsiteX54" fmla="*/ 6343232 w 6891872"/>
                  <a:gd name="connsiteY54" fmla="*/ 485864 h 6959054"/>
                  <a:gd name="connsiteX55" fmla="*/ 6312752 w 6891872"/>
                  <a:gd name="connsiteY55" fmla="*/ 523964 h 6959054"/>
                  <a:gd name="connsiteX56" fmla="*/ 6312752 w 6891872"/>
                  <a:gd name="connsiteY56" fmla="*/ 600164 h 6959054"/>
                  <a:gd name="connsiteX57" fmla="*/ 6373712 w 6891872"/>
                  <a:gd name="connsiteY57" fmla="*/ 577304 h 6959054"/>
                  <a:gd name="connsiteX58" fmla="*/ 6381332 w 6891872"/>
                  <a:gd name="connsiteY58" fmla="*/ 668744 h 6959054"/>
                  <a:gd name="connsiteX59" fmla="*/ 6526112 w 6891872"/>
                  <a:gd name="connsiteY59" fmla="*/ 752564 h 6959054"/>
                  <a:gd name="connsiteX60" fmla="*/ 6617552 w 6891872"/>
                  <a:gd name="connsiteY60" fmla="*/ 729704 h 6959054"/>
                  <a:gd name="connsiteX61" fmla="*/ 6739472 w 6891872"/>
                  <a:gd name="connsiteY61" fmla="*/ 798284 h 6959054"/>
                  <a:gd name="connsiteX62" fmla="*/ 6853772 w 6891872"/>
                  <a:gd name="connsiteY62" fmla="*/ 927824 h 6959054"/>
                  <a:gd name="connsiteX63" fmla="*/ 6884252 w 6891872"/>
                  <a:gd name="connsiteY63" fmla="*/ 958304 h 6959054"/>
                  <a:gd name="connsiteX64" fmla="*/ 6891872 w 6891872"/>
                  <a:gd name="connsiteY64" fmla="*/ 1042124 h 6959054"/>
                  <a:gd name="connsiteX65" fmla="*/ 6830912 w 6891872"/>
                  <a:gd name="connsiteY65" fmla="*/ 1095464 h 6959054"/>
                  <a:gd name="connsiteX66" fmla="*/ 6792812 w 6891872"/>
                  <a:gd name="connsiteY66" fmla="*/ 1209764 h 6959054"/>
                  <a:gd name="connsiteX67" fmla="*/ 6640412 w 6891872"/>
                  <a:gd name="connsiteY67" fmla="*/ 1293584 h 6959054"/>
                  <a:gd name="connsiteX68" fmla="*/ 6564212 w 6891872"/>
                  <a:gd name="connsiteY68" fmla="*/ 1362164 h 6959054"/>
                  <a:gd name="connsiteX69" fmla="*/ 6457532 w 6891872"/>
                  <a:gd name="connsiteY69" fmla="*/ 1346924 h 6959054"/>
                  <a:gd name="connsiteX70" fmla="*/ 6335612 w 6891872"/>
                  <a:gd name="connsiteY70" fmla="*/ 1324064 h 6959054"/>
                  <a:gd name="connsiteX71" fmla="*/ 6289892 w 6891872"/>
                  <a:gd name="connsiteY71" fmla="*/ 1331684 h 6959054"/>
                  <a:gd name="connsiteX72" fmla="*/ 6289892 w 6891872"/>
                  <a:gd name="connsiteY72" fmla="*/ 1362164 h 6959054"/>
                  <a:gd name="connsiteX73" fmla="*/ 6228932 w 6891872"/>
                  <a:gd name="connsiteY73" fmla="*/ 1438364 h 6959054"/>
                  <a:gd name="connsiteX74" fmla="*/ 6259412 w 6891872"/>
                  <a:gd name="connsiteY74" fmla="*/ 1506944 h 6959054"/>
                  <a:gd name="connsiteX75" fmla="*/ 6251792 w 6891872"/>
                  <a:gd name="connsiteY75" fmla="*/ 1674584 h 6959054"/>
                  <a:gd name="connsiteX76" fmla="*/ 6221312 w 6891872"/>
                  <a:gd name="connsiteY76" fmla="*/ 1735544 h 6959054"/>
                  <a:gd name="connsiteX77" fmla="*/ 6259412 w 6891872"/>
                  <a:gd name="connsiteY77" fmla="*/ 1804124 h 6959054"/>
                  <a:gd name="connsiteX78" fmla="*/ 6259412 w 6891872"/>
                  <a:gd name="connsiteY78" fmla="*/ 1872704 h 6959054"/>
                  <a:gd name="connsiteX79" fmla="*/ 6213692 w 6891872"/>
                  <a:gd name="connsiteY79" fmla="*/ 1948904 h 6959054"/>
                  <a:gd name="connsiteX80" fmla="*/ 6145112 w 6891872"/>
                  <a:gd name="connsiteY80" fmla="*/ 1956524 h 6959054"/>
                  <a:gd name="connsiteX81" fmla="*/ 6145112 w 6891872"/>
                  <a:gd name="connsiteY81" fmla="*/ 2101304 h 6959054"/>
                  <a:gd name="connsiteX82" fmla="*/ 6107012 w 6891872"/>
                  <a:gd name="connsiteY82" fmla="*/ 2147024 h 6959054"/>
                  <a:gd name="connsiteX83" fmla="*/ 6114632 w 6891872"/>
                  <a:gd name="connsiteY83" fmla="*/ 2207984 h 6959054"/>
                  <a:gd name="connsiteX84" fmla="*/ 6122252 w 6891872"/>
                  <a:gd name="connsiteY84" fmla="*/ 2253704 h 6959054"/>
                  <a:gd name="connsiteX85" fmla="*/ 6068912 w 6891872"/>
                  <a:gd name="connsiteY85" fmla="*/ 2375624 h 6959054"/>
                  <a:gd name="connsiteX86" fmla="*/ 6068912 w 6891872"/>
                  <a:gd name="connsiteY86" fmla="*/ 2428964 h 6959054"/>
                  <a:gd name="connsiteX87" fmla="*/ 6084152 w 6891872"/>
                  <a:gd name="connsiteY87" fmla="*/ 2505164 h 6959054"/>
                  <a:gd name="connsiteX88" fmla="*/ 6160352 w 6891872"/>
                  <a:gd name="connsiteY88" fmla="*/ 2619464 h 6959054"/>
                  <a:gd name="connsiteX89" fmla="*/ 6267032 w 6891872"/>
                  <a:gd name="connsiteY89" fmla="*/ 2688044 h 6959054"/>
                  <a:gd name="connsiteX90" fmla="*/ 6312752 w 6891872"/>
                  <a:gd name="connsiteY90" fmla="*/ 2680424 h 6959054"/>
                  <a:gd name="connsiteX91" fmla="*/ 6404192 w 6891872"/>
                  <a:gd name="connsiteY91" fmla="*/ 2787104 h 6959054"/>
                  <a:gd name="connsiteX92" fmla="*/ 6289892 w 6891872"/>
                  <a:gd name="connsiteY92" fmla="*/ 2939504 h 6959054"/>
                  <a:gd name="connsiteX93" fmla="*/ 6160352 w 6891872"/>
                  <a:gd name="connsiteY93" fmla="*/ 3038564 h 6959054"/>
                  <a:gd name="connsiteX94" fmla="*/ 6167972 w 6891872"/>
                  <a:gd name="connsiteY94" fmla="*/ 3122384 h 6959054"/>
                  <a:gd name="connsiteX95" fmla="*/ 6038432 w 6891872"/>
                  <a:gd name="connsiteY95" fmla="*/ 3236684 h 6959054"/>
                  <a:gd name="connsiteX96" fmla="*/ 6038432 w 6891872"/>
                  <a:gd name="connsiteY96" fmla="*/ 3297644 h 6959054"/>
                  <a:gd name="connsiteX97" fmla="*/ 5931752 w 6891872"/>
                  <a:gd name="connsiteY97" fmla="*/ 3442424 h 6959054"/>
                  <a:gd name="connsiteX98" fmla="*/ 5855552 w 6891872"/>
                  <a:gd name="connsiteY98" fmla="*/ 3465284 h 6959054"/>
                  <a:gd name="connsiteX99" fmla="*/ 5840312 w 6891872"/>
                  <a:gd name="connsiteY99" fmla="*/ 3625304 h 6959054"/>
                  <a:gd name="connsiteX100" fmla="*/ 5855552 w 6891872"/>
                  <a:gd name="connsiteY100" fmla="*/ 3671024 h 6959054"/>
                  <a:gd name="connsiteX101" fmla="*/ 5893652 w 6891872"/>
                  <a:gd name="connsiteY101" fmla="*/ 3815804 h 6959054"/>
                  <a:gd name="connsiteX102" fmla="*/ 5916512 w 6891872"/>
                  <a:gd name="connsiteY102" fmla="*/ 3892004 h 6959054"/>
                  <a:gd name="connsiteX103" fmla="*/ 5946992 w 6891872"/>
                  <a:gd name="connsiteY103" fmla="*/ 3952964 h 6959054"/>
                  <a:gd name="connsiteX104" fmla="*/ 5901272 w 6891872"/>
                  <a:gd name="connsiteY104" fmla="*/ 4044404 h 6959054"/>
                  <a:gd name="connsiteX105" fmla="*/ 5817452 w 6891872"/>
                  <a:gd name="connsiteY105" fmla="*/ 3983444 h 6959054"/>
                  <a:gd name="connsiteX106" fmla="*/ 5672672 w 6891872"/>
                  <a:gd name="connsiteY106" fmla="*/ 3991064 h 6959054"/>
                  <a:gd name="connsiteX107" fmla="*/ 5611712 w 6891872"/>
                  <a:gd name="connsiteY107" fmla="*/ 4044404 h 6959054"/>
                  <a:gd name="connsiteX108" fmla="*/ 5543132 w 6891872"/>
                  <a:gd name="connsiteY108" fmla="*/ 3975824 h 6959054"/>
                  <a:gd name="connsiteX109" fmla="*/ 5413592 w 6891872"/>
                  <a:gd name="connsiteY109" fmla="*/ 3998684 h 6959054"/>
                  <a:gd name="connsiteX110" fmla="*/ 5398352 w 6891872"/>
                  <a:gd name="connsiteY110" fmla="*/ 4151084 h 6959054"/>
                  <a:gd name="connsiteX111" fmla="*/ 5352632 w 6891872"/>
                  <a:gd name="connsiteY111" fmla="*/ 4189184 h 6959054"/>
                  <a:gd name="connsiteX112" fmla="*/ 5276432 w 6891872"/>
                  <a:gd name="connsiteY112" fmla="*/ 4173944 h 6959054"/>
                  <a:gd name="connsiteX113" fmla="*/ 5207852 w 6891872"/>
                  <a:gd name="connsiteY113" fmla="*/ 4189184 h 6959054"/>
                  <a:gd name="connsiteX114" fmla="*/ 4872572 w 6891872"/>
                  <a:gd name="connsiteY114" fmla="*/ 4234904 h 6959054"/>
                  <a:gd name="connsiteX115" fmla="*/ 4811612 w 6891872"/>
                  <a:gd name="connsiteY115" fmla="*/ 4257764 h 6959054"/>
                  <a:gd name="connsiteX116" fmla="*/ 4781132 w 6891872"/>
                  <a:gd name="connsiteY116" fmla="*/ 4387304 h 6959054"/>
                  <a:gd name="connsiteX117" fmla="*/ 4819232 w 6891872"/>
                  <a:gd name="connsiteY117" fmla="*/ 4455884 h 6959054"/>
                  <a:gd name="connsiteX118" fmla="*/ 4864952 w 6891872"/>
                  <a:gd name="connsiteY118" fmla="*/ 4471124 h 6959054"/>
                  <a:gd name="connsiteX119" fmla="*/ 4872572 w 6891872"/>
                  <a:gd name="connsiteY119" fmla="*/ 4539704 h 6959054"/>
                  <a:gd name="connsiteX120" fmla="*/ 4842092 w 6891872"/>
                  <a:gd name="connsiteY120" fmla="*/ 4692104 h 6959054"/>
                  <a:gd name="connsiteX121" fmla="*/ 4819232 w 6891872"/>
                  <a:gd name="connsiteY121" fmla="*/ 4867364 h 6959054"/>
                  <a:gd name="connsiteX122" fmla="*/ 4666832 w 6891872"/>
                  <a:gd name="connsiteY122" fmla="*/ 5042624 h 6959054"/>
                  <a:gd name="connsiteX123" fmla="*/ 4727792 w 6891872"/>
                  <a:gd name="connsiteY123" fmla="*/ 5225504 h 6959054"/>
                  <a:gd name="connsiteX124" fmla="*/ 4811612 w 6891872"/>
                  <a:gd name="connsiteY124" fmla="*/ 5187404 h 6959054"/>
                  <a:gd name="connsiteX125" fmla="*/ 4895432 w 6891872"/>
                  <a:gd name="connsiteY125" fmla="*/ 5301704 h 6959054"/>
                  <a:gd name="connsiteX126" fmla="*/ 4872572 w 6891872"/>
                  <a:gd name="connsiteY126" fmla="*/ 5576024 h 6959054"/>
                  <a:gd name="connsiteX127" fmla="*/ 4925912 w 6891872"/>
                  <a:gd name="connsiteY127" fmla="*/ 5774144 h 6959054"/>
                  <a:gd name="connsiteX128" fmla="*/ 4925912 w 6891872"/>
                  <a:gd name="connsiteY128" fmla="*/ 5842724 h 6959054"/>
                  <a:gd name="connsiteX129" fmla="*/ 4910672 w 6891872"/>
                  <a:gd name="connsiteY129" fmla="*/ 5911304 h 6959054"/>
                  <a:gd name="connsiteX130" fmla="*/ 4918292 w 6891872"/>
                  <a:gd name="connsiteY130" fmla="*/ 6010364 h 6959054"/>
                  <a:gd name="connsiteX131" fmla="*/ 4910672 w 6891872"/>
                  <a:gd name="connsiteY131" fmla="*/ 6109424 h 6959054"/>
                  <a:gd name="connsiteX132" fmla="*/ 4899272 w 6891872"/>
                  <a:gd name="connsiteY132" fmla="*/ 6125710 h 6959054"/>
                  <a:gd name="connsiteX133" fmla="*/ 4819232 w 6891872"/>
                  <a:gd name="connsiteY133" fmla="*/ 6114504 h 6959054"/>
                  <a:gd name="connsiteX134" fmla="*/ 4774780 w 6891872"/>
                  <a:gd name="connsiteY134" fmla="*/ 6120854 h 6959054"/>
                  <a:gd name="connsiteX135" fmla="*/ 4717632 w 6891872"/>
                  <a:gd name="connsiteY135" fmla="*/ 6095454 h 6959054"/>
                  <a:gd name="connsiteX136" fmla="*/ 4685884 w 6891872"/>
                  <a:gd name="connsiteY136" fmla="*/ 6057354 h 6959054"/>
                  <a:gd name="connsiteX137" fmla="*/ 4679532 w 6891872"/>
                  <a:gd name="connsiteY137" fmla="*/ 5949404 h 6959054"/>
                  <a:gd name="connsiteX138" fmla="*/ 4622380 w 6891872"/>
                  <a:gd name="connsiteY138" fmla="*/ 5936704 h 6959054"/>
                  <a:gd name="connsiteX139" fmla="*/ 4571580 w 6891872"/>
                  <a:gd name="connsiteY139" fmla="*/ 5854154 h 6959054"/>
                  <a:gd name="connsiteX140" fmla="*/ 4514432 w 6891872"/>
                  <a:gd name="connsiteY140" fmla="*/ 5784304 h 6959054"/>
                  <a:gd name="connsiteX141" fmla="*/ 4457284 w 6891872"/>
                  <a:gd name="connsiteY141" fmla="*/ 5746204 h 6959054"/>
                  <a:gd name="connsiteX142" fmla="*/ 4425532 w 6891872"/>
                  <a:gd name="connsiteY142" fmla="*/ 5790654 h 6959054"/>
                  <a:gd name="connsiteX143" fmla="*/ 4419180 w 6891872"/>
                  <a:gd name="connsiteY143" fmla="*/ 5911304 h 6959054"/>
                  <a:gd name="connsiteX144" fmla="*/ 4247732 w 6891872"/>
                  <a:gd name="connsiteY144" fmla="*/ 6019254 h 6959054"/>
                  <a:gd name="connsiteX145" fmla="*/ 4082632 w 6891872"/>
                  <a:gd name="connsiteY145" fmla="*/ 6031954 h 6959054"/>
                  <a:gd name="connsiteX146" fmla="*/ 4044532 w 6891872"/>
                  <a:gd name="connsiteY146" fmla="*/ 6063704 h 6959054"/>
                  <a:gd name="connsiteX147" fmla="*/ 4038180 w 6891872"/>
                  <a:gd name="connsiteY147" fmla="*/ 6203404 h 6959054"/>
                  <a:gd name="connsiteX148" fmla="*/ 4088980 w 6891872"/>
                  <a:gd name="connsiteY148" fmla="*/ 6254204 h 6959054"/>
                  <a:gd name="connsiteX149" fmla="*/ 4088980 w 6891872"/>
                  <a:gd name="connsiteY149" fmla="*/ 6387554 h 6959054"/>
                  <a:gd name="connsiteX150" fmla="*/ 4000084 w 6891872"/>
                  <a:gd name="connsiteY150" fmla="*/ 6374854 h 6959054"/>
                  <a:gd name="connsiteX151" fmla="*/ 3936580 w 6891872"/>
                  <a:gd name="connsiteY151" fmla="*/ 6393904 h 6959054"/>
                  <a:gd name="connsiteX152" fmla="*/ 3904832 w 6891872"/>
                  <a:gd name="connsiteY152" fmla="*/ 6432004 h 6959054"/>
                  <a:gd name="connsiteX153" fmla="*/ 3923884 w 6891872"/>
                  <a:gd name="connsiteY153" fmla="*/ 6546304 h 6959054"/>
                  <a:gd name="connsiteX154" fmla="*/ 3911180 w 6891872"/>
                  <a:gd name="connsiteY154" fmla="*/ 6609804 h 6959054"/>
                  <a:gd name="connsiteX155" fmla="*/ 3873084 w 6891872"/>
                  <a:gd name="connsiteY155" fmla="*/ 6622504 h 6959054"/>
                  <a:gd name="connsiteX156" fmla="*/ 3758780 w 6891872"/>
                  <a:gd name="connsiteY156" fmla="*/ 6616154 h 6959054"/>
                  <a:gd name="connsiteX157" fmla="*/ 3714332 w 6891872"/>
                  <a:gd name="connsiteY157" fmla="*/ 6666954 h 6959054"/>
                  <a:gd name="connsiteX158" fmla="*/ 3612732 w 6891872"/>
                  <a:gd name="connsiteY158" fmla="*/ 6666954 h 6959054"/>
                  <a:gd name="connsiteX159" fmla="*/ 3631780 w 6891872"/>
                  <a:gd name="connsiteY159" fmla="*/ 6781254 h 6959054"/>
                  <a:gd name="connsiteX160" fmla="*/ 3580980 w 6891872"/>
                  <a:gd name="connsiteY160" fmla="*/ 6857454 h 6959054"/>
                  <a:gd name="connsiteX161" fmla="*/ 3542884 w 6891872"/>
                  <a:gd name="connsiteY161" fmla="*/ 6863804 h 6959054"/>
                  <a:gd name="connsiteX162" fmla="*/ 3511132 w 6891872"/>
                  <a:gd name="connsiteY162" fmla="*/ 6920954 h 6959054"/>
                  <a:gd name="connsiteX163" fmla="*/ 3466684 w 6891872"/>
                  <a:gd name="connsiteY163" fmla="*/ 6920954 h 6959054"/>
                  <a:gd name="connsiteX164" fmla="*/ 3339684 w 6891872"/>
                  <a:gd name="connsiteY164" fmla="*/ 6876504 h 6959054"/>
                  <a:gd name="connsiteX165" fmla="*/ 3301580 w 6891872"/>
                  <a:gd name="connsiteY165" fmla="*/ 6882854 h 6959054"/>
                  <a:gd name="connsiteX166" fmla="*/ 3263484 w 6891872"/>
                  <a:gd name="connsiteY166" fmla="*/ 6959054 h 6959054"/>
                  <a:gd name="connsiteX167" fmla="*/ 3206332 w 6891872"/>
                  <a:gd name="connsiteY167" fmla="*/ 6959054 h 6959054"/>
                  <a:gd name="connsiteX168" fmla="*/ 3187284 w 6891872"/>
                  <a:gd name="connsiteY168" fmla="*/ 6844754 h 6959054"/>
                  <a:gd name="connsiteX169" fmla="*/ 3136484 w 6891872"/>
                  <a:gd name="connsiteY169" fmla="*/ 6825704 h 6959054"/>
                  <a:gd name="connsiteX170" fmla="*/ 3136484 w 6891872"/>
                  <a:gd name="connsiteY170" fmla="*/ 6787604 h 6959054"/>
                  <a:gd name="connsiteX171" fmla="*/ 3199980 w 6891872"/>
                  <a:gd name="connsiteY171" fmla="*/ 6755854 h 6959054"/>
                  <a:gd name="connsiteX172" fmla="*/ 3206332 w 6891872"/>
                  <a:gd name="connsiteY172" fmla="*/ 6692354 h 6959054"/>
                  <a:gd name="connsiteX173" fmla="*/ 3180932 w 6891872"/>
                  <a:gd name="connsiteY173" fmla="*/ 6628854 h 6959054"/>
                  <a:gd name="connsiteX174" fmla="*/ 3206332 w 6891872"/>
                  <a:gd name="connsiteY174" fmla="*/ 6533604 h 6959054"/>
                  <a:gd name="connsiteX175" fmla="*/ 3168232 w 6891872"/>
                  <a:gd name="connsiteY175" fmla="*/ 6463754 h 6959054"/>
                  <a:gd name="connsiteX176" fmla="*/ 3104732 w 6891872"/>
                  <a:gd name="connsiteY176" fmla="*/ 6476454 h 6959054"/>
                  <a:gd name="connsiteX177" fmla="*/ 2977732 w 6891872"/>
                  <a:gd name="connsiteY177" fmla="*/ 6387554 h 6959054"/>
                  <a:gd name="connsiteX178" fmla="*/ 2977732 w 6891872"/>
                  <a:gd name="connsiteY178" fmla="*/ 6311354 h 6959054"/>
                  <a:gd name="connsiteX179" fmla="*/ 2914232 w 6891872"/>
                  <a:gd name="connsiteY179" fmla="*/ 6311354 h 6959054"/>
                  <a:gd name="connsiteX180" fmla="*/ 2901532 w 6891872"/>
                  <a:gd name="connsiteY180" fmla="*/ 6273254 h 6959054"/>
                  <a:gd name="connsiteX181" fmla="*/ 2895180 w 6891872"/>
                  <a:gd name="connsiteY181" fmla="*/ 6235154 h 6959054"/>
                  <a:gd name="connsiteX182" fmla="*/ 2869780 w 6891872"/>
                  <a:gd name="connsiteY182" fmla="*/ 6000204 h 6959054"/>
                  <a:gd name="connsiteX183" fmla="*/ 2844380 w 6891872"/>
                  <a:gd name="connsiteY183" fmla="*/ 5955754 h 6959054"/>
                  <a:gd name="connsiteX184" fmla="*/ 2838032 w 6891872"/>
                  <a:gd name="connsiteY184" fmla="*/ 5879554 h 6959054"/>
                  <a:gd name="connsiteX185" fmla="*/ 2691980 w 6891872"/>
                  <a:gd name="connsiteY185" fmla="*/ 5866854 h 6959054"/>
                  <a:gd name="connsiteX186" fmla="*/ 2660232 w 6891872"/>
                  <a:gd name="connsiteY186" fmla="*/ 5841454 h 6959054"/>
                  <a:gd name="connsiteX187" fmla="*/ 2279232 w 6891872"/>
                  <a:gd name="connsiteY187" fmla="*/ 5974804 h 6959054"/>
                  <a:gd name="connsiteX188" fmla="*/ 2234780 w 6891872"/>
                  <a:gd name="connsiteY188" fmla="*/ 6063704 h 6959054"/>
                  <a:gd name="connsiteX189" fmla="*/ 2222084 w 6891872"/>
                  <a:gd name="connsiteY189" fmla="*/ 6178004 h 6959054"/>
                  <a:gd name="connsiteX190" fmla="*/ 2101432 w 6891872"/>
                  <a:gd name="connsiteY190" fmla="*/ 6241504 h 6959054"/>
                  <a:gd name="connsiteX191" fmla="*/ 2056980 w 6891872"/>
                  <a:gd name="connsiteY191" fmla="*/ 6260554 h 6959054"/>
                  <a:gd name="connsiteX192" fmla="*/ 1987132 w 6891872"/>
                  <a:gd name="connsiteY192" fmla="*/ 6330404 h 6959054"/>
                  <a:gd name="connsiteX193" fmla="*/ 2006180 w 6891872"/>
                  <a:gd name="connsiteY193" fmla="*/ 6425654 h 6959054"/>
                  <a:gd name="connsiteX194" fmla="*/ 1987132 w 6891872"/>
                  <a:gd name="connsiteY194" fmla="*/ 6463754 h 6959054"/>
                  <a:gd name="connsiteX195" fmla="*/ 2006180 w 6891872"/>
                  <a:gd name="connsiteY195" fmla="*/ 6520904 h 6959054"/>
                  <a:gd name="connsiteX196" fmla="*/ 1942684 w 6891872"/>
                  <a:gd name="connsiteY196" fmla="*/ 6571704 h 6959054"/>
                  <a:gd name="connsiteX197" fmla="*/ 1923632 w 6891872"/>
                  <a:gd name="connsiteY197" fmla="*/ 6501854 h 6959054"/>
                  <a:gd name="connsiteX198" fmla="*/ 1853780 w 6891872"/>
                  <a:gd name="connsiteY198" fmla="*/ 6457404 h 6959054"/>
                  <a:gd name="connsiteX199" fmla="*/ 1822032 w 6891872"/>
                  <a:gd name="connsiteY199" fmla="*/ 6482804 h 6959054"/>
                  <a:gd name="connsiteX200" fmla="*/ 1733132 w 6891872"/>
                  <a:gd name="connsiteY200" fmla="*/ 6476454 h 6959054"/>
                  <a:gd name="connsiteX201" fmla="*/ 1669632 w 6891872"/>
                  <a:gd name="connsiteY201" fmla="*/ 6533604 h 6959054"/>
                  <a:gd name="connsiteX202" fmla="*/ 1561684 w 6891872"/>
                  <a:gd name="connsiteY202" fmla="*/ 6552654 h 6959054"/>
                  <a:gd name="connsiteX203" fmla="*/ 1472780 w 6891872"/>
                  <a:gd name="connsiteY203" fmla="*/ 6539954 h 6959054"/>
                  <a:gd name="connsiteX204" fmla="*/ 1409284 w 6891872"/>
                  <a:gd name="connsiteY204" fmla="*/ 6539954 h 6959054"/>
                  <a:gd name="connsiteX205" fmla="*/ 1326732 w 6891872"/>
                  <a:gd name="connsiteY205" fmla="*/ 6641554 h 6959054"/>
                  <a:gd name="connsiteX206" fmla="*/ 1326732 w 6891872"/>
                  <a:gd name="connsiteY206" fmla="*/ 6692354 h 6959054"/>
                  <a:gd name="connsiteX207" fmla="*/ 1282284 w 6891872"/>
                  <a:gd name="connsiteY207" fmla="*/ 6705054 h 6959054"/>
                  <a:gd name="connsiteX208" fmla="*/ 1098132 w 6891872"/>
                  <a:gd name="connsiteY208" fmla="*/ 6622504 h 6959054"/>
                  <a:gd name="connsiteX209" fmla="*/ 1142580 w 6891872"/>
                  <a:gd name="connsiteY209" fmla="*/ 6552654 h 6959054"/>
                  <a:gd name="connsiteX210" fmla="*/ 1136232 w 6891872"/>
                  <a:gd name="connsiteY210" fmla="*/ 6514554 h 6959054"/>
                  <a:gd name="connsiteX211" fmla="*/ 1174332 w 6891872"/>
                  <a:gd name="connsiteY211" fmla="*/ 6444704 h 6959054"/>
                  <a:gd name="connsiteX212" fmla="*/ 1167980 w 6891872"/>
                  <a:gd name="connsiteY212" fmla="*/ 6374854 h 6959054"/>
                  <a:gd name="connsiteX213" fmla="*/ 1136232 w 6891872"/>
                  <a:gd name="connsiteY213" fmla="*/ 6374854 h 6959054"/>
                  <a:gd name="connsiteX214" fmla="*/ 1110832 w 6891872"/>
                  <a:gd name="connsiteY214" fmla="*/ 6336754 h 6959054"/>
                  <a:gd name="connsiteX215" fmla="*/ 1079084 w 6891872"/>
                  <a:gd name="connsiteY215" fmla="*/ 6336754 h 6959054"/>
                  <a:gd name="connsiteX216" fmla="*/ 1072732 w 6891872"/>
                  <a:gd name="connsiteY216" fmla="*/ 6298654 h 6959054"/>
                  <a:gd name="connsiteX217" fmla="*/ 1015580 w 6891872"/>
                  <a:gd name="connsiteY217" fmla="*/ 6292304 h 6959054"/>
                  <a:gd name="connsiteX218" fmla="*/ 971132 w 6891872"/>
                  <a:gd name="connsiteY218" fmla="*/ 6330404 h 6959054"/>
                  <a:gd name="connsiteX219" fmla="*/ 818732 w 6891872"/>
                  <a:gd name="connsiteY219" fmla="*/ 6266904 h 6959054"/>
                  <a:gd name="connsiteX220" fmla="*/ 755232 w 6891872"/>
                  <a:gd name="connsiteY220" fmla="*/ 6311354 h 6959054"/>
                  <a:gd name="connsiteX221" fmla="*/ 685380 w 6891872"/>
                  <a:gd name="connsiteY221" fmla="*/ 6292304 h 6959054"/>
                  <a:gd name="connsiteX222" fmla="*/ 666332 w 6891872"/>
                  <a:gd name="connsiteY222" fmla="*/ 6387554 h 6959054"/>
                  <a:gd name="connsiteX223" fmla="*/ 698084 w 6891872"/>
                  <a:gd name="connsiteY223" fmla="*/ 6432004 h 6959054"/>
                  <a:gd name="connsiteX224" fmla="*/ 698084 w 6891872"/>
                  <a:gd name="connsiteY224" fmla="*/ 6489154 h 6959054"/>
                  <a:gd name="connsiteX225" fmla="*/ 647284 w 6891872"/>
                  <a:gd name="connsiteY225" fmla="*/ 6552654 h 6959054"/>
                  <a:gd name="connsiteX226" fmla="*/ 507580 w 6891872"/>
                  <a:gd name="connsiteY226" fmla="*/ 6743154 h 6959054"/>
                  <a:gd name="connsiteX227" fmla="*/ 469484 w 6891872"/>
                  <a:gd name="connsiteY227" fmla="*/ 6781254 h 6959054"/>
                  <a:gd name="connsiteX228" fmla="*/ 456780 w 6891872"/>
                  <a:gd name="connsiteY228" fmla="*/ 6813004 h 6959054"/>
                  <a:gd name="connsiteX229" fmla="*/ 374232 w 6891872"/>
                  <a:gd name="connsiteY229" fmla="*/ 6857454 h 6959054"/>
                  <a:gd name="connsiteX230" fmla="*/ 323432 w 6891872"/>
                  <a:gd name="connsiteY230" fmla="*/ 6806654 h 6959054"/>
                  <a:gd name="connsiteX231" fmla="*/ 361532 w 6891872"/>
                  <a:gd name="connsiteY231" fmla="*/ 6736804 h 6959054"/>
                  <a:gd name="connsiteX232" fmla="*/ 278980 w 6891872"/>
                  <a:gd name="connsiteY232" fmla="*/ 6622504 h 6959054"/>
                  <a:gd name="connsiteX233" fmla="*/ 278980 w 6891872"/>
                  <a:gd name="connsiteY233" fmla="*/ 6432004 h 6959054"/>
                  <a:gd name="connsiteX234" fmla="*/ 209132 w 6891872"/>
                  <a:gd name="connsiteY234" fmla="*/ 6381204 h 6959054"/>
                  <a:gd name="connsiteX235" fmla="*/ 190084 w 6891872"/>
                  <a:gd name="connsiteY235" fmla="*/ 6324054 h 6959054"/>
                  <a:gd name="connsiteX236" fmla="*/ 240884 w 6891872"/>
                  <a:gd name="connsiteY236" fmla="*/ 6305004 h 6959054"/>
                  <a:gd name="connsiteX237" fmla="*/ 240884 w 6891872"/>
                  <a:gd name="connsiteY237" fmla="*/ 6235154 h 6959054"/>
                  <a:gd name="connsiteX238" fmla="*/ 202780 w 6891872"/>
                  <a:gd name="connsiteY238" fmla="*/ 6171654 h 6959054"/>
                  <a:gd name="connsiteX239" fmla="*/ 75780 w 6891872"/>
                  <a:gd name="connsiteY239" fmla="*/ 6146254 h 6959054"/>
                  <a:gd name="connsiteX240" fmla="*/ 0 w 6891872"/>
                  <a:gd name="connsiteY240" fmla="*/ 6043408 h 6959054"/>
                  <a:gd name="connsiteX241" fmla="*/ 4344 w 6891872"/>
                  <a:gd name="connsiteY241" fmla="*/ 6044654 h 6959054"/>
                  <a:gd name="connsiteX242" fmla="*/ 537744 w 6891872"/>
                  <a:gd name="connsiteY242" fmla="*/ 5839868 h 6959054"/>
                  <a:gd name="connsiteX243" fmla="*/ 599656 w 6891872"/>
                  <a:gd name="connsiteY243" fmla="*/ 5768428 h 6959054"/>
                  <a:gd name="connsiteX244" fmla="*/ 733008 w 6891872"/>
                  <a:gd name="connsiteY244" fmla="*/ 5773192 h 6959054"/>
                  <a:gd name="connsiteX245" fmla="*/ 904456 w 6891872"/>
                  <a:gd name="connsiteY245" fmla="*/ 5677942 h 6959054"/>
                  <a:gd name="connsiteX246" fmla="*/ 928268 w 6891872"/>
                  <a:gd name="connsiteY246" fmla="*/ 5644604 h 6959054"/>
                  <a:gd name="connsiteX247" fmla="*/ 966372 w 6891872"/>
                  <a:gd name="connsiteY247" fmla="*/ 5625554 h 6959054"/>
                  <a:gd name="connsiteX248" fmla="*/ 1085432 w 6891872"/>
                  <a:gd name="connsiteY248" fmla="*/ 5516016 h 6959054"/>
                  <a:gd name="connsiteX249" fmla="*/ 1180684 w 6891872"/>
                  <a:gd name="connsiteY249" fmla="*/ 5511254 h 6959054"/>
                  <a:gd name="connsiteX250" fmla="*/ 1375944 w 6891872"/>
                  <a:gd name="connsiteY250" fmla="*/ 5306468 h 6959054"/>
                  <a:gd name="connsiteX251" fmla="*/ 1475956 w 6891872"/>
                  <a:gd name="connsiteY251" fmla="*/ 5311228 h 6959054"/>
                  <a:gd name="connsiteX252" fmla="*/ 1518820 w 6891872"/>
                  <a:gd name="connsiteY252" fmla="*/ 5349328 h 6959054"/>
                  <a:gd name="connsiteX253" fmla="*/ 1699796 w 6891872"/>
                  <a:gd name="connsiteY253" fmla="*/ 5311228 h 6959054"/>
                  <a:gd name="connsiteX254" fmla="*/ 1747420 w 6891872"/>
                  <a:gd name="connsiteY254" fmla="*/ 5306468 h 6959054"/>
                  <a:gd name="connsiteX255" fmla="*/ 1814096 w 6891872"/>
                  <a:gd name="connsiteY255" fmla="*/ 5296942 h 6959054"/>
                  <a:gd name="connsiteX256" fmla="*/ 1861720 w 6891872"/>
                  <a:gd name="connsiteY256" fmla="*/ 5215980 h 6959054"/>
                  <a:gd name="connsiteX257" fmla="*/ 1966496 w 6891872"/>
                  <a:gd name="connsiteY257" fmla="*/ 5182642 h 6959054"/>
                  <a:gd name="connsiteX258" fmla="*/ 2261772 w 6891872"/>
                  <a:gd name="connsiteY258" fmla="*/ 4915942 h 6959054"/>
                  <a:gd name="connsiteX259" fmla="*/ 2371308 w 6891872"/>
                  <a:gd name="connsiteY259" fmla="*/ 4763542 h 6959054"/>
                  <a:gd name="connsiteX260" fmla="*/ 2609432 w 6891872"/>
                  <a:gd name="connsiteY260" fmla="*/ 4596854 h 6959054"/>
                  <a:gd name="connsiteX261" fmla="*/ 2766596 w 6891872"/>
                  <a:gd name="connsiteY261" fmla="*/ 4520654 h 6959054"/>
                  <a:gd name="connsiteX262" fmla="*/ 2885656 w 6891872"/>
                  <a:gd name="connsiteY262" fmla="*/ 4339680 h 6959054"/>
                  <a:gd name="connsiteX263" fmla="*/ 2966620 w 6891872"/>
                  <a:gd name="connsiteY263" fmla="*/ 4134892 h 6959054"/>
                  <a:gd name="connsiteX264" fmla="*/ 3066632 w 6891872"/>
                  <a:gd name="connsiteY264" fmla="*/ 4049168 h 6959054"/>
                  <a:gd name="connsiteX265" fmla="*/ 3085684 w 6891872"/>
                  <a:gd name="connsiteY265" fmla="*/ 3977728 h 6959054"/>
                  <a:gd name="connsiteX266" fmla="*/ 3223796 w 6891872"/>
                  <a:gd name="connsiteY266" fmla="*/ 3834854 h 6959054"/>
                  <a:gd name="connsiteX267" fmla="*/ 3290468 w 6891872"/>
                  <a:gd name="connsiteY267" fmla="*/ 3753892 h 6959054"/>
                  <a:gd name="connsiteX268" fmla="*/ 3323808 w 6891872"/>
                  <a:gd name="connsiteY268" fmla="*/ 3677692 h 6959054"/>
                  <a:gd name="connsiteX269" fmla="*/ 3414296 w 6891872"/>
                  <a:gd name="connsiteY269" fmla="*/ 3558628 h 6959054"/>
                  <a:gd name="connsiteX270" fmla="*/ 3452396 w 6891872"/>
                  <a:gd name="connsiteY270" fmla="*/ 3401468 h 6959054"/>
                  <a:gd name="connsiteX271" fmla="*/ 3504780 w 6891872"/>
                  <a:gd name="connsiteY271" fmla="*/ 3191916 h 6959054"/>
                  <a:gd name="connsiteX272" fmla="*/ 3504780 w 6891872"/>
                  <a:gd name="connsiteY272" fmla="*/ 3144292 h 6959054"/>
                  <a:gd name="connsiteX273" fmla="*/ 3501616 w 6891872"/>
                  <a:gd name="connsiteY273" fmla="*/ 3120396 h 6959054"/>
                  <a:gd name="connsiteX274" fmla="*/ 3623844 w 6891872"/>
                  <a:gd name="connsiteY274" fmla="*/ 2844254 h 6959054"/>
                  <a:gd name="connsiteX275" fmla="*/ 3833396 w 6891872"/>
                  <a:gd name="connsiteY275" fmla="*/ 2658516 h 6959054"/>
                  <a:gd name="connsiteX276" fmla="*/ 4100096 w 6891872"/>
                  <a:gd name="connsiteY276" fmla="*/ 2506116 h 6959054"/>
                  <a:gd name="connsiteX277" fmla="*/ 4371556 w 6891872"/>
                  <a:gd name="connsiteY277" fmla="*/ 2301328 h 6959054"/>
                  <a:gd name="connsiteX278" fmla="*/ 4581108 w 6891872"/>
                  <a:gd name="connsiteY278" fmla="*/ 2229892 h 6959054"/>
                  <a:gd name="connsiteX279" fmla="*/ 4790656 w 6891872"/>
                  <a:gd name="connsiteY279" fmla="*/ 2177504 h 6959054"/>
                  <a:gd name="connsiteX280" fmla="*/ 4866856 w 6891872"/>
                  <a:gd name="connsiteY280" fmla="*/ 2072728 h 6959054"/>
                  <a:gd name="connsiteX281" fmla="*/ 4900196 w 6891872"/>
                  <a:gd name="connsiteY281" fmla="*/ 2067968 h 6959054"/>
                  <a:gd name="connsiteX282" fmla="*/ 5028780 w 6891872"/>
                  <a:gd name="connsiteY282" fmla="*/ 2006054 h 6959054"/>
                  <a:gd name="connsiteX283" fmla="*/ 5219284 w 6891872"/>
                  <a:gd name="connsiteY283" fmla="*/ 1801268 h 6959054"/>
                  <a:gd name="connsiteX284" fmla="*/ 5390732 w 6891872"/>
                  <a:gd name="connsiteY284" fmla="*/ 1567904 h 6959054"/>
                  <a:gd name="connsiteX285" fmla="*/ 5471696 w 6891872"/>
                  <a:gd name="connsiteY285" fmla="*/ 1382168 h 6959054"/>
                  <a:gd name="connsiteX286" fmla="*/ 5471696 w 6891872"/>
                  <a:gd name="connsiteY286" fmla="*/ 1291680 h 6959054"/>
                  <a:gd name="connsiteX287" fmla="*/ 5528844 w 6891872"/>
                  <a:gd name="connsiteY287" fmla="*/ 1182142 h 6959054"/>
                  <a:gd name="connsiteX288" fmla="*/ 5533608 w 6891872"/>
                  <a:gd name="connsiteY288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</a:cxnLst>
                <a:rect l="l" t="t" r="r" b="b"/>
                <a:pathLst>
                  <a:path w="6891872" h="6959054">
                    <a:moveTo>
                      <a:pt x="2662772" y="790664"/>
                    </a:moveTo>
                    <a:lnTo>
                      <a:pt x="2685632" y="851624"/>
                    </a:lnTo>
                    <a:lnTo>
                      <a:pt x="2639912" y="1087844"/>
                    </a:lnTo>
                    <a:lnTo>
                      <a:pt x="2578952" y="1354544"/>
                    </a:lnTo>
                    <a:lnTo>
                      <a:pt x="2434172" y="1674584"/>
                    </a:lnTo>
                    <a:lnTo>
                      <a:pt x="2479892" y="1811744"/>
                    </a:lnTo>
                    <a:lnTo>
                      <a:pt x="2563712" y="1865084"/>
                    </a:lnTo>
                    <a:lnTo>
                      <a:pt x="2807552" y="1758404"/>
                    </a:lnTo>
                    <a:lnTo>
                      <a:pt x="2830412" y="1910804"/>
                    </a:lnTo>
                    <a:lnTo>
                      <a:pt x="2624672" y="2322284"/>
                    </a:lnTo>
                    <a:lnTo>
                      <a:pt x="2624672" y="2398484"/>
                    </a:lnTo>
                    <a:lnTo>
                      <a:pt x="2540852" y="2482304"/>
                    </a:lnTo>
                    <a:lnTo>
                      <a:pt x="2418932" y="2566124"/>
                    </a:lnTo>
                    <a:lnTo>
                      <a:pt x="2182712" y="2787104"/>
                    </a:lnTo>
                    <a:lnTo>
                      <a:pt x="2022692" y="2787104"/>
                    </a:lnTo>
                    <a:lnTo>
                      <a:pt x="1923632" y="2855684"/>
                    </a:lnTo>
                    <a:lnTo>
                      <a:pt x="1824572" y="2855684"/>
                    </a:lnTo>
                    <a:lnTo>
                      <a:pt x="1733132" y="2794724"/>
                    </a:lnTo>
                    <a:lnTo>
                      <a:pt x="1763612" y="2749004"/>
                    </a:lnTo>
                    <a:lnTo>
                      <a:pt x="1931252" y="2695664"/>
                    </a:lnTo>
                    <a:lnTo>
                      <a:pt x="1984592" y="2558504"/>
                    </a:lnTo>
                    <a:lnTo>
                      <a:pt x="1969352" y="2413724"/>
                    </a:lnTo>
                    <a:lnTo>
                      <a:pt x="2144612" y="2284184"/>
                    </a:lnTo>
                    <a:lnTo>
                      <a:pt x="2144612" y="2192744"/>
                    </a:lnTo>
                    <a:lnTo>
                      <a:pt x="2053172" y="2101304"/>
                    </a:lnTo>
                    <a:lnTo>
                      <a:pt x="1961732" y="2086064"/>
                    </a:lnTo>
                    <a:lnTo>
                      <a:pt x="1839812" y="2253704"/>
                    </a:lnTo>
                    <a:lnTo>
                      <a:pt x="1794092" y="2185124"/>
                    </a:lnTo>
                    <a:lnTo>
                      <a:pt x="1816952" y="2116544"/>
                    </a:lnTo>
                    <a:lnTo>
                      <a:pt x="1801712" y="2047964"/>
                    </a:lnTo>
                    <a:lnTo>
                      <a:pt x="1816952" y="2009864"/>
                    </a:lnTo>
                    <a:lnTo>
                      <a:pt x="1832192" y="1788884"/>
                    </a:lnTo>
                    <a:lnTo>
                      <a:pt x="1976972" y="1583144"/>
                    </a:lnTo>
                    <a:lnTo>
                      <a:pt x="2121752" y="1354544"/>
                    </a:lnTo>
                    <a:lnTo>
                      <a:pt x="2190332" y="1316444"/>
                    </a:lnTo>
                    <a:lnTo>
                      <a:pt x="2327492" y="1133564"/>
                    </a:lnTo>
                    <a:lnTo>
                      <a:pt x="2449412" y="1080224"/>
                    </a:lnTo>
                    <a:lnTo>
                      <a:pt x="2457032" y="988784"/>
                    </a:lnTo>
                    <a:lnTo>
                      <a:pt x="2495132" y="844004"/>
                    </a:lnTo>
                    <a:close/>
                    <a:moveTo>
                      <a:pt x="4889084" y="196304"/>
                    </a:moveTo>
                    <a:lnTo>
                      <a:pt x="4965284" y="196304"/>
                    </a:lnTo>
                    <a:lnTo>
                      <a:pt x="4933532" y="329654"/>
                    </a:lnTo>
                    <a:lnTo>
                      <a:pt x="4857332" y="412204"/>
                    </a:lnTo>
                    <a:lnTo>
                      <a:pt x="4793832" y="424904"/>
                    </a:lnTo>
                    <a:lnTo>
                      <a:pt x="4819232" y="304254"/>
                    </a:lnTo>
                    <a:close/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2" name="グループ化 1181">
              <a:extLst>
                <a:ext uri="{FF2B5EF4-FFF2-40B4-BE49-F238E27FC236}">
                  <a16:creationId xmlns:a16="http://schemas.microsoft.com/office/drawing/2014/main" id="{6EE16E20-CCB8-4B71-A228-00A0E5E75BFB}"/>
                </a:ext>
              </a:extLst>
            </p:cNvPr>
            <p:cNvGrpSpPr/>
            <p:nvPr/>
          </p:nvGrpSpPr>
          <p:grpSpPr>
            <a:xfrm>
              <a:off x="35536617" y="17475430"/>
              <a:ext cx="5806738" cy="6634090"/>
              <a:chOff x="35536617" y="17475430"/>
              <a:chExt cx="5806738" cy="6634090"/>
            </a:xfrm>
          </p:grpSpPr>
          <p:grpSp>
            <p:nvGrpSpPr>
              <p:cNvPr id="1183" name="グループ化 1182">
                <a:extLst>
                  <a:ext uri="{FF2B5EF4-FFF2-40B4-BE49-F238E27FC236}">
                    <a16:creationId xmlns:a16="http://schemas.microsoft.com/office/drawing/2014/main" id="{E436E1A8-BBAA-4E3D-ABEB-F08CD2E38586}"/>
                  </a:ext>
                </a:extLst>
              </p:cNvPr>
              <p:cNvGrpSpPr/>
              <p:nvPr/>
            </p:nvGrpSpPr>
            <p:grpSpPr>
              <a:xfrm>
                <a:off x="38533937" y="19647412"/>
                <a:ext cx="1481200" cy="1226626"/>
                <a:chOff x="46816064" y="19647412"/>
                <a:chExt cx="1481200" cy="1226626"/>
              </a:xfrm>
            </p:grpSpPr>
            <p:sp>
              <p:nvSpPr>
                <p:cNvPr id="1223" name="フリーフォーム: 図形 1222">
                  <a:extLst>
                    <a:ext uri="{FF2B5EF4-FFF2-40B4-BE49-F238E27FC236}">
                      <a16:creationId xmlns:a16="http://schemas.microsoft.com/office/drawing/2014/main" id="{A1F69BF7-B223-4B7F-A6A0-C6B8E5828C9B}"/>
                    </a:ext>
                  </a:extLst>
                </p:cNvPr>
                <p:cNvSpPr/>
                <p:nvPr/>
              </p:nvSpPr>
              <p:spPr>
                <a:xfrm>
                  <a:off x="47925572" y="19647412"/>
                  <a:ext cx="371692" cy="507488"/>
                </a:xfrm>
                <a:custGeom>
                  <a:avLst/>
                  <a:gdLst>
                    <a:gd name="connsiteX0" fmla="*/ 252684 w 371692"/>
                    <a:gd name="connsiteY0" fmla="*/ 0 h 507488"/>
                    <a:gd name="connsiteX1" fmla="*/ 257388 w 371692"/>
                    <a:gd name="connsiteY1" fmla="*/ 40764 h 507488"/>
                    <a:gd name="connsiteX2" fmla="*/ 298668 w 371692"/>
                    <a:gd name="connsiteY2" fmla="*/ 72512 h 507488"/>
                    <a:gd name="connsiteX3" fmla="*/ 298668 w 371692"/>
                    <a:gd name="connsiteY3" fmla="*/ 91564 h 507488"/>
                    <a:gd name="connsiteX4" fmla="*/ 266916 w 371692"/>
                    <a:gd name="connsiteY4" fmla="*/ 120138 h 507488"/>
                    <a:gd name="connsiteX5" fmla="*/ 332124 w 371692"/>
                    <a:gd name="connsiteY5" fmla="*/ 232992 h 507488"/>
                    <a:gd name="connsiteX6" fmla="*/ 320892 w 371692"/>
                    <a:gd name="connsiteY6" fmla="*/ 294764 h 507488"/>
                    <a:gd name="connsiteX7" fmla="*/ 371692 w 371692"/>
                    <a:gd name="connsiteY7" fmla="*/ 326512 h 507488"/>
                    <a:gd name="connsiteX8" fmla="*/ 368516 w 371692"/>
                    <a:gd name="connsiteY8" fmla="*/ 415290 h 507488"/>
                    <a:gd name="connsiteX9" fmla="*/ 282788 w 371692"/>
                    <a:gd name="connsiteY9" fmla="*/ 507488 h 507488"/>
                    <a:gd name="connsiteX10" fmla="*/ 133564 w 371692"/>
                    <a:gd name="connsiteY10" fmla="*/ 504312 h 507488"/>
                    <a:gd name="connsiteX11" fmla="*/ 129804 w 371692"/>
                    <a:gd name="connsiteY11" fmla="*/ 507168 h 507488"/>
                    <a:gd name="connsiteX12" fmla="*/ 89952 w 371692"/>
                    <a:gd name="connsiteY12" fmla="*/ 424144 h 507488"/>
                    <a:gd name="connsiteX13" fmla="*/ 35184 w 371692"/>
                    <a:gd name="connsiteY13" fmla="*/ 195544 h 507488"/>
                    <a:gd name="connsiteX14" fmla="*/ 0 w 371692"/>
                    <a:gd name="connsiteY14" fmla="*/ 104914 h 507488"/>
                    <a:gd name="connsiteX15" fmla="*/ 6564 w 371692"/>
                    <a:gd name="connsiteY15" fmla="*/ 102676 h 507488"/>
                    <a:gd name="connsiteX16" fmla="*/ 216116 w 371692"/>
                    <a:gd name="connsiteY16" fmla="*/ 50288 h 507488"/>
                    <a:gd name="connsiteX17" fmla="*/ 252684 w 371692"/>
                    <a:gd name="connsiteY17" fmla="*/ 0 h 507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71692" h="507488">
                      <a:moveTo>
                        <a:pt x="252684" y="0"/>
                      </a:moveTo>
                      <a:lnTo>
                        <a:pt x="257388" y="40764"/>
                      </a:lnTo>
                      <a:lnTo>
                        <a:pt x="298668" y="72512"/>
                      </a:lnTo>
                      <a:lnTo>
                        <a:pt x="298668" y="91564"/>
                      </a:lnTo>
                      <a:lnTo>
                        <a:pt x="266916" y="120138"/>
                      </a:lnTo>
                      <a:lnTo>
                        <a:pt x="332124" y="232992"/>
                      </a:lnTo>
                      <a:lnTo>
                        <a:pt x="320892" y="294764"/>
                      </a:lnTo>
                      <a:lnTo>
                        <a:pt x="371692" y="326512"/>
                      </a:lnTo>
                      <a:lnTo>
                        <a:pt x="368516" y="415290"/>
                      </a:lnTo>
                      <a:lnTo>
                        <a:pt x="282788" y="507488"/>
                      </a:lnTo>
                      <a:lnTo>
                        <a:pt x="133564" y="504312"/>
                      </a:lnTo>
                      <a:lnTo>
                        <a:pt x="129804" y="507168"/>
                      </a:lnTo>
                      <a:lnTo>
                        <a:pt x="89952" y="424144"/>
                      </a:lnTo>
                      <a:lnTo>
                        <a:pt x="35184" y="195544"/>
                      </a:lnTo>
                      <a:lnTo>
                        <a:pt x="0" y="104914"/>
                      </a:lnTo>
                      <a:lnTo>
                        <a:pt x="6564" y="102676"/>
                      </a:lnTo>
                      <a:lnTo>
                        <a:pt x="216116" y="50288"/>
                      </a:lnTo>
                      <a:lnTo>
                        <a:pt x="25268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4" name="フリーフォーム: 図形 1223">
                  <a:extLst>
                    <a:ext uri="{FF2B5EF4-FFF2-40B4-BE49-F238E27FC236}">
                      <a16:creationId xmlns:a16="http://schemas.microsoft.com/office/drawing/2014/main" id="{4A400448-5525-4B85-914A-58BEE4821C67}"/>
                    </a:ext>
                  </a:extLst>
                </p:cNvPr>
                <p:cNvSpPr/>
                <p:nvPr/>
              </p:nvSpPr>
              <p:spPr>
                <a:xfrm>
                  <a:off x="46816064" y="20331620"/>
                  <a:ext cx="630344" cy="542418"/>
                </a:xfrm>
                <a:custGeom>
                  <a:avLst/>
                  <a:gdLst>
                    <a:gd name="connsiteX0" fmla="*/ 195848 w 630344"/>
                    <a:gd name="connsiteY0" fmla="*/ 0 h 542418"/>
                    <a:gd name="connsiteX1" fmla="*/ 239816 w 630344"/>
                    <a:gd name="connsiteY1" fmla="*/ 4256 h 542418"/>
                    <a:gd name="connsiteX2" fmla="*/ 239816 w 630344"/>
                    <a:gd name="connsiteY2" fmla="*/ 35212 h 542418"/>
                    <a:gd name="connsiteX3" fmla="*/ 220768 w 630344"/>
                    <a:gd name="connsiteY3" fmla="*/ 66168 h 542418"/>
                    <a:gd name="connsiteX4" fmla="*/ 239816 w 630344"/>
                    <a:gd name="connsiteY4" fmla="*/ 92360 h 542418"/>
                    <a:gd name="connsiteX5" fmla="*/ 330304 w 630344"/>
                    <a:gd name="connsiteY5" fmla="*/ 68548 h 542418"/>
                    <a:gd name="connsiteX6" fmla="*/ 335068 w 630344"/>
                    <a:gd name="connsiteY6" fmla="*/ 113792 h 542418"/>
                    <a:gd name="connsiteX7" fmla="*/ 389836 w 630344"/>
                    <a:gd name="connsiteY7" fmla="*/ 125700 h 542418"/>
                    <a:gd name="connsiteX8" fmla="*/ 401744 w 630344"/>
                    <a:gd name="connsiteY8" fmla="*/ 82836 h 542418"/>
                    <a:gd name="connsiteX9" fmla="*/ 589860 w 630344"/>
                    <a:gd name="connsiteY9" fmla="*/ 25686 h 542418"/>
                    <a:gd name="connsiteX10" fmla="*/ 620816 w 630344"/>
                    <a:gd name="connsiteY10" fmla="*/ 51880 h 542418"/>
                    <a:gd name="connsiteX11" fmla="*/ 608912 w 630344"/>
                    <a:gd name="connsiteY11" fmla="*/ 151892 h 542418"/>
                    <a:gd name="connsiteX12" fmla="*/ 627960 w 630344"/>
                    <a:gd name="connsiteY12" fmla="*/ 187612 h 542418"/>
                    <a:gd name="connsiteX13" fmla="*/ 606528 w 630344"/>
                    <a:gd name="connsiteY13" fmla="*/ 244760 h 542418"/>
                    <a:gd name="connsiteX14" fmla="*/ 630344 w 630344"/>
                    <a:gd name="connsiteY14" fmla="*/ 285244 h 542418"/>
                    <a:gd name="connsiteX15" fmla="*/ 568148 w 630344"/>
                    <a:gd name="connsiteY15" fmla="*/ 442798 h 542418"/>
                    <a:gd name="connsiteX16" fmla="*/ 458848 w 630344"/>
                    <a:gd name="connsiteY16" fmla="*/ 347156 h 542418"/>
                    <a:gd name="connsiteX17" fmla="*/ 420744 w 630344"/>
                    <a:gd name="connsiteY17" fmla="*/ 361444 h 542418"/>
                    <a:gd name="connsiteX18" fmla="*/ 411224 w 630344"/>
                    <a:gd name="connsiteY18" fmla="*/ 404304 h 542418"/>
                    <a:gd name="connsiteX19" fmla="*/ 254064 w 630344"/>
                    <a:gd name="connsiteY19" fmla="*/ 437644 h 542418"/>
                    <a:gd name="connsiteX20" fmla="*/ 125472 w 630344"/>
                    <a:gd name="connsiteY20" fmla="*/ 399544 h 542418"/>
                    <a:gd name="connsiteX21" fmla="*/ 73088 w 630344"/>
                    <a:gd name="connsiteY21" fmla="*/ 542418 h 542418"/>
                    <a:gd name="connsiteX22" fmla="*/ 0 w 630344"/>
                    <a:gd name="connsiteY22" fmla="*/ 539494 h 542418"/>
                    <a:gd name="connsiteX23" fmla="*/ 39744 w 630344"/>
                    <a:gd name="connsiteY23" fmla="*/ 380492 h 542418"/>
                    <a:gd name="connsiteX24" fmla="*/ 39744 w 630344"/>
                    <a:gd name="connsiteY24" fmla="*/ 332868 h 542418"/>
                    <a:gd name="connsiteX25" fmla="*/ 36584 w 630344"/>
                    <a:gd name="connsiteY25" fmla="*/ 308972 h 542418"/>
                    <a:gd name="connsiteX26" fmla="*/ 158808 w 630344"/>
                    <a:gd name="connsiteY26" fmla="*/ 32830 h 542418"/>
                    <a:gd name="connsiteX27" fmla="*/ 195848 w 630344"/>
                    <a:gd name="connsiteY27" fmla="*/ 0 h 542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30344" h="542418">
                      <a:moveTo>
                        <a:pt x="195848" y="0"/>
                      </a:moveTo>
                      <a:lnTo>
                        <a:pt x="239816" y="4256"/>
                      </a:lnTo>
                      <a:lnTo>
                        <a:pt x="239816" y="35212"/>
                      </a:lnTo>
                      <a:lnTo>
                        <a:pt x="220768" y="66168"/>
                      </a:lnTo>
                      <a:lnTo>
                        <a:pt x="239816" y="92360"/>
                      </a:lnTo>
                      <a:lnTo>
                        <a:pt x="330304" y="68548"/>
                      </a:lnTo>
                      <a:lnTo>
                        <a:pt x="335068" y="113792"/>
                      </a:lnTo>
                      <a:lnTo>
                        <a:pt x="389836" y="125700"/>
                      </a:lnTo>
                      <a:lnTo>
                        <a:pt x="401744" y="82836"/>
                      </a:lnTo>
                      <a:lnTo>
                        <a:pt x="589860" y="25686"/>
                      </a:lnTo>
                      <a:lnTo>
                        <a:pt x="620816" y="51880"/>
                      </a:lnTo>
                      <a:lnTo>
                        <a:pt x="608912" y="151892"/>
                      </a:lnTo>
                      <a:lnTo>
                        <a:pt x="627960" y="187612"/>
                      </a:lnTo>
                      <a:lnTo>
                        <a:pt x="606528" y="244760"/>
                      </a:lnTo>
                      <a:lnTo>
                        <a:pt x="630344" y="285244"/>
                      </a:lnTo>
                      <a:lnTo>
                        <a:pt x="568148" y="442798"/>
                      </a:lnTo>
                      <a:lnTo>
                        <a:pt x="458848" y="347156"/>
                      </a:lnTo>
                      <a:lnTo>
                        <a:pt x="420744" y="361444"/>
                      </a:lnTo>
                      <a:lnTo>
                        <a:pt x="411224" y="404304"/>
                      </a:lnTo>
                      <a:lnTo>
                        <a:pt x="254064" y="437644"/>
                      </a:lnTo>
                      <a:lnTo>
                        <a:pt x="125472" y="399544"/>
                      </a:lnTo>
                      <a:lnTo>
                        <a:pt x="73088" y="542418"/>
                      </a:lnTo>
                      <a:lnTo>
                        <a:pt x="0" y="539494"/>
                      </a:lnTo>
                      <a:lnTo>
                        <a:pt x="39744" y="380492"/>
                      </a:lnTo>
                      <a:lnTo>
                        <a:pt x="39744" y="332868"/>
                      </a:lnTo>
                      <a:lnTo>
                        <a:pt x="36584" y="308972"/>
                      </a:lnTo>
                      <a:lnTo>
                        <a:pt x="158808" y="32830"/>
                      </a:lnTo>
                      <a:lnTo>
                        <a:pt x="19584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5" name="フリーフォーム: 図形 1224">
                  <a:extLst>
                    <a:ext uri="{FF2B5EF4-FFF2-40B4-BE49-F238E27FC236}">
                      <a16:creationId xmlns:a16="http://schemas.microsoft.com/office/drawing/2014/main" id="{EFAC50CC-F206-4AEB-AA7A-D6B5B1235272}"/>
                    </a:ext>
                  </a:extLst>
                </p:cNvPr>
                <p:cNvSpPr/>
                <p:nvPr/>
              </p:nvSpPr>
              <p:spPr>
                <a:xfrm>
                  <a:off x="47011912" y="19983296"/>
                  <a:ext cx="570536" cy="474024"/>
                </a:xfrm>
                <a:custGeom>
                  <a:avLst/>
                  <a:gdLst>
                    <a:gd name="connsiteX0" fmla="*/ 496236 w 570536"/>
                    <a:gd name="connsiteY0" fmla="*/ 0 h 474024"/>
                    <a:gd name="connsiteX1" fmla="*/ 513300 w 570536"/>
                    <a:gd name="connsiteY1" fmla="*/ 69210 h 474024"/>
                    <a:gd name="connsiteX2" fmla="*/ 565956 w 570536"/>
                    <a:gd name="connsiteY2" fmla="*/ 114454 h 474024"/>
                    <a:gd name="connsiteX3" fmla="*/ 570536 w 570536"/>
                    <a:gd name="connsiteY3" fmla="*/ 195416 h 474024"/>
                    <a:gd name="connsiteX4" fmla="*/ 504140 w 570536"/>
                    <a:gd name="connsiteY4" fmla="*/ 371628 h 474024"/>
                    <a:gd name="connsiteX5" fmla="*/ 422952 w 570536"/>
                    <a:gd name="connsiteY5" fmla="*/ 398498 h 474024"/>
                    <a:gd name="connsiteX6" fmla="*/ 394012 w 570536"/>
                    <a:gd name="connsiteY6" fmla="*/ 374010 h 474024"/>
                    <a:gd name="connsiteX7" fmla="*/ 205896 w 570536"/>
                    <a:gd name="connsiteY7" fmla="*/ 431160 h 474024"/>
                    <a:gd name="connsiteX8" fmla="*/ 193988 w 570536"/>
                    <a:gd name="connsiteY8" fmla="*/ 474024 h 474024"/>
                    <a:gd name="connsiteX9" fmla="*/ 139220 w 570536"/>
                    <a:gd name="connsiteY9" fmla="*/ 462116 h 474024"/>
                    <a:gd name="connsiteX10" fmla="*/ 134456 w 570536"/>
                    <a:gd name="connsiteY10" fmla="*/ 416872 h 474024"/>
                    <a:gd name="connsiteX11" fmla="*/ 43968 w 570536"/>
                    <a:gd name="connsiteY11" fmla="*/ 440684 h 474024"/>
                    <a:gd name="connsiteX12" fmla="*/ 24920 w 570536"/>
                    <a:gd name="connsiteY12" fmla="*/ 414492 h 474024"/>
                    <a:gd name="connsiteX13" fmla="*/ 43968 w 570536"/>
                    <a:gd name="connsiteY13" fmla="*/ 383536 h 474024"/>
                    <a:gd name="connsiteX14" fmla="*/ 43968 w 570536"/>
                    <a:gd name="connsiteY14" fmla="*/ 352580 h 474024"/>
                    <a:gd name="connsiteX15" fmla="*/ 0 w 570536"/>
                    <a:gd name="connsiteY15" fmla="*/ 348324 h 474024"/>
                    <a:gd name="connsiteX16" fmla="*/ 172512 w 570536"/>
                    <a:gd name="connsiteY16" fmla="*/ 195416 h 474024"/>
                    <a:gd name="connsiteX17" fmla="*/ 439216 w 570536"/>
                    <a:gd name="connsiteY17" fmla="*/ 43016 h 474024"/>
                    <a:gd name="connsiteX18" fmla="*/ 496236 w 570536"/>
                    <a:gd name="connsiteY18" fmla="*/ 0 h 47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70536" h="474024">
                      <a:moveTo>
                        <a:pt x="496236" y="0"/>
                      </a:moveTo>
                      <a:lnTo>
                        <a:pt x="513300" y="69210"/>
                      </a:lnTo>
                      <a:lnTo>
                        <a:pt x="565956" y="114454"/>
                      </a:lnTo>
                      <a:lnTo>
                        <a:pt x="570536" y="195416"/>
                      </a:lnTo>
                      <a:lnTo>
                        <a:pt x="504140" y="371628"/>
                      </a:lnTo>
                      <a:lnTo>
                        <a:pt x="422952" y="398498"/>
                      </a:lnTo>
                      <a:lnTo>
                        <a:pt x="394012" y="374010"/>
                      </a:lnTo>
                      <a:lnTo>
                        <a:pt x="205896" y="431160"/>
                      </a:lnTo>
                      <a:lnTo>
                        <a:pt x="193988" y="474024"/>
                      </a:lnTo>
                      <a:lnTo>
                        <a:pt x="139220" y="462116"/>
                      </a:lnTo>
                      <a:lnTo>
                        <a:pt x="134456" y="416872"/>
                      </a:lnTo>
                      <a:lnTo>
                        <a:pt x="43968" y="440684"/>
                      </a:lnTo>
                      <a:lnTo>
                        <a:pt x="24920" y="414492"/>
                      </a:lnTo>
                      <a:lnTo>
                        <a:pt x="43968" y="383536"/>
                      </a:lnTo>
                      <a:lnTo>
                        <a:pt x="43968" y="352580"/>
                      </a:lnTo>
                      <a:lnTo>
                        <a:pt x="0" y="348324"/>
                      </a:lnTo>
                      <a:lnTo>
                        <a:pt x="172512" y="195416"/>
                      </a:lnTo>
                      <a:lnTo>
                        <a:pt x="439216" y="43016"/>
                      </a:lnTo>
                      <a:lnTo>
                        <a:pt x="49623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6" name="フリーフォーム: 図形 1225">
                  <a:extLst>
                    <a:ext uri="{FF2B5EF4-FFF2-40B4-BE49-F238E27FC236}">
                      <a16:creationId xmlns:a16="http://schemas.microsoft.com/office/drawing/2014/main" id="{D760A32F-C92E-4FE7-ACAD-F19796C63C7F}"/>
                    </a:ext>
                  </a:extLst>
                </p:cNvPr>
                <p:cNvSpPr/>
                <p:nvPr/>
              </p:nvSpPr>
              <p:spPr>
                <a:xfrm>
                  <a:off x="47703580" y="20269200"/>
                  <a:ext cx="336508" cy="414328"/>
                </a:xfrm>
                <a:custGeom>
                  <a:avLst/>
                  <a:gdLst>
                    <a:gd name="connsiteX0" fmla="*/ 114300 w 336508"/>
                    <a:gd name="connsiteY0" fmla="*/ 0 h 414328"/>
                    <a:gd name="connsiteX1" fmla="*/ 183356 w 336508"/>
                    <a:gd name="connsiteY1" fmla="*/ 14288 h 414328"/>
                    <a:gd name="connsiteX2" fmla="*/ 192884 w 336508"/>
                    <a:gd name="connsiteY2" fmla="*/ 57150 h 414328"/>
                    <a:gd name="connsiteX3" fmla="*/ 221460 w 336508"/>
                    <a:gd name="connsiteY3" fmla="*/ 45244 h 414328"/>
                    <a:gd name="connsiteX4" fmla="*/ 274752 w 336508"/>
                    <a:gd name="connsiteY4" fmla="*/ 67552 h 414328"/>
                    <a:gd name="connsiteX5" fmla="*/ 269828 w 336508"/>
                    <a:gd name="connsiteY5" fmla="*/ 73024 h 414328"/>
                    <a:gd name="connsiteX6" fmla="*/ 269828 w 336508"/>
                    <a:gd name="connsiteY6" fmla="*/ 104776 h 414328"/>
                    <a:gd name="connsiteX7" fmla="*/ 336508 w 336508"/>
                    <a:gd name="connsiteY7" fmla="*/ 114300 h 414328"/>
                    <a:gd name="connsiteX8" fmla="*/ 320628 w 336508"/>
                    <a:gd name="connsiteY8" fmla="*/ 212724 h 414328"/>
                    <a:gd name="connsiteX9" fmla="*/ 329340 w 336508"/>
                    <a:gd name="connsiteY9" fmla="*/ 217838 h 414328"/>
                    <a:gd name="connsiteX10" fmla="*/ 242844 w 336508"/>
                    <a:gd name="connsiteY10" fmla="*/ 276224 h 414328"/>
                    <a:gd name="connsiteX11" fmla="*/ 219028 w 336508"/>
                    <a:gd name="connsiteY11" fmla="*/ 366712 h 414328"/>
                    <a:gd name="connsiteX12" fmla="*/ 128548 w 336508"/>
                    <a:gd name="connsiteY12" fmla="*/ 395288 h 414328"/>
                    <a:gd name="connsiteX13" fmla="*/ 25180 w 336508"/>
                    <a:gd name="connsiteY13" fmla="*/ 414328 h 414328"/>
                    <a:gd name="connsiteX14" fmla="*/ 19052 w 336508"/>
                    <a:gd name="connsiteY14" fmla="*/ 330994 h 414328"/>
                    <a:gd name="connsiteX15" fmla="*/ 0 w 336508"/>
                    <a:gd name="connsiteY15" fmla="*/ 304800 h 414328"/>
                    <a:gd name="connsiteX16" fmla="*/ 26196 w 336508"/>
                    <a:gd name="connsiteY16" fmla="*/ 240506 h 414328"/>
                    <a:gd name="connsiteX17" fmla="*/ 0 w 336508"/>
                    <a:gd name="connsiteY17" fmla="*/ 204788 h 414328"/>
                    <a:gd name="connsiteX18" fmla="*/ 23812 w 336508"/>
                    <a:gd name="connsiteY18" fmla="*/ 152400 h 414328"/>
                    <a:gd name="connsiteX19" fmla="*/ 2384 w 336508"/>
                    <a:gd name="connsiteY19" fmla="*/ 121444 h 414328"/>
                    <a:gd name="connsiteX20" fmla="*/ 19052 w 336508"/>
                    <a:gd name="connsiteY20" fmla="*/ 35720 h 414328"/>
                    <a:gd name="connsiteX21" fmla="*/ 19744 w 336508"/>
                    <a:gd name="connsiteY21" fmla="*/ 33724 h 414328"/>
                    <a:gd name="connsiteX22" fmla="*/ 21432 w 336508"/>
                    <a:gd name="connsiteY22" fmla="*/ 35720 h 414328"/>
                    <a:gd name="connsiteX23" fmla="*/ 64296 w 336508"/>
                    <a:gd name="connsiteY23" fmla="*/ 7144 h 414328"/>
                    <a:gd name="connsiteX24" fmla="*/ 88108 w 336508"/>
                    <a:gd name="connsiteY24" fmla="*/ 28576 h 414328"/>
                    <a:gd name="connsiteX25" fmla="*/ 114300 w 336508"/>
                    <a:gd name="connsiteY25" fmla="*/ 0 h 41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36508" h="414328">
                      <a:moveTo>
                        <a:pt x="114300" y="0"/>
                      </a:moveTo>
                      <a:lnTo>
                        <a:pt x="183356" y="14288"/>
                      </a:lnTo>
                      <a:lnTo>
                        <a:pt x="192884" y="57150"/>
                      </a:lnTo>
                      <a:lnTo>
                        <a:pt x="221460" y="45244"/>
                      </a:lnTo>
                      <a:lnTo>
                        <a:pt x="274752" y="67552"/>
                      </a:lnTo>
                      <a:lnTo>
                        <a:pt x="269828" y="73024"/>
                      </a:lnTo>
                      <a:lnTo>
                        <a:pt x="269828" y="104776"/>
                      </a:lnTo>
                      <a:lnTo>
                        <a:pt x="336508" y="114300"/>
                      </a:lnTo>
                      <a:lnTo>
                        <a:pt x="320628" y="212724"/>
                      </a:lnTo>
                      <a:lnTo>
                        <a:pt x="329340" y="217838"/>
                      </a:lnTo>
                      <a:lnTo>
                        <a:pt x="242844" y="276224"/>
                      </a:lnTo>
                      <a:lnTo>
                        <a:pt x="219028" y="366712"/>
                      </a:lnTo>
                      <a:lnTo>
                        <a:pt x="128548" y="395288"/>
                      </a:lnTo>
                      <a:lnTo>
                        <a:pt x="25180" y="414328"/>
                      </a:lnTo>
                      <a:lnTo>
                        <a:pt x="19052" y="330994"/>
                      </a:lnTo>
                      <a:lnTo>
                        <a:pt x="0" y="304800"/>
                      </a:lnTo>
                      <a:lnTo>
                        <a:pt x="26196" y="240506"/>
                      </a:lnTo>
                      <a:lnTo>
                        <a:pt x="0" y="204788"/>
                      </a:lnTo>
                      <a:lnTo>
                        <a:pt x="23812" y="152400"/>
                      </a:lnTo>
                      <a:lnTo>
                        <a:pt x="2384" y="121444"/>
                      </a:lnTo>
                      <a:lnTo>
                        <a:pt x="19052" y="35720"/>
                      </a:lnTo>
                      <a:lnTo>
                        <a:pt x="19744" y="33724"/>
                      </a:lnTo>
                      <a:lnTo>
                        <a:pt x="21432" y="35720"/>
                      </a:lnTo>
                      <a:lnTo>
                        <a:pt x="64296" y="7144"/>
                      </a:lnTo>
                      <a:lnTo>
                        <a:pt x="88108" y="2857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7" name="フリーフォーム: 図形 1226">
                  <a:extLst>
                    <a:ext uri="{FF2B5EF4-FFF2-40B4-BE49-F238E27FC236}">
                      <a16:creationId xmlns:a16="http://schemas.microsoft.com/office/drawing/2014/main" id="{562FBB91-6194-4BC5-A9AC-843B6945DA03}"/>
                    </a:ext>
                  </a:extLst>
                </p:cNvPr>
                <p:cNvSpPr/>
                <p:nvPr/>
              </p:nvSpPr>
              <p:spPr>
                <a:xfrm>
                  <a:off x="47384212" y="20246066"/>
                  <a:ext cx="345564" cy="618446"/>
                </a:xfrm>
                <a:custGeom>
                  <a:avLst/>
                  <a:gdLst>
                    <a:gd name="connsiteX0" fmla="*/ 172856 w 345564"/>
                    <a:gd name="connsiteY0" fmla="*/ 0 h 618446"/>
                    <a:gd name="connsiteX1" fmla="*/ 264600 w 345564"/>
                    <a:gd name="connsiteY1" fmla="*/ 51710 h 618446"/>
                    <a:gd name="connsiteX2" fmla="*/ 314608 w 345564"/>
                    <a:gd name="connsiteY2" fmla="*/ 27898 h 618446"/>
                    <a:gd name="connsiteX3" fmla="*/ 339112 w 345564"/>
                    <a:gd name="connsiteY3" fmla="*/ 56858 h 618446"/>
                    <a:gd name="connsiteX4" fmla="*/ 338420 w 345564"/>
                    <a:gd name="connsiteY4" fmla="*/ 58854 h 618446"/>
                    <a:gd name="connsiteX5" fmla="*/ 321752 w 345564"/>
                    <a:gd name="connsiteY5" fmla="*/ 144578 h 618446"/>
                    <a:gd name="connsiteX6" fmla="*/ 343180 w 345564"/>
                    <a:gd name="connsiteY6" fmla="*/ 175534 h 618446"/>
                    <a:gd name="connsiteX7" fmla="*/ 319368 w 345564"/>
                    <a:gd name="connsiteY7" fmla="*/ 227922 h 618446"/>
                    <a:gd name="connsiteX8" fmla="*/ 345564 w 345564"/>
                    <a:gd name="connsiteY8" fmla="*/ 263640 h 618446"/>
                    <a:gd name="connsiteX9" fmla="*/ 319368 w 345564"/>
                    <a:gd name="connsiteY9" fmla="*/ 327934 h 618446"/>
                    <a:gd name="connsiteX10" fmla="*/ 338420 w 345564"/>
                    <a:gd name="connsiteY10" fmla="*/ 354128 h 618446"/>
                    <a:gd name="connsiteX11" fmla="*/ 344548 w 345564"/>
                    <a:gd name="connsiteY11" fmla="*/ 437462 h 618446"/>
                    <a:gd name="connsiteX12" fmla="*/ 266940 w 345564"/>
                    <a:gd name="connsiteY12" fmla="*/ 451758 h 618446"/>
                    <a:gd name="connsiteX13" fmla="*/ 219316 w 345564"/>
                    <a:gd name="connsiteY13" fmla="*/ 551772 h 618446"/>
                    <a:gd name="connsiteX14" fmla="*/ 152636 w 345564"/>
                    <a:gd name="connsiteY14" fmla="*/ 499384 h 618446"/>
                    <a:gd name="connsiteX15" fmla="*/ 100252 w 345564"/>
                    <a:gd name="connsiteY15" fmla="*/ 561298 h 618446"/>
                    <a:gd name="connsiteX16" fmla="*/ 90724 w 345564"/>
                    <a:gd name="connsiteY16" fmla="*/ 618446 h 618446"/>
                    <a:gd name="connsiteX17" fmla="*/ 14524 w 345564"/>
                    <a:gd name="connsiteY17" fmla="*/ 618446 h 618446"/>
                    <a:gd name="connsiteX18" fmla="*/ 4996 w 345564"/>
                    <a:gd name="connsiteY18" fmla="*/ 532722 h 618446"/>
                    <a:gd name="connsiteX19" fmla="*/ 0 w 345564"/>
                    <a:gd name="connsiteY19" fmla="*/ 528352 h 618446"/>
                    <a:gd name="connsiteX20" fmla="*/ 62196 w 345564"/>
                    <a:gd name="connsiteY20" fmla="*/ 370798 h 618446"/>
                    <a:gd name="connsiteX21" fmla="*/ 38380 w 345564"/>
                    <a:gd name="connsiteY21" fmla="*/ 330314 h 618446"/>
                    <a:gd name="connsiteX22" fmla="*/ 59812 w 345564"/>
                    <a:gd name="connsiteY22" fmla="*/ 273166 h 618446"/>
                    <a:gd name="connsiteX23" fmla="*/ 40764 w 345564"/>
                    <a:gd name="connsiteY23" fmla="*/ 237446 h 618446"/>
                    <a:gd name="connsiteX24" fmla="*/ 52668 w 345564"/>
                    <a:gd name="connsiteY24" fmla="*/ 137434 h 618446"/>
                    <a:gd name="connsiteX25" fmla="*/ 50652 w 345564"/>
                    <a:gd name="connsiteY25" fmla="*/ 135728 h 618446"/>
                    <a:gd name="connsiteX26" fmla="*/ 131840 w 345564"/>
                    <a:gd name="connsiteY26" fmla="*/ 108858 h 618446"/>
                    <a:gd name="connsiteX27" fmla="*/ 172856 w 345564"/>
                    <a:gd name="connsiteY27" fmla="*/ 0 h 618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5564" h="618446">
                      <a:moveTo>
                        <a:pt x="172856" y="0"/>
                      </a:moveTo>
                      <a:lnTo>
                        <a:pt x="264600" y="51710"/>
                      </a:lnTo>
                      <a:lnTo>
                        <a:pt x="314608" y="27898"/>
                      </a:lnTo>
                      <a:lnTo>
                        <a:pt x="339112" y="56858"/>
                      </a:lnTo>
                      <a:lnTo>
                        <a:pt x="338420" y="58854"/>
                      </a:lnTo>
                      <a:lnTo>
                        <a:pt x="321752" y="144578"/>
                      </a:lnTo>
                      <a:lnTo>
                        <a:pt x="343180" y="175534"/>
                      </a:lnTo>
                      <a:lnTo>
                        <a:pt x="319368" y="227922"/>
                      </a:lnTo>
                      <a:lnTo>
                        <a:pt x="345564" y="263640"/>
                      </a:lnTo>
                      <a:lnTo>
                        <a:pt x="319368" y="327934"/>
                      </a:lnTo>
                      <a:lnTo>
                        <a:pt x="338420" y="354128"/>
                      </a:lnTo>
                      <a:lnTo>
                        <a:pt x="344548" y="437462"/>
                      </a:lnTo>
                      <a:lnTo>
                        <a:pt x="266940" y="451758"/>
                      </a:lnTo>
                      <a:lnTo>
                        <a:pt x="219316" y="551772"/>
                      </a:lnTo>
                      <a:lnTo>
                        <a:pt x="152636" y="499384"/>
                      </a:lnTo>
                      <a:lnTo>
                        <a:pt x="100252" y="561298"/>
                      </a:lnTo>
                      <a:lnTo>
                        <a:pt x="90724" y="618446"/>
                      </a:lnTo>
                      <a:lnTo>
                        <a:pt x="14524" y="618446"/>
                      </a:lnTo>
                      <a:lnTo>
                        <a:pt x="4996" y="532722"/>
                      </a:lnTo>
                      <a:lnTo>
                        <a:pt x="0" y="528352"/>
                      </a:lnTo>
                      <a:lnTo>
                        <a:pt x="62196" y="370798"/>
                      </a:lnTo>
                      <a:lnTo>
                        <a:pt x="38380" y="330314"/>
                      </a:lnTo>
                      <a:lnTo>
                        <a:pt x="59812" y="273166"/>
                      </a:lnTo>
                      <a:lnTo>
                        <a:pt x="40764" y="237446"/>
                      </a:lnTo>
                      <a:lnTo>
                        <a:pt x="52668" y="137434"/>
                      </a:lnTo>
                      <a:lnTo>
                        <a:pt x="50652" y="135728"/>
                      </a:lnTo>
                      <a:lnTo>
                        <a:pt x="131840" y="108858"/>
                      </a:lnTo>
                      <a:lnTo>
                        <a:pt x="17285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8" name="フリーフォーム: 図形 1227">
                  <a:extLst>
                    <a:ext uri="{FF2B5EF4-FFF2-40B4-BE49-F238E27FC236}">
                      <a16:creationId xmlns:a16="http://schemas.microsoft.com/office/drawing/2014/main" id="{5461B987-FB78-41CB-9E7B-A141A8384B0C}"/>
                    </a:ext>
                  </a:extLst>
                </p:cNvPr>
                <p:cNvSpPr/>
                <p:nvPr/>
              </p:nvSpPr>
              <p:spPr>
                <a:xfrm>
                  <a:off x="47557068" y="19950560"/>
                  <a:ext cx="498308" cy="386192"/>
                </a:xfrm>
                <a:custGeom>
                  <a:avLst/>
                  <a:gdLst>
                    <a:gd name="connsiteX0" fmla="*/ 429468 w 498308"/>
                    <a:gd name="connsiteY0" fmla="*/ 0 h 386192"/>
                    <a:gd name="connsiteX1" fmla="*/ 458456 w 498308"/>
                    <a:gd name="connsiteY1" fmla="*/ 120996 h 386192"/>
                    <a:gd name="connsiteX2" fmla="*/ 498308 w 498308"/>
                    <a:gd name="connsiteY2" fmla="*/ 204020 h 386192"/>
                    <a:gd name="connsiteX3" fmla="*/ 422692 w 498308"/>
                    <a:gd name="connsiteY3" fmla="*/ 261490 h 386192"/>
                    <a:gd name="connsiteX4" fmla="*/ 429044 w 498308"/>
                    <a:gd name="connsiteY4" fmla="*/ 309116 h 386192"/>
                    <a:gd name="connsiteX5" fmla="*/ 473492 w 498308"/>
                    <a:gd name="connsiteY5" fmla="*/ 328164 h 386192"/>
                    <a:gd name="connsiteX6" fmla="*/ 421264 w 498308"/>
                    <a:gd name="connsiteY6" fmla="*/ 386192 h 386192"/>
                    <a:gd name="connsiteX7" fmla="*/ 367972 w 498308"/>
                    <a:gd name="connsiteY7" fmla="*/ 363884 h 386192"/>
                    <a:gd name="connsiteX8" fmla="*/ 339396 w 498308"/>
                    <a:gd name="connsiteY8" fmla="*/ 375790 h 386192"/>
                    <a:gd name="connsiteX9" fmla="*/ 329868 w 498308"/>
                    <a:gd name="connsiteY9" fmla="*/ 332928 h 386192"/>
                    <a:gd name="connsiteX10" fmla="*/ 260812 w 498308"/>
                    <a:gd name="connsiteY10" fmla="*/ 318640 h 386192"/>
                    <a:gd name="connsiteX11" fmla="*/ 234620 w 498308"/>
                    <a:gd name="connsiteY11" fmla="*/ 347216 h 386192"/>
                    <a:gd name="connsiteX12" fmla="*/ 210808 w 498308"/>
                    <a:gd name="connsiteY12" fmla="*/ 325784 h 386192"/>
                    <a:gd name="connsiteX13" fmla="*/ 167944 w 498308"/>
                    <a:gd name="connsiteY13" fmla="*/ 354360 h 386192"/>
                    <a:gd name="connsiteX14" fmla="*/ 141752 w 498308"/>
                    <a:gd name="connsiteY14" fmla="*/ 323404 h 386192"/>
                    <a:gd name="connsiteX15" fmla="*/ 91744 w 498308"/>
                    <a:gd name="connsiteY15" fmla="*/ 347216 h 386192"/>
                    <a:gd name="connsiteX16" fmla="*/ 0 w 498308"/>
                    <a:gd name="connsiteY16" fmla="*/ 295506 h 386192"/>
                    <a:gd name="connsiteX17" fmla="*/ 25380 w 498308"/>
                    <a:gd name="connsiteY17" fmla="*/ 228152 h 386192"/>
                    <a:gd name="connsiteX18" fmla="*/ 21856 w 498308"/>
                    <a:gd name="connsiteY18" fmla="*/ 165870 h 386192"/>
                    <a:gd name="connsiteX19" fmla="*/ 222712 w 498308"/>
                    <a:gd name="connsiteY19" fmla="*/ 111472 h 386192"/>
                    <a:gd name="connsiteX20" fmla="*/ 260812 w 498308"/>
                    <a:gd name="connsiteY20" fmla="*/ 59084 h 386192"/>
                    <a:gd name="connsiteX21" fmla="*/ 315580 w 498308"/>
                    <a:gd name="connsiteY21" fmla="*/ 59084 h 386192"/>
                    <a:gd name="connsiteX22" fmla="*/ 348920 w 498308"/>
                    <a:gd name="connsiteY22" fmla="*/ 28128 h 386192"/>
                    <a:gd name="connsiteX23" fmla="*/ 429468 w 498308"/>
                    <a:gd name="connsiteY23" fmla="*/ 0 h 386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98308" h="386192">
                      <a:moveTo>
                        <a:pt x="429468" y="0"/>
                      </a:moveTo>
                      <a:lnTo>
                        <a:pt x="458456" y="120996"/>
                      </a:lnTo>
                      <a:lnTo>
                        <a:pt x="498308" y="204020"/>
                      </a:lnTo>
                      <a:lnTo>
                        <a:pt x="422692" y="261490"/>
                      </a:lnTo>
                      <a:lnTo>
                        <a:pt x="429044" y="309116"/>
                      </a:lnTo>
                      <a:lnTo>
                        <a:pt x="473492" y="328164"/>
                      </a:lnTo>
                      <a:lnTo>
                        <a:pt x="421264" y="386192"/>
                      </a:lnTo>
                      <a:lnTo>
                        <a:pt x="367972" y="363884"/>
                      </a:lnTo>
                      <a:lnTo>
                        <a:pt x="339396" y="375790"/>
                      </a:lnTo>
                      <a:lnTo>
                        <a:pt x="329868" y="332928"/>
                      </a:lnTo>
                      <a:lnTo>
                        <a:pt x="260812" y="318640"/>
                      </a:lnTo>
                      <a:lnTo>
                        <a:pt x="234620" y="347216"/>
                      </a:lnTo>
                      <a:lnTo>
                        <a:pt x="210808" y="325784"/>
                      </a:lnTo>
                      <a:lnTo>
                        <a:pt x="167944" y="354360"/>
                      </a:lnTo>
                      <a:lnTo>
                        <a:pt x="141752" y="323404"/>
                      </a:lnTo>
                      <a:lnTo>
                        <a:pt x="91744" y="347216"/>
                      </a:lnTo>
                      <a:lnTo>
                        <a:pt x="0" y="295506"/>
                      </a:lnTo>
                      <a:lnTo>
                        <a:pt x="25380" y="228152"/>
                      </a:lnTo>
                      <a:lnTo>
                        <a:pt x="21856" y="165870"/>
                      </a:lnTo>
                      <a:lnTo>
                        <a:pt x="222712" y="111472"/>
                      </a:lnTo>
                      <a:lnTo>
                        <a:pt x="260812" y="59084"/>
                      </a:lnTo>
                      <a:lnTo>
                        <a:pt x="315580" y="59084"/>
                      </a:lnTo>
                      <a:lnTo>
                        <a:pt x="348920" y="28128"/>
                      </a:lnTo>
                      <a:lnTo>
                        <a:pt x="42946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9" name="フリーフォーム: 図形 1228">
                  <a:extLst>
                    <a:ext uri="{FF2B5EF4-FFF2-40B4-BE49-F238E27FC236}">
                      <a16:creationId xmlns:a16="http://schemas.microsoft.com/office/drawing/2014/main" id="{B0DE9761-2E9A-4CC8-8307-0045E5E0FF09}"/>
                    </a:ext>
                  </a:extLst>
                </p:cNvPr>
                <p:cNvSpPr/>
                <p:nvPr/>
              </p:nvSpPr>
              <p:spPr>
                <a:xfrm>
                  <a:off x="47675636" y="19752326"/>
                  <a:ext cx="310900" cy="259776"/>
                </a:xfrm>
                <a:custGeom>
                  <a:avLst/>
                  <a:gdLst>
                    <a:gd name="connsiteX0" fmla="*/ 249936 w 310900"/>
                    <a:gd name="connsiteY0" fmla="*/ 0 h 259776"/>
                    <a:gd name="connsiteX1" fmla="*/ 285120 w 310900"/>
                    <a:gd name="connsiteY1" fmla="*/ 90630 h 259776"/>
                    <a:gd name="connsiteX2" fmla="*/ 310900 w 310900"/>
                    <a:gd name="connsiteY2" fmla="*/ 198234 h 259776"/>
                    <a:gd name="connsiteX3" fmla="*/ 230352 w 310900"/>
                    <a:gd name="connsiteY3" fmla="*/ 226362 h 259776"/>
                    <a:gd name="connsiteX4" fmla="*/ 197012 w 310900"/>
                    <a:gd name="connsiteY4" fmla="*/ 257318 h 259776"/>
                    <a:gd name="connsiteX5" fmla="*/ 142244 w 310900"/>
                    <a:gd name="connsiteY5" fmla="*/ 257318 h 259776"/>
                    <a:gd name="connsiteX6" fmla="*/ 140456 w 310900"/>
                    <a:gd name="connsiteY6" fmla="*/ 259776 h 259776"/>
                    <a:gd name="connsiteX7" fmla="*/ 63664 w 310900"/>
                    <a:gd name="connsiteY7" fmla="*/ 209694 h 259776"/>
                    <a:gd name="connsiteX8" fmla="*/ 49376 w 310900"/>
                    <a:gd name="connsiteY8" fmla="*/ 143018 h 259776"/>
                    <a:gd name="connsiteX9" fmla="*/ 0 w 310900"/>
                    <a:gd name="connsiteY9" fmla="*/ 104616 h 259776"/>
                    <a:gd name="connsiteX10" fmla="*/ 46948 w 310900"/>
                    <a:gd name="connsiteY10" fmla="*/ 69198 h 259776"/>
                    <a:gd name="connsiteX11" fmla="*/ 249936 w 310900"/>
                    <a:gd name="connsiteY11" fmla="*/ 0 h 259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0900" h="259776">
                      <a:moveTo>
                        <a:pt x="249936" y="0"/>
                      </a:moveTo>
                      <a:lnTo>
                        <a:pt x="285120" y="90630"/>
                      </a:lnTo>
                      <a:lnTo>
                        <a:pt x="310900" y="198234"/>
                      </a:lnTo>
                      <a:lnTo>
                        <a:pt x="230352" y="226362"/>
                      </a:lnTo>
                      <a:lnTo>
                        <a:pt x="197012" y="257318"/>
                      </a:lnTo>
                      <a:lnTo>
                        <a:pt x="142244" y="257318"/>
                      </a:lnTo>
                      <a:lnTo>
                        <a:pt x="140456" y="259776"/>
                      </a:lnTo>
                      <a:lnTo>
                        <a:pt x="63664" y="209694"/>
                      </a:lnTo>
                      <a:lnTo>
                        <a:pt x="49376" y="143018"/>
                      </a:lnTo>
                      <a:lnTo>
                        <a:pt x="0" y="104616"/>
                      </a:lnTo>
                      <a:lnTo>
                        <a:pt x="46948" y="69198"/>
                      </a:lnTo>
                      <a:lnTo>
                        <a:pt x="24993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0" name="フリーフォーム: 図形 1229">
                  <a:extLst>
                    <a:ext uri="{FF2B5EF4-FFF2-40B4-BE49-F238E27FC236}">
                      <a16:creationId xmlns:a16="http://schemas.microsoft.com/office/drawing/2014/main" id="{00A710BF-A2A9-4571-8122-0BBD92500046}"/>
                    </a:ext>
                  </a:extLst>
                </p:cNvPr>
                <p:cNvSpPr/>
                <p:nvPr/>
              </p:nvSpPr>
              <p:spPr>
                <a:xfrm>
                  <a:off x="47508148" y="19856942"/>
                  <a:ext cx="307944" cy="259488"/>
                </a:xfrm>
                <a:custGeom>
                  <a:avLst/>
                  <a:gdLst>
                    <a:gd name="connsiteX0" fmla="*/ 167488 w 307944"/>
                    <a:gd name="connsiteY0" fmla="*/ 0 h 259488"/>
                    <a:gd name="connsiteX1" fmla="*/ 216864 w 307944"/>
                    <a:gd name="connsiteY1" fmla="*/ 38402 h 259488"/>
                    <a:gd name="connsiteX2" fmla="*/ 231152 w 307944"/>
                    <a:gd name="connsiteY2" fmla="*/ 105078 h 259488"/>
                    <a:gd name="connsiteX3" fmla="*/ 307944 w 307944"/>
                    <a:gd name="connsiteY3" fmla="*/ 155160 h 259488"/>
                    <a:gd name="connsiteX4" fmla="*/ 271632 w 307944"/>
                    <a:gd name="connsiteY4" fmla="*/ 205090 h 259488"/>
                    <a:gd name="connsiteX5" fmla="*/ 70776 w 307944"/>
                    <a:gd name="connsiteY5" fmla="*/ 259488 h 259488"/>
                    <a:gd name="connsiteX6" fmla="*/ 69720 w 307944"/>
                    <a:gd name="connsiteY6" fmla="*/ 240808 h 259488"/>
                    <a:gd name="connsiteX7" fmla="*/ 17064 w 307944"/>
                    <a:gd name="connsiteY7" fmla="*/ 195564 h 259488"/>
                    <a:gd name="connsiteX8" fmla="*/ 0 w 307944"/>
                    <a:gd name="connsiteY8" fmla="*/ 126354 h 259488"/>
                    <a:gd name="connsiteX9" fmla="*/ 167488 w 307944"/>
                    <a:gd name="connsiteY9" fmla="*/ 0 h 259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07944" h="259488">
                      <a:moveTo>
                        <a:pt x="167488" y="0"/>
                      </a:moveTo>
                      <a:lnTo>
                        <a:pt x="216864" y="38402"/>
                      </a:lnTo>
                      <a:lnTo>
                        <a:pt x="231152" y="105078"/>
                      </a:lnTo>
                      <a:lnTo>
                        <a:pt x="307944" y="155160"/>
                      </a:lnTo>
                      <a:lnTo>
                        <a:pt x="271632" y="205090"/>
                      </a:lnTo>
                      <a:lnTo>
                        <a:pt x="70776" y="259488"/>
                      </a:lnTo>
                      <a:lnTo>
                        <a:pt x="69720" y="240808"/>
                      </a:lnTo>
                      <a:lnTo>
                        <a:pt x="17064" y="195564"/>
                      </a:lnTo>
                      <a:lnTo>
                        <a:pt x="0" y="126354"/>
                      </a:lnTo>
                      <a:lnTo>
                        <a:pt x="16748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84" name="正方形/長方形 1183">
                <a:extLst>
                  <a:ext uri="{FF2B5EF4-FFF2-40B4-BE49-F238E27FC236}">
                    <a16:creationId xmlns:a16="http://schemas.microsoft.com/office/drawing/2014/main" id="{55270551-9163-4AB2-AF10-610441D8D867}"/>
                  </a:ext>
                </a:extLst>
              </p:cNvPr>
              <p:cNvSpPr/>
              <p:nvPr/>
            </p:nvSpPr>
            <p:spPr>
              <a:xfrm>
                <a:off x="39024628" y="2022987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新潟市</a:t>
                </a:r>
              </a:p>
            </p:txBody>
          </p:sp>
          <p:sp>
            <p:nvSpPr>
              <p:cNvPr id="1185" name="正方形/長方形 1184">
                <a:extLst>
                  <a:ext uri="{FF2B5EF4-FFF2-40B4-BE49-F238E27FC236}">
                    <a16:creationId xmlns:a16="http://schemas.microsoft.com/office/drawing/2014/main" id="{8B4A26D8-D83D-40AB-81DF-BF7272566FAA}"/>
                  </a:ext>
                </a:extLst>
              </p:cNvPr>
              <p:cNvSpPr/>
              <p:nvPr/>
            </p:nvSpPr>
            <p:spPr>
              <a:xfrm>
                <a:off x="37671299" y="2220081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柏崎市</a:t>
                </a:r>
              </a:p>
            </p:txBody>
          </p:sp>
          <p:sp>
            <p:nvSpPr>
              <p:cNvPr id="1186" name="正方形/長方形 1185">
                <a:extLst>
                  <a:ext uri="{FF2B5EF4-FFF2-40B4-BE49-F238E27FC236}">
                    <a16:creationId xmlns:a16="http://schemas.microsoft.com/office/drawing/2014/main" id="{A1AC2B8C-362B-46D2-872F-EE801BFFF71B}"/>
                  </a:ext>
                </a:extLst>
              </p:cNvPr>
              <p:cNvSpPr/>
              <p:nvPr/>
            </p:nvSpPr>
            <p:spPr>
              <a:xfrm>
                <a:off x="37954064" y="2293085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十日町市</a:t>
                </a:r>
              </a:p>
            </p:txBody>
          </p:sp>
          <p:sp>
            <p:nvSpPr>
              <p:cNvPr id="1187" name="正方形/長方形 1186">
                <a:extLst>
                  <a:ext uri="{FF2B5EF4-FFF2-40B4-BE49-F238E27FC236}">
                    <a16:creationId xmlns:a16="http://schemas.microsoft.com/office/drawing/2014/main" id="{7B7E5C13-5CD1-4217-9FD9-18FD74ED51BB}"/>
                  </a:ext>
                </a:extLst>
              </p:cNvPr>
              <p:cNvSpPr/>
              <p:nvPr/>
            </p:nvSpPr>
            <p:spPr>
              <a:xfrm>
                <a:off x="39714896" y="2024884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阿賀野市</a:t>
                </a:r>
              </a:p>
            </p:txBody>
          </p:sp>
          <p:sp>
            <p:nvSpPr>
              <p:cNvPr id="1188" name="正方形/長方形 1187">
                <a:extLst>
                  <a:ext uri="{FF2B5EF4-FFF2-40B4-BE49-F238E27FC236}">
                    <a16:creationId xmlns:a16="http://schemas.microsoft.com/office/drawing/2014/main" id="{84B391C9-F7E7-40C0-8AB7-00E92CEB2A82}"/>
                  </a:ext>
                </a:extLst>
              </p:cNvPr>
              <p:cNvSpPr/>
              <p:nvPr/>
            </p:nvSpPr>
            <p:spPr>
              <a:xfrm>
                <a:off x="39221030" y="2246053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魚沼市</a:t>
                </a:r>
              </a:p>
            </p:txBody>
          </p:sp>
          <p:sp>
            <p:nvSpPr>
              <p:cNvPr id="1189" name="正方形/長方形 1188">
                <a:extLst>
                  <a:ext uri="{FF2B5EF4-FFF2-40B4-BE49-F238E27FC236}">
                    <a16:creationId xmlns:a16="http://schemas.microsoft.com/office/drawing/2014/main" id="{F1B7B8BA-63BB-48BC-AE5F-8914AD723F06}"/>
                  </a:ext>
                </a:extLst>
              </p:cNvPr>
              <p:cNvSpPr/>
              <p:nvPr/>
            </p:nvSpPr>
            <p:spPr>
              <a:xfrm>
                <a:off x="38037865" y="2137591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出雲崎町</a:t>
                </a:r>
              </a:p>
            </p:txBody>
          </p:sp>
          <p:sp>
            <p:nvSpPr>
              <p:cNvPr id="1190" name="正方形/長方形 1189">
                <a:extLst>
                  <a:ext uri="{FF2B5EF4-FFF2-40B4-BE49-F238E27FC236}">
                    <a16:creationId xmlns:a16="http://schemas.microsoft.com/office/drawing/2014/main" id="{6F5992DE-A7FA-4700-8A2D-AF01A4826C85}"/>
                  </a:ext>
                </a:extLst>
              </p:cNvPr>
              <p:cNvSpPr/>
              <p:nvPr/>
            </p:nvSpPr>
            <p:spPr>
              <a:xfrm>
                <a:off x="37942659" y="2179441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刈羽村</a:t>
                </a:r>
              </a:p>
            </p:txBody>
          </p:sp>
          <p:sp>
            <p:nvSpPr>
              <p:cNvPr id="1191" name="正方形/長方形 1190">
                <a:extLst>
                  <a:ext uri="{FF2B5EF4-FFF2-40B4-BE49-F238E27FC236}">
                    <a16:creationId xmlns:a16="http://schemas.microsoft.com/office/drawing/2014/main" id="{52397A5C-16FE-4195-9C1B-CD9500FFA594}"/>
                  </a:ext>
                </a:extLst>
              </p:cNvPr>
              <p:cNvSpPr/>
              <p:nvPr/>
            </p:nvSpPr>
            <p:spPr>
              <a:xfrm>
                <a:off x="40831676" y="191864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関川村</a:t>
                </a:r>
              </a:p>
            </p:txBody>
          </p:sp>
          <p:sp>
            <p:nvSpPr>
              <p:cNvPr id="1192" name="正方形/長方形 1191">
                <a:extLst>
                  <a:ext uri="{FF2B5EF4-FFF2-40B4-BE49-F238E27FC236}">
                    <a16:creationId xmlns:a16="http://schemas.microsoft.com/office/drawing/2014/main" id="{0E980296-EABF-4508-B9BB-964ED5D42B65}"/>
                  </a:ext>
                </a:extLst>
              </p:cNvPr>
              <p:cNvSpPr/>
              <p:nvPr/>
            </p:nvSpPr>
            <p:spPr>
              <a:xfrm>
                <a:off x="37884093" y="2345749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津南町</a:t>
                </a:r>
              </a:p>
            </p:txBody>
          </p:sp>
          <p:sp>
            <p:nvSpPr>
              <p:cNvPr id="1193" name="正方形/長方形 1192">
                <a:extLst>
                  <a:ext uri="{FF2B5EF4-FFF2-40B4-BE49-F238E27FC236}">
                    <a16:creationId xmlns:a16="http://schemas.microsoft.com/office/drawing/2014/main" id="{B352CA67-010C-4C79-B8EE-B14C61F6BE3F}"/>
                  </a:ext>
                </a:extLst>
              </p:cNvPr>
              <p:cNvSpPr/>
              <p:nvPr/>
            </p:nvSpPr>
            <p:spPr>
              <a:xfrm>
                <a:off x="39687038" y="1747543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粟島浦村</a:t>
                </a:r>
              </a:p>
            </p:txBody>
          </p:sp>
          <p:sp>
            <p:nvSpPr>
              <p:cNvPr id="1194" name="正方形/長方形 1193">
                <a:extLst>
                  <a:ext uri="{FF2B5EF4-FFF2-40B4-BE49-F238E27FC236}">
                    <a16:creationId xmlns:a16="http://schemas.microsoft.com/office/drawing/2014/main" id="{355B4BEA-3C34-4E63-8E7F-F552A6D4E17F}"/>
                  </a:ext>
                </a:extLst>
              </p:cNvPr>
              <p:cNvSpPr/>
              <p:nvPr/>
            </p:nvSpPr>
            <p:spPr>
              <a:xfrm>
                <a:off x="38402709" y="2389407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湯沢町</a:t>
                </a:r>
              </a:p>
            </p:txBody>
          </p:sp>
          <p:sp>
            <p:nvSpPr>
              <p:cNvPr id="1195" name="正方形/長方形 1194">
                <a:extLst>
                  <a:ext uri="{FF2B5EF4-FFF2-40B4-BE49-F238E27FC236}">
                    <a16:creationId xmlns:a16="http://schemas.microsoft.com/office/drawing/2014/main" id="{1A60E4E4-2B69-4F81-9F71-4C7D59B25E31}"/>
                  </a:ext>
                </a:extLst>
              </p:cNvPr>
              <p:cNvSpPr/>
              <p:nvPr/>
            </p:nvSpPr>
            <p:spPr>
              <a:xfrm>
                <a:off x="40378925" y="2083263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阿賀町</a:t>
                </a:r>
              </a:p>
            </p:txBody>
          </p:sp>
          <p:sp>
            <p:nvSpPr>
              <p:cNvPr id="1196" name="正方形/長方形 1195">
                <a:extLst>
                  <a:ext uri="{FF2B5EF4-FFF2-40B4-BE49-F238E27FC236}">
                    <a16:creationId xmlns:a16="http://schemas.microsoft.com/office/drawing/2014/main" id="{6C04B8D9-EF0F-4B99-A391-DE30D6A94170}"/>
                  </a:ext>
                </a:extLst>
              </p:cNvPr>
              <p:cNvSpPr/>
              <p:nvPr/>
            </p:nvSpPr>
            <p:spPr>
              <a:xfrm>
                <a:off x="38469169" y="2072756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弥彦村</a:t>
                </a:r>
              </a:p>
            </p:txBody>
          </p:sp>
          <p:sp>
            <p:nvSpPr>
              <p:cNvPr id="1197" name="正方形/長方形 1196">
                <a:extLst>
                  <a:ext uri="{FF2B5EF4-FFF2-40B4-BE49-F238E27FC236}">
                    <a16:creationId xmlns:a16="http://schemas.microsoft.com/office/drawing/2014/main" id="{85802AF1-25D6-4F9E-B446-C54554FACBB8}"/>
                  </a:ext>
                </a:extLst>
              </p:cNvPr>
              <p:cNvSpPr/>
              <p:nvPr/>
            </p:nvSpPr>
            <p:spPr>
              <a:xfrm>
                <a:off x="39184257" y="2069254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田上町</a:t>
                </a:r>
              </a:p>
            </p:txBody>
          </p:sp>
          <p:sp>
            <p:nvSpPr>
              <p:cNvPr id="1198" name="正方形/長方形 1197">
                <a:extLst>
                  <a:ext uri="{FF2B5EF4-FFF2-40B4-BE49-F238E27FC236}">
                    <a16:creationId xmlns:a16="http://schemas.microsoft.com/office/drawing/2014/main" id="{C2B77BB0-AD93-4281-AD8B-E27789C47CCA}"/>
                  </a:ext>
                </a:extLst>
              </p:cNvPr>
              <p:cNvSpPr/>
              <p:nvPr/>
            </p:nvSpPr>
            <p:spPr>
              <a:xfrm>
                <a:off x="39732365" y="196010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聖籠町</a:t>
                </a:r>
              </a:p>
            </p:txBody>
          </p:sp>
          <p:sp>
            <p:nvSpPr>
              <p:cNvPr id="1199" name="正方形/長方形 1198">
                <a:extLst>
                  <a:ext uri="{FF2B5EF4-FFF2-40B4-BE49-F238E27FC236}">
                    <a16:creationId xmlns:a16="http://schemas.microsoft.com/office/drawing/2014/main" id="{4F3AB624-A426-43E1-B83D-1F1A9CB9429F}"/>
                  </a:ext>
                </a:extLst>
              </p:cNvPr>
              <p:cNvSpPr/>
              <p:nvPr/>
            </p:nvSpPr>
            <p:spPr>
              <a:xfrm>
                <a:off x="40285895" y="1934293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胎内市</a:t>
                </a:r>
              </a:p>
            </p:txBody>
          </p:sp>
          <p:sp>
            <p:nvSpPr>
              <p:cNvPr id="1200" name="正方形/長方形 1199">
                <a:extLst>
                  <a:ext uri="{FF2B5EF4-FFF2-40B4-BE49-F238E27FC236}">
                    <a16:creationId xmlns:a16="http://schemas.microsoft.com/office/drawing/2014/main" id="{00347F15-70E8-457F-977A-1DECF8494E09}"/>
                  </a:ext>
                </a:extLst>
              </p:cNvPr>
              <p:cNvSpPr/>
              <p:nvPr/>
            </p:nvSpPr>
            <p:spPr>
              <a:xfrm>
                <a:off x="38783554" y="2322113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南魚沼市</a:t>
                </a:r>
              </a:p>
            </p:txBody>
          </p:sp>
          <p:sp>
            <p:nvSpPr>
              <p:cNvPr id="1201" name="正方形/長方形 1200">
                <a:extLst>
                  <a:ext uri="{FF2B5EF4-FFF2-40B4-BE49-F238E27FC236}">
                    <a16:creationId xmlns:a16="http://schemas.microsoft.com/office/drawing/2014/main" id="{E9271CD4-F94A-4428-A7C5-D41C4739B057}"/>
                  </a:ext>
                </a:extLst>
              </p:cNvPr>
              <p:cNvSpPr/>
              <p:nvPr/>
            </p:nvSpPr>
            <p:spPr>
              <a:xfrm>
                <a:off x="37097400" y="1933190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佐渡市</a:t>
                </a:r>
              </a:p>
            </p:txBody>
          </p:sp>
          <p:sp>
            <p:nvSpPr>
              <p:cNvPr id="1202" name="正方形/長方形 1201">
                <a:extLst>
                  <a:ext uri="{FF2B5EF4-FFF2-40B4-BE49-F238E27FC236}">
                    <a16:creationId xmlns:a16="http://schemas.microsoft.com/office/drawing/2014/main" id="{E2E8F4E1-280A-4224-ABE5-4C4E8C2B1C4F}"/>
                  </a:ext>
                </a:extLst>
              </p:cNvPr>
              <p:cNvSpPr/>
              <p:nvPr/>
            </p:nvSpPr>
            <p:spPr>
              <a:xfrm>
                <a:off x="36945653" y="2289913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上越市</a:t>
                </a:r>
              </a:p>
            </p:txBody>
          </p:sp>
          <p:sp>
            <p:nvSpPr>
              <p:cNvPr id="1203" name="正方形/長方形 1202">
                <a:extLst>
                  <a:ext uri="{FF2B5EF4-FFF2-40B4-BE49-F238E27FC236}">
                    <a16:creationId xmlns:a16="http://schemas.microsoft.com/office/drawing/2014/main" id="{78C8EDE9-C279-48C9-BAD0-6E78957811B7}"/>
                  </a:ext>
                </a:extLst>
              </p:cNvPr>
              <p:cNvSpPr/>
              <p:nvPr/>
            </p:nvSpPr>
            <p:spPr>
              <a:xfrm>
                <a:off x="39640660" y="2083727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五泉市</a:t>
                </a:r>
              </a:p>
            </p:txBody>
          </p:sp>
          <p:sp>
            <p:nvSpPr>
              <p:cNvPr id="1204" name="正方形/長方形 1203">
                <a:extLst>
                  <a:ext uri="{FF2B5EF4-FFF2-40B4-BE49-F238E27FC236}">
                    <a16:creationId xmlns:a16="http://schemas.microsoft.com/office/drawing/2014/main" id="{6C6B4E87-ED48-4D02-9391-A380D332CE57}"/>
                  </a:ext>
                </a:extLst>
              </p:cNvPr>
              <p:cNvSpPr/>
              <p:nvPr/>
            </p:nvSpPr>
            <p:spPr>
              <a:xfrm>
                <a:off x="36407242" y="2377270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妙高市</a:t>
                </a:r>
              </a:p>
            </p:txBody>
          </p:sp>
          <p:sp>
            <p:nvSpPr>
              <p:cNvPr id="1205" name="正方形/長方形 1204">
                <a:extLst>
                  <a:ext uri="{FF2B5EF4-FFF2-40B4-BE49-F238E27FC236}">
                    <a16:creationId xmlns:a16="http://schemas.microsoft.com/office/drawing/2014/main" id="{526DC9A4-E302-4881-87AA-E758252E1C19}"/>
                  </a:ext>
                </a:extLst>
              </p:cNvPr>
              <p:cNvSpPr/>
              <p:nvPr/>
            </p:nvSpPr>
            <p:spPr>
              <a:xfrm>
                <a:off x="35536617" y="2342732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糸魚川市</a:t>
                </a:r>
              </a:p>
            </p:txBody>
          </p:sp>
          <p:sp>
            <p:nvSpPr>
              <p:cNvPr id="1206" name="正方形/長方形 1205">
                <a:extLst>
                  <a:ext uri="{FF2B5EF4-FFF2-40B4-BE49-F238E27FC236}">
                    <a16:creationId xmlns:a16="http://schemas.microsoft.com/office/drawing/2014/main" id="{90B7DAC8-5FA5-4062-87E9-4753EC5DFB1B}"/>
                  </a:ext>
                </a:extLst>
              </p:cNvPr>
              <p:cNvSpPr/>
              <p:nvPr/>
            </p:nvSpPr>
            <p:spPr>
              <a:xfrm>
                <a:off x="38745910" y="20867214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燕市</a:t>
                </a:r>
              </a:p>
            </p:txBody>
          </p:sp>
          <p:sp>
            <p:nvSpPr>
              <p:cNvPr id="1207" name="正方形/長方形 1206">
                <a:extLst>
                  <a:ext uri="{FF2B5EF4-FFF2-40B4-BE49-F238E27FC236}">
                    <a16:creationId xmlns:a16="http://schemas.microsoft.com/office/drawing/2014/main" id="{96CA789F-6235-4DE6-B2EF-3956D452398F}"/>
                  </a:ext>
                </a:extLst>
              </p:cNvPr>
              <p:cNvSpPr/>
              <p:nvPr/>
            </p:nvSpPr>
            <p:spPr>
              <a:xfrm>
                <a:off x="40819201" y="1829380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村上市</a:t>
                </a:r>
              </a:p>
            </p:txBody>
          </p:sp>
          <p:sp>
            <p:nvSpPr>
              <p:cNvPr id="1208" name="正方形/長方形 1207">
                <a:extLst>
                  <a:ext uri="{FF2B5EF4-FFF2-40B4-BE49-F238E27FC236}">
                    <a16:creationId xmlns:a16="http://schemas.microsoft.com/office/drawing/2014/main" id="{84BD88D5-4598-46B5-99DD-DB1007A97796}"/>
                  </a:ext>
                </a:extLst>
              </p:cNvPr>
              <p:cNvSpPr/>
              <p:nvPr/>
            </p:nvSpPr>
            <p:spPr>
              <a:xfrm>
                <a:off x="38789461" y="2137564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見附市</a:t>
                </a:r>
              </a:p>
            </p:txBody>
          </p:sp>
          <p:sp>
            <p:nvSpPr>
              <p:cNvPr id="1209" name="正方形/長方形 1208">
                <a:extLst>
                  <a:ext uri="{FF2B5EF4-FFF2-40B4-BE49-F238E27FC236}">
                    <a16:creationId xmlns:a16="http://schemas.microsoft.com/office/drawing/2014/main" id="{7E0171FF-26E2-44AA-8392-72BCE8A1C725}"/>
                  </a:ext>
                </a:extLst>
              </p:cNvPr>
              <p:cNvSpPr/>
              <p:nvPr/>
            </p:nvSpPr>
            <p:spPr>
              <a:xfrm>
                <a:off x="39308588" y="2104966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加茂市</a:t>
                </a:r>
              </a:p>
            </p:txBody>
          </p:sp>
          <p:sp>
            <p:nvSpPr>
              <p:cNvPr id="1210" name="正方形/長方形 1209">
                <a:extLst>
                  <a:ext uri="{FF2B5EF4-FFF2-40B4-BE49-F238E27FC236}">
                    <a16:creationId xmlns:a16="http://schemas.microsoft.com/office/drawing/2014/main" id="{F77FC447-8001-459D-99AD-6EB44B636DC3}"/>
                  </a:ext>
                </a:extLst>
              </p:cNvPr>
              <p:cNvSpPr/>
              <p:nvPr/>
            </p:nvSpPr>
            <p:spPr>
              <a:xfrm>
                <a:off x="38270984" y="2225947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小千谷市</a:t>
                </a:r>
              </a:p>
            </p:txBody>
          </p:sp>
          <p:sp>
            <p:nvSpPr>
              <p:cNvPr id="1211" name="正方形/長方形 1210">
                <a:extLst>
                  <a:ext uri="{FF2B5EF4-FFF2-40B4-BE49-F238E27FC236}">
                    <a16:creationId xmlns:a16="http://schemas.microsoft.com/office/drawing/2014/main" id="{08AABB70-665D-49CD-8F53-69FF52DF2FDE}"/>
                  </a:ext>
                </a:extLst>
              </p:cNvPr>
              <p:cNvSpPr/>
              <p:nvPr/>
            </p:nvSpPr>
            <p:spPr>
              <a:xfrm>
                <a:off x="40117925" y="19860565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新発田市</a:t>
                </a:r>
              </a:p>
            </p:txBody>
          </p:sp>
          <p:sp>
            <p:nvSpPr>
              <p:cNvPr id="1212" name="正方形/長方形 1211">
                <a:extLst>
                  <a:ext uri="{FF2B5EF4-FFF2-40B4-BE49-F238E27FC236}">
                    <a16:creationId xmlns:a16="http://schemas.microsoft.com/office/drawing/2014/main" id="{A41AD581-6477-4F82-99D3-8E9B02E4B52A}"/>
                  </a:ext>
                </a:extLst>
              </p:cNvPr>
              <p:cNvSpPr/>
              <p:nvPr/>
            </p:nvSpPr>
            <p:spPr>
              <a:xfrm>
                <a:off x="39284705" y="2127274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三条市</a:t>
                </a:r>
              </a:p>
            </p:txBody>
          </p:sp>
          <p:sp>
            <p:nvSpPr>
              <p:cNvPr id="1213" name="正方形/長方形 1212">
                <a:extLst>
                  <a:ext uri="{FF2B5EF4-FFF2-40B4-BE49-F238E27FC236}">
                    <a16:creationId xmlns:a16="http://schemas.microsoft.com/office/drawing/2014/main" id="{77FFDCEA-5CA5-46C2-A25B-65E770EC1828}"/>
                  </a:ext>
                </a:extLst>
              </p:cNvPr>
              <p:cNvSpPr/>
              <p:nvPr/>
            </p:nvSpPr>
            <p:spPr>
              <a:xfrm>
                <a:off x="38529200" y="2247643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長岡市</a:t>
                </a:r>
              </a:p>
            </p:txBody>
          </p:sp>
          <p:sp>
            <p:nvSpPr>
              <p:cNvPr id="1214" name="正方形/長方形 1213">
                <a:extLst>
                  <a:ext uri="{FF2B5EF4-FFF2-40B4-BE49-F238E27FC236}">
                    <a16:creationId xmlns:a16="http://schemas.microsoft.com/office/drawing/2014/main" id="{6DA068A4-2A45-4D1B-9C4A-DBFA30E8E910}"/>
                  </a:ext>
                </a:extLst>
              </p:cNvPr>
              <p:cNvSpPr/>
              <p:nvPr/>
            </p:nvSpPr>
            <p:spPr>
              <a:xfrm>
                <a:off x="38553548" y="2171794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長岡市</a:t>
                </a:r>
              </a:p>
            </p:txBody>
          </p:sp>
          <p:sp>
            <p:nvSpPr>
              <p:cNvPr id="1215" name="正方形/長方形 1214">
                <a:extLst>
                  <a:ext uri="{FF2B5EF4-FFF2-40B4-BE49-F238E27FC236}">
                    <a16:creationId xmlns:a16="http://schemas.microsoft.com/office/drawing/2014/main" id="{810A5F3C-D77F-4C36-8DD3-4C832CC58737}"/>
                  </a:ext>
                </a:extLst>
              </p:cNvPr>
              <p:cNvSpPr/>
              <p:nvPr/>
            </p:nvSpPr>
            <p:spPr>
              <a:xfrm>
                <a:off x="39671064" y="19855476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1216" name="正方形/長方形 1215">
                <a:extLst>
                  <a:ext uri="{FF2B5EF4-FFF2-40B4-BE49-F238E27FC236}">
                    <a16:creationId xmlns:a16="http://schemas.microsoft.com/office/drawing/2014/main" id="{03E2FB4B-837D-4A2D-8A83-8E2B43C98433}"/>
                  </a:ext>
                </a:extLst>
              </p:cNvPr>
              <p:cNvSpPr/>
              <p:nvPr/>
            </p:nvSpPr>
            <p:spPr>
              <a:xfrm>
                <a:off x="39157286" y="19947809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1217" name="正方形/長方形 1216">
                <a:extLst>
                  <a:ext uri="{FF2B5EF4-FFF2-40B4-BE49-F238E27FC236}">
                    <a16:creationId xmlns:a16="http://schemas.microsoft.com/office/drawing/2014/main" id="{0705A6FF-F4D6-4C83-B58C-B7A34D70364E}"/>
                  </a:ext>
                </a:extLst>
              </p:cNvPr>
              <p:cNvSpPr/>
              <p:nvPr/>
            </p:nvSpPr>
            <p:spPr>
              <a:xfrm>
                <a:off x="38623978" y="20480063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西蒲区</a:t>
                </a:r>
              </a:p>
            </p:txBody>
          </p:sp>
          <p:sp>
            <p:nvSpPr>
              <p:cNvPr id="1218" name="正方形/長方形 1217">
                <a:extLst>
                  <a:ext uri="{FF2B5EF4-FFF2-40B4-BE49-F238E27FC236}">
                    <a16:creationId xmlns:a16="http://schemas.microsoft.com/office/drawing/2014/main" id="{A79BCCB8-B74B-4AA6-A504-EB3447BF8427}"/>
                  </a:ext>
                </a:extLst>
              </p:cNvPr>
              <p:cNvSpPr/>
              <p:nvPr/>
            </p:nvSpPr>
            <p:spPr>
              <a:xfrm>
                <a:off x="38879474" y="20167962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1219" name="正方形/長方形 1218">
                <a:extLst>
                  <a:ext uri="{FF2B5EF4-FFF2-40B4-BE49-F238E27FC236}">
                    <a16:creationId xmlns:a16="http://schemas.microsoft.com/office/drawing/2014/main" id="{C1C7DA2B-1B71-4990-BC5D-198D6DB65F55}"/>
                  </a:ext>
                </a:extLst>
              </p:cNvPr>
              <p:cNvSpPr/>
              <p:nvPr/>
            </p:nvSpPr>
            <p:spPr>
              <a:xfrm>
                <a:off x="39135054" y="20462618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1220" name="正方形/長方形 1219">
                <a:extLst>
                  <a:ext uri="{FF2B5EF4-FFF2-40B4-BE49-F238E27FC236}">
                    <a16:creationId xmlns:a16="http://schemas.microsoft.com/office/drawing/2014/main" id="{48BF9610-414D-4E56-A4FA-B7A38BD9E29E}"/>
                  </a:ext>
                </a:extLst>
              </p:cNvPr>
              <p:cNvSpPr/>
              <p:nvPr/>
            </p:nvSpPr>
            <p:spPr>
              <a:xfrm>
                <a:off x="39395232" y="20382376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秋葉区</a:t>
                </a:r>
              </a:p>
            </p:txBody>
          </p:sp>
          <p:sp>
            <p:nvSpPr>
              <p:cNvPr id="1221" name="正方形/長方形 1220">
                <a:extLst>
                  <a:ext uri="{FF2B5EF4-FFF2-40B4-BE49-F238E27FC236}">
                    <a16:creationId xmlns:a16="http://schemas.microsoft.com/office/drawing/2014/main" id="{754FB36E-C377-4B33-8849-3EB2715C3DFE}"/>
                  </a:ext>
                </a:extLst>
              </p:cNvPr>
              <p:cNvSpPr/>
              <p:nvPr/>
            </p:nvSpPr>
            <p:spPr>
              <a:xfrm>
                <a:off x="39320015" y="20091822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江南区</a:t>
                </a:r>
              </a:p>
            </p:txBody>
          </p:sp>
          <p:sp>
            <p:nvSpPr>
              <p:cNvPr id="1222" name="正方形/長方形 1221">
                <a:extLst>
                  <a:ext uri="{FF2B5EF4-FFF2-40B4-BE49-F238E27FC236}">
                    <a16:creationId xmlns:a16="http://schemas.microsoft.com/office/drawing/2014/main" id="{0E39842B-FA9B-49EA-8FD4-4E130678DE9E}"/>
                  </a:ext>
                </a:extLst>
              </p:cNvPr>
              <p:cNvSpPr/>
              <p:nvPr/>
            </p:nvSpPr>
            <p:spPr>
              <a:xfrm>
                <a:off x="39396959" y="19804175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</p:grpSp>
      </p:grpSp>
      <p:sp>
        <p:nvSpPr>
          <p:cNvPr id="1263" name="正方形/長方形 1262">
            <a:extLst>
              <a:ext uri="{FF2B5EF4-FFF2-40B4-BE49-F238E27FC236}">
                <a16:creationId xmlns:a16="http://schemas.microsoft.com/office/drawing/2014/main" id="{F79C34A1-7E32-494D-A0C2-BBD74D011CAF}"/>
              </a:ext>
            </a:extLst>
          </p:cNvPr>
          <p:cNvSpPr/>
          <p:nvPr/>
        </p:nvSpPr>
        <p:spPr>
          <a:xfrm>
            <a:off x="5145724" y="18429010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新　潟</a:t>
            </a:r>
          </a:p>
        </p:txBody>
      </p:sp>
      <p:sp>
        <p:nvSpPr>
          <p:cNvPr id="1269" name="フリーフォーム: 図形 1268">
            <a:extLst>
              <a:ext uri="{FF2B5EF4-FFF2-40B4-BE49-F238E27FC236}">
                <a16:creationId xmlns:a16="http://schemas.microsoft.com/office/drawing/2014/main" id="{92314E22-E176-463D-99C0-4C9BCD17F050}"/>
              </a:ext>
            </a:extLst>
          </p:cNvPr>
          <p:cNvSpPr/>
          <p:nvPr/>
        </p:nvSpPr>
        <p:spPr>
          <a:xfrm>
            <a:off x="384088" y="20032106"/>
            <a:ext cx="1216112" cy="1114332"/>
          </a:xfrm>
          <a:custGeom>
            <a:avLst/>
            <a:gdLst>
              <a:gd name="connsiteX0" fmla="*/ 864648 w 1216112"/>
              <a:gd name="connsiteY0" fmla="*/ 0 h 1114332"/>
              <a:gd name="connsiteX1" fmla="*/ 930360 w 1216112"/>
              <a:gd name="connsiteY1" fmla="*/ 89184 h 1114332"/>
              <a:gd name="connsiteX2" fmla="*/ 1057360 w 1216112"/>
              <a:gd name="connsiteY2" fmla="*/ 114584 h 1114332"/>
              <a:gd name="connsiteX3" fmla="*/ 1095464 w 1216112"/>
              <a:gd name="connsiteY3" fmla="*/ 178084 h 1114332"/>
              <a:gd name="connsiteX4" fmla="*/ 1095464 w 1216112"/>
              <a:gd name="connsiteY4" fmla="*/ 247932 h 1114332"/>
              <a:gd name="connsiteX5" fmla="*/ 1044664 w 1216112"/>
              <a:gd name="connsiteY5" fmla="*/ 266984 h 1114332"/>
              <a:gd name="connsiteX6" fmla="*/ 1063712 w 1216112"/>
              <a:gd name="connsiteY6" fmla="*/ 324132 h 1114332"/>
              <a:gd name="connsiteX7" fmla="*/ 1133560 w 1216112"/>
              <a:gd name="connsiteY7" fmla="*/ 374932 h 1114332"/>
              <a:gd name="connsiteX8" fmla="*/ 1133560 w 1216112"/>
              <a:gd name="connsiteY8" fmla="*/ 565432 h 1114332"/>
              <a:gd name="connsiteX9" fmla="*/ 1216112 w 1216112"/>
              <a:gd name="connsiteY9" fmla="*/ 679732 h 1114332"/>
              <a:gd name="connsiteX10" fmla="*/ 1178012 w 1216112"/>
              <a:gd name="connsiteY10" fmla="*/ 749584 h 1114332"/>
              <a:gd name="connsiteX11" fmla="*/ 1209080 w 1216112"/>
              <a:gd name="connsiteY11" fmla="*/ 780648 h 1114332"/>
              <a:gd name="connsiteX12" fmla="*/ 1208492 w 1216112"/>
              <a:gd name="connsiteY12" fmla="*/ 783872 h 1114332"/>
              <a:gd name="connsiteX13" fmla="*/ 1178012 w 1216112"/>
              <a:gd name="connsiteY13" fmla="*/ 1050572 h 1114332"/>
              <a:gd name="connsiteX14" fmla="*/ 1200516 w 1216112"/>
              <a:gd name="connsiteY14" fmla="*/ 1114332 h 1114332"/>
              <a:gd name="connsiteX15" fmla="*/ 0 w 1216112"/>
              <a:gd name="connsiteY15" fmla="*/ 1114332 h 1114332"/>
              <a:gd name="connsiteX16" fmla="*/ 0 w 1216112"/>
              <a:gd name="connsiteY16" fmla="*/ 709874 h 1114332"/>
              <a:gd name="connsiteX17" fmla="*/ 65492 w 1216112"/>
              <a:gd name="connsiteY17" fmla="*/ 669572 h 1114332"/>
              <a:gd name="connsiteX18" fmla="*/ 73112 w 1216112"/>
              <a:gd name="connsiteY18" fmla="*/ 578132 h 1114332"/>
              <a:gd name="connsiteX19" fmla="*/ 156932 w 1216112"/>
              <a:gd name="connsiteY19" fmla="*/ 471452 h 1114332"/>
              <a:gd name="connsiteX20" fmla="*/ 172172 w 1216112"/>
              <a:gd name="connsiteY20" fmla="*/ 357152 h 1114332"/>
              <a:gd name="connsiteX21" fmla="*/ 149312 w 1216112"/>
              <a:gd name="connsiteY21" fmla="*/ 288572 h 1114332"/>
              <a:gd name="connsiteX22" fmla="*/ 217892 w 1216112"/>
              <a:gd name="connsiteY22" fmla="*/ 181892 h 1114332"/>
              <a:gd name="connsiteX23" fmla="*/ 263612 w 1216112"/>
              <a:gd name="connsiteY23" fmla="*/ 136172 h 1114332"/>
              <a:gd name="connsiteX24" fmla="*/ 476972 w 1216112"/>
              <a:gd name="connsiteY24" fmla="*/ 59972 h 1114332"/>
              <a:gd name="connsiteX25" fmla="*/ 560792 w 1216112"/>
              <a:gd name="connsiteY25" fmla="*/ 59972 h 1114332"/>
              <a:gd name="connsiteX26" fmla="*/ 675092 w 1216112"/>
              <a:gd name="connsiteY26" fmla="*/ 21872 h 1114332"/>
              <a:gd name="connsiteX0" fmla="*/ 0 w 1216112"/>
              <a:gd name="connsiteY0" fmla="*/ 1114332 h 1205772"/>
              <a:gd name="connsiteX1" fmla="*/ 0 w 1216112"/>
              <a:gd name="connsiteY1" fmla="*/ 709874 h 1205772"/>
              <a:gd name="connsiteX2" fmla="*/ 65492 w 1216112"/>
              <a:gd name="connsiteY2" fmla="*/ 669572 h 1205772"/>
              <a:gd name="connsiteX3" fmla="*/ 73112 w 1216112"/>
              <a:gd name="connsiteY3" fmla="*/ 578132 h 1205772"/>
              <a:gd name="connsiteX4" fmla="*/ 156932 w 1216112"/>
              <a:gd name="connsiteY4" fmla="*/ 471452 h 1205772"/>
              <a:gd name="connsiteX5" fmla="*/ 172172 w 1216112"/>
              <a:gd name="connsiteY5" fmla="*/ 357152 h 1205772"/>
              <a:gd name="connsiteX6" fmla="*/ 149312 w 1216112"/>
              <a:gd name="connsiteY6" fmla="*/ 288572 h 1205772"/>
              <a:gd name="connsiteX7" fmla="*/ 217892 w 1216112"/>
              <a:gd name="connsiteY7" fmla="*/ 181892 h 1205772"/>
              <a:gd name="connsiteX8" fmla="*/ 263612 w 1216112"/>
              <a:gd name="connsiteY8" fmla="*/ 136172 h 1205772"/>
              <a:gd name="connsiteX9" fmla="*/ 476972 w 1216112"/>
              <a:gd name="connsiteY9" fmla="*/ 59972 h 1205772"/>
              <a:gd name="connsiteX10" fmla="*/ 560792 w 1216112"/>
              <a:gd name="connsiteY10" fmla="*/ 59972 h 1205772"/>
              <a:gd name="connsiteX11" fmla="*/ 675092 w 1216112"/>
              <a:gd name="connsiteY11" fmla="*/ 21872 h 1205772"/>
              <a:gd name="connsiteX12" fmla="*/ 864648 w 1216112"/>
              <a:gd name="connsiteY12" fmla="*/ 0 h 1205772"/>
              <a:gd name="connsiteX13" fmla="*/ 930360 w 1216112"/>
              <a:gd name="connsiteY13" fmla="*/ 89184 h 1205772"/>
              <a:gd name="connsiteX14" fmla="*/ 1057360 w 1216112"/>
              <a:gd name="connsiteY14" fmla="*/ 114584 h 1205772"/>
              <a:gd name="connsiteX15" fmla="*/ 1095464 w 1216112"/>
              <a:gd name="connsiteY15" fmla="*/ 178084 h 1205772"/>
              <a:gd name="connsiteX16" fmla="*/ 1095464 w 1216112"/>
              <a:gd name="connsiteY16" fmla="*/ 247932 h 1205772"/>
              <a:gd name="connsiteX17" fmla="*/ 1044664 w 1216112"/>
              <a:gd name="connsiteY17" fmla="*/ 266984 h 1205772"/>
              <a:gd name="connsiteX18" fmla="*/ 1063712 w 1216112"/>
              <a:gd name="connsiteY18" fmla="*/ 324132 h 1205772"/>
              <a:gd name="connsiteX19" fmla="*/ 1133560 w 1216112"/>
              <a:gd name="connsiteY19" fmla="*/ 374932 h 1205772"/>
              <a:gd name="connsiteX20" fmla="*/ 1133560 w 1216112"/>
              <a:gd name="connsiteY20" fmla="*/ 565432 h 1205772"/>
              <a:gd name="connsiteX21" fmla="*/ 1216112 w 1216112"/>
              <a:gd name="connsiteY21" fmla="*/ 679732 h 1205772"/>
              <a:gd name="connsiteX22" fmla="*/ 1178012 w 1216112"/>
              <a:gd name="connsiteY22" fmla="*/ 749584 h 1205772"/>
              <a:gd name="connsiteX23" fmla="*/ 1209080 w 1216112"/>
              <a:gd name="connsiteY23" fmla="*/ 780648 h 1205772"/>
              <a:gd name="connsiteX24" fmla="*/ 1208492 w 1216112"/>
              <a:gd name="connsiteY24" fmla="*/ 783872 h 1205772"/>
              <a:gd name="connsiteX25" fmla="*/ 1178012 w 1216112"/>
              <a:gd name="connsiteY25" fmla="*/ 1050572 h 1205772"/>
              <a:gd name="connsiteX26" fmla="*/ 1200516 w 1216112"/>
              <a:gd name="connsiteY26" fmla="*/ 1114332 h 1205772"/>
              <a:gd name="connsiteX27" fmla="*/ 91440 w 1216112"/>
              <a:gd name="connsiteY27" fmla="*/ 1205772 h 1205772"/>
              <a:gd name="connsiteX0" fmla="*/ 0 w 1216112"/>
              <a:gd name="connsiteY0" fmla="*/ 1114332 h 1114332"/>
              <a:gd name="connsiteX1" fmla="*/ 0 w 1216112"/>
              <a:gd name="connsiteY1" fmla="*/ 709874 h 1114332"/>
              <a:gd name="connsiteX2" fmla="*/ 65492 w 1216112"/>
              <a:gd name="connsiteY2" fmla="*/ 669572 h 1114332"/>
              <a:gd name="connsiteX3" fmla="*/ 73112 w 1216112"/>
              <a:gd name="connsiteY3" fmla="*/ 578132 h 1114332"/>
              <a:gd name="connsiteX4" fmla="*/ 156932 w 1216112"/>
              <a:gd name="connsiteY4" fmla="*/ 471452 h 1114332"/>
              <a:gd name="connsiteX5" fmla="*/ 172172 w 1216112"/>
              <a:gd name="connsiteY5" fmla="*/ 357152 h 1114332"/>
              <a:gd name="connsiteX6" fmla="*/ 149312 w 1216112"/>
              <a:gd name="connsiteY6" fmla="*/ 288572 h 1114332"/>
              <a:gd name="connsiteX7" fmla="*/ 217892 w 1216112"/>
              <a:gd name="connsiteY7" fmla="*/ 181892 h 1114332"/>
              <a:gd name="connsiteX8" fmla="*/ 263612 w 1216112"/>
              <a:gd name="connsiteY8" fmla="*/ 136172 h 1114332"/>
              <a:gd name="connsiteX9" fmla="*/ 476972 w 1216112"/>
              <a:gd name="connsiteY9" fmla="*/ 59972 h 1114332"/>
              <a:gd name="connsiteX10" fmla="*/ 560792 w 1216112"/>
              <a:gd name="connsiteY10" fmla="*/ 59972 h 1114332"/>
              <a:gd name="connsiteX11" fmla="*/ 675092 w 1216112"/>
              <a:gd name="connsiteY11" fmla="*/ 21872 h 1114332"/>
              <a:gd name="connsiteX12" fmla="*/ 864648 w 1216112"/>
              <a:gd name="connsiteY12" fmla="*/ 0 h 1114332"/>
              <a:gd name="connsiteX13" fmla="*/ 930360 w 1216112"/>
              <a:gd name="connsiteY13" fmla="*/ 89184 h 1114332"/>
              <a:gd name="connsiteX14" fmla="*/ 1057360 w 1216112"/>
              <a:gd name="connsiteY14" fmla="*/ 114584 h 1114332"/>
              <a:gd name="connsiteX15" fmla="*/ 1095464 w 1216112"/>
              <a:gd name="connsiteY15" fmla="*/ 178084 h 1114332"/>
              <a:gd name="connsiteX16" fmla="*/ 1095464 w 1216112"/>
              <a:gd name="connsiteY16" fmla="*/ 247932 h 1114332"/>
              <a:gd name="connsiteX17" fmla="*/ 1044664 w 1216112"/>
              <a:gd name="connsiteY17" fmla="*/ 266984 h 1114332"/>
              <a:gd name="connsiteX18" fmla="*/ 1063712 w 1216112"/>
              <a:gd name="connsiteY18" fmla="*/ 324132 h 1114332"/>
              <a:gd name="connsiteX19" fmla="*/ 1133560 w 1216112"/>
              <a:gd name="connsiteY19" fmla="*/ 374932 h 1114332"/>
              <a:gd name="connsiteX20" fmla="*/ 1133560 w 1216112"/>
              <a:gd name="connsiteY20" fmla="*/ 565432 h 1114332"/>
              <a:gd name="connsiteX21" fmla="*/ 1216112 w 1216112"/>
              <a:gd name="connsiteY21" fmla="*/ 679732 h 1114332"/>
              <a:gd name="connsiteX22" fmla="*/ 1178012 w 1216112"/>
              <a:gd name="connsiteY22" fmla="*/ 749584 h 1114332"/>
              <a:gd name="connsiteX23" fmla="*/ 1209080 w 1216112"/>
              <a:gd name="connsiteY23" fmla="*/ 780648 h 1114332"/>
              <a:gd name="connsiteX24" fmla="*/ 1208492 w 1216112"/>
              <a:gd name="connsiteY24" fmla="*/ 783872 h 1114332"/>
              <a:gd name="connsiteX25" fmla="*/ 1178012 w 1216112"/>
              <a:gd name="connsiteY25" fmla="*/ 1050572 h 1114332"/>
              <a:gd name="connsiteX26" fmla="*/ 1200516 w 1216112"/>
              <a:gd name="connsiteY26" fmla="*/ 1114332 h 1114332"/>
              <a:gd name="connsiteX0" fmla="*/ 0 w 1216112"/>
              <a:gd name="connsiteY0" fmla="*/ 709874 h 1114332"/>
              <a:gd name="connsiteX1" fmla="*/ 65492 w 1216112"/>
              <a:gd name="connsiteY1" fmla="*/ 669572 h 1114332"/>
              <a:gd name="connsiteX2" fmla="*/ 73112 w 1216112"/>
              <a:gd name="connsiteY2" fmla="*/ 578132 h 1114332"/>
              <a:gd name="connsiteX3" fmla="*/ 156932 w 1216112"/>
              <a:gd name="connsiteY3" fmla="*/ 471452 h 1114332"/>
              <a:gd name="connsiteX4" fmla="*/ 172172 w 1216112"/>
              <a:gd name="connsiteY4" fmla="*/ 357152 h 1114332"/>
              <a:gd name="connsiteX5" fmla="*/ 149312 w 1216112"/>
              <a:gd name="connsiteY5" fmla="*/ 288572 h 1114332"/>
              <a:gd name="connsiteX6" fmla="*/ 217892 w 1216112"/>
              <a:gd name="connsiteY6" fmla="*/ 181892 h 1114332"/>
              <a:gd name="connsiteX7" fmla="*/ 263612 w 1216112"/>
              <a:gd name="connsiteY7" fmla="*/ 136172 h 1114332"/>
              <a:gd name="connsiteX8" fmla="*/ 476972 w 1216112"/>
              <a:gd name="connsiteY8" fmla="*/ 59972 h 1114332"/>
              <a:gd name="connsiteX9" fmla="*/ 560792 w 1216112"/>
              <a:gd name="connsiteY9" fmla="*/ 59972 h 1114332"/>
              <a:gd name="connsiteX10" fmla="*/ 675092 w 1216112"/>
              <a:gd name="connsiteY10" fmla="*/ 21872 h 1114332"/>
              <a:gd name="connsiteX11" fmla="*/ 864648 w 1216112"/>
              <a:gd name="connsiteY11" fmla="*/ 0 h 1114332"/>
              <a:gd name="connsiteX12" fmla="*/ 930360 w 1216112"/>
              <a:gd name="connsiteY12" fmla="*/ 89184 h 1114332"/>
              <a:gd name="connsiteX13" fmla="*/ 1057360 w 1216112"/>
              <a:gd name="connsiteY13" fmla="*/ 114584 h 1114332"/>
              <a:gd name="connsiteX14" fmla="*/ 1095464 w 1216112"/>
              <a:gd name="connsiteY14" fmla="*/ 178084 h 1114332"/>
              <a:gd name="connsiteX15" fmla="*/ 1095464 w 1216112"/>
              <a:gd name="connsiteY15" fmla="*/ 247932 h 1114332"/>
              <a:gd name="connsiteX16" fmla="*/ 1044664 w 1216112"/>
              <a:gd name="connsiteY16" fmla="*/ 266984 h 1114332"/>
              <a:gd name="connsiteX17" fmla="*/ 1063712 w 1216112"/>
              <a:gd name="connsiteY17" fmla="*/ 324132 h 1114332"/>
              <a:gd name="connsiteX18" fmla="*/ 1133560 w 1216112"/>
              <a:gd name="connsiteY18" fmla="*/ 374932 h 1114332"/>
              <a:gd name="connsiteX19" fmla="*/ 1133560 w 1216112"/>
              <a:gd name="connsiteY19" fmla="*/ 565432 h 1114332"/>
              <a:gd name="connsiteX20" fmla="*/ 1216112 w 1216112"/>
              <a:gd name="connsiteY20" fmla="*/ 679732 h 1114332"/>
              <a:gd name="connsiteX21" fmla="*/ 1178012 w 1216112"/>
              <a:gd name="connsiteY21" fmla="*/ 749584 h 1114332"/>
              <a:gd name="connsiteX22" fmla="*/ 1209080 w 1216112"/>
              <a:gd name="connsiteY22" fmla="*/ 780648 h 1114332"/>
              <a:gd name="connsiteX23" fmla="*/ 1208492 w 1216112"/>
              <a:gd name="connsiteY23" fmla="*/ 783872 h 1114332"/>
              <a:gd name="connsiteX24" fmla="*/ 1178012 w 1216112"/>
              <a:gd name="connsiteY24" fmla="*/ 1050572 h 1114332"/>
              <a:gd name="connsiteX25" fmla="*/ 1200516 w 1216112"/>
              <a:gd name="connsiteY25" fmla="*/ 1114332 h 1114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6112" h="1114332">
                <a:moveTo>
                  <a:pt x="0" y="709874"/>
                </a:moveTo>
                <a:lnTo>
                  <a:pt x="65492" y="669572"/>
                </a:lnTo>
                <a:lnTo>
                  <a:pt x="73112" y="578132"/>
                </a:lnTo>
                <a:lnTo>
                  <a:pt x="156932" y="471452"/>
                </a:lnTo>
                <a:lnTo>
                  <a:pt x="172172" y="357152"/>
                </a:lnTo>
                <a:lnTo>
                  <a:pt x="149312" y="288572"/>
                </a:lnTo>
                <a:lnTo>
                  <a:pt x="217892" y="181892"/>
                </a:lnTo>
                <a:lnTo>
                  <a:pt x="263612" y="136172"/>
                </a:lnTo>
                <a:lnTo>
                  <a:pt x="476972" y="59972"/>
                </a:lnTo>
                <a:lnTo>
                  <a:pt x="560792" y="59972"/>
                </a:lnTo>
                <a:lnTo>
                  <a:pt x="675092" y="21872"/>
                </a:lnTo>
                <a:lnTo>
                  <a:pt x="864648" y="0"/>
                </a:lnTo>
                <a:lnTo>
                  <a:pt x="930360" y="89184"/>
                </a:lnTo>
                <a:lnTo>
                  <a:pt x="1057360" y="114584"/>
                </a:lnTo>
                <a:lnTo>
                  <a:pt x="1095464" y="178084"/>
                </a:lnTo>
                <a:lnTo>
                  <a:pt x="1095464" y="247932"/>
                </a:lnTo>
                <a:lnTo>
                  <a:pt x="1044664" y="266984"/>
                </a:lnTo>
                <a:lnTo>
                  <a:pt x="1063712" y="324132"/>
                </a:lnTo>
                <a:lnTo>
                  <a:pt x="1133560" y="374932"/>
                </a:lnTo>
                <a:lnTo>
                  <a:pt x="1133560" y="565432"/>
                </a:lnTo>
                <a:lnTo>
                  <a:pt x="1216112" y="679732"/>
                </a:lnTo>
                <a:lnTo>
                  <a:pt x="1178012" y="749584"/>
                </a:lnTo>
                <a:lnTo>
                  <a:pt x="1209080" y="780648"/>
                </a:lnTo>
                <a:lnTo>
                  <a:pt x="1208492" y="783872"/>
                </a:lnTo>
                <a:lnTo>
                  <a:pt x="1178012" y="1050572"/>
                </a:lnTo>
                <a:lnTo>
                  <a:pt x="1200516" y="1114332"/>
                </a:lnTo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65" name="フリーフォーム: 図形 1264">
            <a:extLst>
              <a:ext uri="{FF2B5EF4-FFF2-40B4-BE49-F238E27FC236}">
                <a16:creationId xmlns:a16="http://schemas.microsoft.com/office/drawing/2014/main" id="{ECBA7898-BB23-4D5A-8E29-6504E15DCF72}"/>
              </a:ext>
            </a:extLst>
          </p:cNvPr>
          <p:cNvSpPr/>
          <p:nvPr/>
        </p:nvSpPr>
        <p:spPr>
          <a:xfrm>
            <a:off x="1562100" y="19816490"/>
            <a:ext cx="2882900" cy="1329948"/>
          </a:xfrm>
          <a:custGeom>
            <a:avLst/>
            <a:gdLst>
              <a:gd name="connsiteX0" fmla="*/ 2336800 w 2882900"/>
              <a:gd name="connsiteY0" fmla="*/ 0 h 1329948"/>
              <a:gd name="connsiteX1" fmla="*/ 2368548 w 2882900"/>
              <a:gd name="connsiteY1" fmla="*/ 25400 h 1329948"/>
              <a:gd name="connsiteX2" fmla="*/ 2514600 w 2882900"/>
              <a:gd name="connsiteY2" fmla="*/ 38100 h 1329948"/>
              <a:gd name="connsiteX3" fmla="*/ 2520948 w 2882900"/>
              <a:gd name="connsiteY3" fmla="*/ 114300 h 1329948"/>
              <a:gd name="connsiteX4" fmla="*/ 2546348 w 2882900"/>
              <a:gd name="connsiteY4" fmla="*/ 158750 h 1329948"/>
              <a:gd name="connsiteX5" fmla="*/ 2571748 w 2882900"/>
              <a:gd name="connsiteY5" fmla="*/ 393700 h 1329948"/>
              <a:gd name="connsiteX6" fmla="*/ 2578100 w 2882900"/>
              <a:gd name="connsiteY6" fmla="*/ 431800 h 1329948"/>
              <a:gd name="connsiteX7" fmla="*/ 2590800 w 2882900"/>
              <a:gd name="connsiteY7" fmla="*/ 469900 h 1329948"/>
              <a:gd name="connsiteX8" fmla="*/ 2654300 w 2882900"/>
              <a:gd name="connsiteY8" fmla="*/ 469900 h 1329948"/>
              <a:gd name="connsiteX9" fmla="*/ 2654300 w 2882900"/>
              <a:gd name="connsiteY9" fmla="*/ 546100 h 1329948"/>
              <a:gd name="connsiteX10" fmla="*/ 2781300 w 2882900"/>
              <a:gd name="connsiteY10" fmla="*/ 635000 h 1329948"/>
              <a:gd name="connsiteX11" fmla="*/ 2844800 w 2882900"/>
              <a:gd name="connsiteY11" fmla="*/ 622300 h 1329948"/>
              <a:gd name="connsiteX12" fmla="*/ 2882900 w 2882900"/>
              <a:gd name="connsiteY12" fmla="*/ 692150 h 1329948"/>
              <a:gd name="connsiteX13" fmla="*/ 2857500 w 2882900"/>
              <a:gd name="connsiteY13" fmla="*/ 787400 h 1329948"/>
              <a:gd name="connsiteX14" fmla="*/ 2882900 w 2882900"/>
              <a:gd name="connsiteY14" fmla="*/ 850900 h 1329948"/>
              <a:gd name="connsiteX15" fmla="*/ 2876548 w 2882900"/>
              <a:gd name="connsiteY15" fmla="*/ 914400 h 1329948"/>
              <a:gd name="connsiteX16" fmla="*/ 2813052 w 2882900"/>
              <a:gd name="connsiteY16" fmla="*/ 946150 h 1329948"/>
              <a:gd name="connsiteX17" fmla="*/ 2813052 w 2882900"/>
              <a:gd name="connsiteY17" fmla="*/ 984250 h 1329948"/>
              <a:gd name="connsiteX18" fmla="*/ 2863852 w 2882900"/>
              <a:gd name="connsiteY18" fmla="*/ 1003300 h 1329948"/>
              <a:gd name="connsiteX19" fmla="*/ 2882540 w 2882900"/>
              <a:gd name="connsiteY19" fmla="*/ 1115438 h 1329948"/>
              <a:gd name="connsiteX20" fmla="*/ 2636520 w 2882900"/>
              <a:gd name="connsiteY20" fmla="*/ 1189990 h 1329948"/>
              <a:gd name="connsiteX21" fmla="*/ 2583180 w 2882900"/>
              <a:gd name="connsiteY21" fmla="*/ 1266190 h 1329948"/>
              <a:gd name="connsiteX22" fmla="*/ 2491740 w 2882900"/>
              <a:gd name="connsiteY22" fmla="*/ 1243330 h 1329948"/>
              <a:gd name="connsiteX23" fmla="*/ 2369820 w 2882900"/>
              <a:gd name="connsiteY23" fmla="*/ 1289050 h 1329948"/>
              <a:gd name="connsiteX24" fmla="*/ 2369820 w 2882900"/>
              <a:gd name="connsiteY24" fmla="*/ 1329948 h 1329948"/>
              <a:gd name="connsiteX25" fmla="*/ 22504 w 2882900"/>
              <a:gd name="connsiteY25" fmla="*/ 1329948 h 1329948"/>
              <a:gd name="connsiteX26" fmla="*/ 0 w 2882900"/>
              <a:gd name="connsiteY26" fmla="*/ 1266190 h 1329948"/>
              <a:gd name="connsiteX27" fmla="*/ 30480 w 2882900"/>
              <a:gd name="connsiteY27" fmla="*/ 999490 h 1329948"/>
              <a:gd name="connsiteX28" fmla="*/ 31068 w 2882900"/>
              <a:gd name="connsiteY28" fmla="*/ 996268 h 1329948"/>
              <a:gd name="connsiteX29" fmla="*/ 50800 w 2882900"/>
              <a:gd name="connsiteY29" fmla="*/ 1016000 h 1329948"/>
              <a:gd name="connsiteX30" fmla="*/ 133348 w 2882900"/>
              <a:gd name="connsiteY30" fmla="*/ 971550 h 1329948"/>
              <a:gd name="connsiteX31" fmla="*/ 146052 w 2882900"/>
              <a:gd name="connsiteY31" fmla="*/ 939800 h 1329948"/>
              <a:gd name="connsiteX32" fmla="*/ 184148 w 2882900"/>
              <a:gd name="connsiteY32" fmla="*/ 901700 h 1329948"/>
              <a:gd name="connsiteX33" fmla="*/ 323852 w 2882900"/>
              <a:gd name="connsiteY33" fmla="*/ 711200 h 1329948"/>
              <a:gd name="connsiteX34" fmla="*/ 374652 w 2882900"/>
              <a:gd name="connsiteY34" fmla="*/ 647700 h 1329948"/>
              <a:gd name="connsiteX35" fmla="*/ 374652 w 2882900"/>
              <a:gd name="connsiteY35" fmla="*/ 590550 h 1329948"/>
              <a:gd name="connsiteX36" fmla="*/ 342900 w 2882900"/>
              <a:gd name="connsiteY36" fmla="*/ 546100 h 1329948"/>
              <a:gd name="connsiteX37" fmla="*/ 361948 w 2882900"/>
              <a:gd name="connsiteY37" fmla="*/ 450850 h 1329948"/>
              <a:gd name="connsiteX38" fmla="*/ 431800 w 2882900"/>
              <a:gd name="connsiteY38" fmla="*/ 469900 h 1329948"/>
              <a:gd name="connsiteX39" fmla="*/ 495300 w 2882900"/>
              <a:gd name="connsiteY39" fmla="*/ 425450 h 1329948"/>
              <a:gd name="connsiteX40" fmla="*/ 647700 w 2882900"/>
              <a:gd name="connsiteY40" fmla="*/ 488950 h 1329948"/>
              <a:gd name="connsiteX41" fmla="*/ 692148 w 2882900"/>
              <a:gd name="connsiteY41" fmla="*/ 450850 h 1329948"/>
              <a:gd name="connsiteX42" fmla="*/ 749300 w 2882900"/>
              <a:gd name="connsiteY42" fmla="*/ 457200 h 1329948"/>
              <a:gd name="connsiteX43" fmla="*/ 755652 w 2882900"/>
              <a:gd name="connsiteY43" fmla="*/ 495300 h 1329948"/>
              <a:gd name="connsiteX44" fmla="*/ 787400 w 2882900"/>
              <a:gd name="connsiteY44" fmla="*/ 495300 h 1329948"/>
              <a:gd name="connsiteX45" fmla="*/ 812800 w 2882900"/>
              <a:gd name="connsiteY45" fmla="*/ 533400 h 1329948"/>
              <a:gd name="connsiteX46" fmla="*/ 844548 w 2882900"/>
              <a:gd name="connsiteY46" fmla="*/ 533400 h 1329948"/>
              <a:gd name="connsiteX47" fmla="*/ 850900 w 2882900"/>
              <a:gd name="connsiteY47" fmla="*/ 603250 h 1329948"/>
              <a:gd name="connsiteX48" fmla="*/ 812800 w 2882900"/>
              <a:gd name="connsiteY48" fmla="*/ 673100 h 1329948"/>
              <a:gd name="connsiteX49" fmla="*/ 819148 w 2882900"/>
              <a:gd name="connsiteY49" fmla="*/ 711200 h 1329948"/>
              <a:gd name="connsiteX50" fmla="*/ 774700 w 2882900"/>
              <a:gd name="connsiteY50" fmla="*/ 781050 h 1329948"/>
              <a:gd name="connsiteX51" fmla="*/ 958852 w 2882900"/>
              <a:gd name="connsiteY51" fmla="*/ 863600 h 1329948"/>
              <a:gd name="connsiteX52" fmla="*/ 1003300 w 2882900"/>
              <a:gd name="connsiteY52" fmla="*/ 850900 h 1329948"/>
              <a:gd name="connsiteX53" fmla="*/ 1003300 w 2882900"/>
              <a:gd name="connsiteY53" fmla="*/ 800100 h 1329948"/>
              <a:gd name="connsiteX54" fmla="*/ 1085852 w 2882900"/>
              <a:gd name="connsiteY54" fmla="*/ 698500 h 1329948"/>
              <a:gd name="connsiteX55" fmla="*/ 1149348 w 2882900"/>
              <a:gd name="connsiteY55" fmla="*/ 698500 h 1329948"/>
              <a:gd name="connsiteX56" fmla="*/ 1238252 w 2882900"/>
              <a:gd name="connsiteY56" fmla="*/ 711200 h 1329948"/>
              <a:gd name="connsiteX57" fmla="*/ 1346200 w 2882900"/>
              <a:gd name="connsiteY57" fmla="*/ 692150 h 1329948"/>
              <a:gd name="connsiteX58" fmla="*/ 1409700 w 2882900"/>
              <a:gd name="connsiteY58" fmla="*/ 635000 h 1329948"/>
              <a:gd name="connsiteX59" fmla="*/ 1498600 w 2882900"/>
              <a:gd name="connsiteY59" fmla="*/ 641350 h 1329948"/>
              <a:gd name="connsiteX60" fmla="*/ 1530348 w 2882900"/>
              <a:gd name="connsiteY60" fmla="*/ 615950 h 1329948"/>
              <a:gd name="connsiteX61" fmla="*/ 1600200 w 2882900"/>
              <a:gd name="connsiteY61" fmla="*/ 660400 h 1329948"/>
              <a:gd name="connsiteX62" fmla="*/ 1619252 w 2882900"/>
              <a:gd name="connsiteY62" fmla="*/ 730250 h 1329948"/>
              <a:gd name="connsiteX63" fmla="*/ 1682748 w 2882900"/>
              <a:gd name="connsiteY63" fmla="*/ 679450 h 1329948"/>
              <a:gd name="connsiteX64" fmla="*/ 1663700 w 2882900"/>
              <a:gd name="connsiteY64" fmla="*/ 622300 h 1329948"/>
              <a:gd name="connsiteX65" fmla="*/ 1682748 w 2882900"/>
              <a:gd name="connsiteY65" fmla="*/ 584200 h 1329948"/>
              <a:gd name="connsiteX66" fmla="*/ 1663700 w 2882900"/>
              <a:gd name="connsiteY66" fmla="*/ 488950 h 1329948"/>
              <a:gd name="connsiteX67" fmla="*/ 1733548 w 2882900"/>
              <a:gd name="connsiteY67" fmla="*/ 419100 h 1329948"/>
              <a:gd name="connsiteX68" fmla="*/ 1778000 w 2882900"/>
              <a:gd name="connsiteY68" fmla="*/ 400050 h 1329948"/>
              <a:gd name="connsiteX69" fmla="*/ 1898652 w 2882900"/>
              <a:gd name="connsiteY69" fmla="*/ 336550 h 1329948"/>
              <a:gd name="connsiteX70" fmla="*/ 1911348 w 2882900"/>
              <a:gd name="connsiteY70" fmla="*/ 222250 h 1329948"/>
              <a:gd name="connsiteX71" fmla="*/ 1955800 w 2882900"/>
              <a:gd name="connsiteY71" fmla="*/ 133350 h 1329948"/>
              <a:gd name="connsiteX0" fmla="*/ 2336800 w 2882900"/>
              <a:gd name="connsiteY0" fmla="*/ 0 h 1609121"/>
              <a:gd name="connsiteX1" fmla="*/ 2368548 w 2882900"/>
              <a:gd name="connsiteY1" fmla="*/ 25400 h 1609121"/>
              <a:gd name="connsiteX2" fmla="*/ 2514600 w 2882900"/>
              <a:gd name="connsiteY2" fmla="*/ 38100 h 1609121"/>
              <a:gd name="connsiteX3" fmla="*/ 2520948 w 2882900"/>
              <a:gd name="connsiteY3" fmla="*/ 114300 h 1609121"/>
              <a:gd name="connsiteX4" fmla="*/ 2546348 w 2882900"/>
              <a:gd name="connsiteY4" fmla="*/ 158750 h 1609121"/>
              <a:gd name="connsiteX5" fmla="*/ 2571748 w 2882900"/>
              <a:gd name="connsiteY5" fmla="*/ 393700 h 1609121"/>
              <a:gd name="connsiteX6" fmla="*/ 2578100 w 2882900"/>
              <a:gd name="connsiteY6" fmla="*/ 431800 h 1609121"/>
              <a:gd name="connsiteX7" fmla="*/ 2590800 w 2882900"/>
              <a:gd name="connsiteY7" fmla="*/ 469900 h 1609121"/>
              <a:gd name="connsiteX8" fmla="*/ 2654300 w 2882900"/>
              <a:gd name="connsiteY8" fmla="*/ 469900 h 1609121"/>
              <a:gd name="connsiteX9" fmla="*/ 2654300 w 2882900"/>
              <a:gd name="connsiteY9" fmla="*/ 546100 h 1609121"/>
              <a:gd name="connsiteX10" fmla="*/ 2781300 w 2882900"/>
              <a:gd name="connsiteY10" fmla="*/ 635000 h 1609121"/>
              <a:gd name="connsiteX11" fmla="*/ 2844800 w 2882900"/>
              <a:gd name="connsiteY11" fmla="*/ 622300 h 1609121"/>
              <a:gd name="connsiteX12" fmla="*/ 2882900 w 2882900"/>
              <a:gd name="connsiteY12" fmla="*/ 692150 h 1609121"/>
              <a:gd name="connsiteX13" fmla="*/ 2857500 w 2882900"/>
              <a:gd name="connsiteY13" fmla="*/ 787400 h 1609121"/>
              <a:gd name="connsiteX14" fmla="*/ 2882900 w 2882900"/>
              <a:gd name="connsiteY14" fmla="*/ 850900 h 1609121"/>
              <a:gd name="connsiteX15" fmla="*/ 2876548 w 2882900"/>
              <a:gd name="connsiteY15" fmla="*/ 914400 h 1609121"/>
              <a:gd name="connsiteX16" fmla="*/ 2813052 w 2882900"/>
              <a:gd name="connsiteY16" fmla="*/ 946150 h 1609121"/>
              <a:gd name="connsiteX17" fmla="*/ 2813052 w 2882900"/>
              <a:gd name="connsiteY17" fmla="*/ 984250 h 1609121"/>
              <a:gd name="connsiteX18" fmla="*/ 2863852 w 2882900"/>
              <a:gd name="connsiteY18" fmla="*/ 1003300 h 1609121"/>
              <a:gd name="connsiteX19" fmla="*/ 2882540 w 2882900"/>
              <a:gd name="connsiteY19" fmla="*/ 1115438 h 1609121"/>
              <a:gd name="connsiteX20" fmla="*/ 2636520 w 2882900"/>
              <a:gd name="connsiteY20" fmla="*/ 1189990 h 1609121"/>
              <a:gd name="connsiteX21" fmla="*/ 2583180 w 2882900"/>
              <a:gd name="connsiteY21" fmla="*/ 1266190 h 1609121"/>
              <a:gd name="connsiteX22" fmla="*/ 2491740 w 2882900"/>
              <a:gd name="connsiteY22" fmla="*/ 1243330 h 1609121"/>
              <a:gd name="connsiteX23" fmla="*/ 2369820 w 2882900"/>
              <a:gd name="connsiteY23" fmla="*/ 1289050 h 1609121"/>
              <a:gd name="connsiteX24" fmla="*/ 2369820 w 2882900"/>
              <a:gd name="connsiteY24" fmla="*/ 1329948 h 1609121"/>
              <a:gd name="connsiteX25" fmla="*/ 1463040 w 2882900"/>
              <a:gd name="connsiteY25" fmla="*/ 1609090 h 1609121"/>
              <a:gd name="connsiteX26" fmla="*/ 22504 w 2882900"/>
              <a:gd name="connsiteY26" fmla="*/ 1329948 h 1609121"/>
              <a:gd name="connsiteX27" fmla="*/ 0 w 2882900"/>
              <a:gd name="connsiteY27" fmla="*/ 1266190 h 1609121"/>
              <a:gd name="connsiteX28" fmla="*/ 30480 w 2882900"/>
              <a:gd name="connsiteY28" fmla="*/ 999490 h 1609121"/>
              <a:gd name="connsiteX29" fmla="*/ 31068 w 2882900"/>
              <a:gd name="connsiteY29" fmla="*/ 996268 h 1609121"/>
              <a:gd name="connsiteX30" fmla="*/ 50800 w 2882900"/>
              <a:gd name="connsiteY30" fmla="*/ 1016000 h 1609121"/>
              <a:gd name="connsiteX31" fmla="*/ 133348 w 2882900"/>
              <a:gd name="connsiteY31" fmla="*/ 971550 h 1609121"/>
              <a:gd name="connsiteX32" fmla="*/ 146052 w 2882900"/>
              <a:gd name="connsiteY32" fmla="*/ 939800 h 1609121"/>
              <a:gd name="connsiteX33" fmla="*/ 184148 w 2882900"/>
              <a:gd name="connsiteY33" fmla="*/ 901700 h 1609121"/>
              <a:gd name="connsiteX34" fmla="*/ 323852 w 2882900"/>
              <a:gd name="connsiteY34" fmla="*/ 711200 h 1609121"/>
              <a:gd name="connsiteX35" fmla="*/ 374652 w 2882900"/>
              <a:gd name="connsiteY35" fmla="*/ 647700 h 1609121"/>
              <a:gd name="connsiteX36" fmla="*/ 374652 w 2882900"/>
              <a:gd name="connsiteY36" fmla="*/ 590550 h 1609121"/>
              <a:gd name="connsiteX37" fmla="*/ 342900 w 2882900"/>
              <a:gd name="connsiteY37" fmla="*/ 546100 h 1609121"/>
              <a:gd name="connsiteX38" fmla="*/ 361948 w 2882900"/>
              <a:gd name="connsiteY38" fmla="*/ 450850 h 1609121"/>
              <a:gd name="connsiteX39" fmla="*/ 431800 w 2882900"/>
              <a:gd name="connsiteY39" fmla="*/ 469900 h 1609121"/>
              <a:gd name="connsiteX40" fmla="*/ 495300 w 2882900"/>
              <a:gd name="connsiteY40" fmla="*/ 425450 h 1609121"/>
              <a:gd name="connsiteX41" fmla="*/ 647700 w 2882900"/>
              <a:gd name="connsiteY41" fmla="*/ 488950 h 1609121"/>
              <a:gd name="connsiteX42" fmla="*/ 692148 w 2882900"/>
              <a:gd name="connsiteY42" fmla="*/ 450850 h 1609121"/>
              <a:gd name="connsiteX43" fmla="*/ 749300 w 2882900"/>
              <a:gd name="connsiteY43" fmla="*/ 457200 h 1609121"/>
              <a:gd name="connsiteX44" fmla="*/ 755652 w 2882900"/>
              <a:gd name="connsiteY44" fmla="*/ 495300 h 1609121"/>
              <a:gd name="connsiteX45" fmla="*/ 787400 w 2882900"/>
              <a:gd name="connsiteY45" fmla="*/ 495300 h 1609121"/>
              <a:gd name="connsiteX46" fmla="*/ 812800 w 2882900"/>
              <a:gd name="connsiteY46" fmla="*/ 533400 h 1609121"/>
              <a:gd name="connsiteX47" fmla="*/ 844548 w 2882900"/>
              <a:gd name="connsiteY47" fmla="*/ 533400 h 1609121"/>
              <a:gd name="connsiteX48" fmla="*/ 850900 w 2882900"/>
              <a:gd name="connsiteY48" fmla="*/ 603250 h 1609121"/>
              <a:gd name="connsiteX49" fmla="*/ 812800 w 2882900"/>
              <a:gd name="connsiteY49" fmla="*/ 673100 h 1609121"/>
              <a:gd name="connsiteX50" fmla="*/ 819148 w 2882900"/>
              <a:gd name="connsiteY50" fmla="*/ 711200 h 1609121"/>
              <a:gd name="connsiteX51" fmla="*/ 774700 w 2882900"/>
              <a:gd name="connsiteY51" fmla="*/ 781050 h 1609121"/>
              <a:gd name="connsiteX52" fmla="*/ 958852 w 2882900"/>
              <a:gd name="connsiteY52" fmla="*/ 863600 h 1609121"/>
              <a:gd name="connsiteX53" fmla="*/ 1003300 w 2882900"/>
              <a:gd name="connsiteY53" fmla="*/ 850900 h 1609121"/>
              <a:gd name="connsiteX54" fmla="*/ 1003300 w 2882900"/>
              <a:gd name="connsiteY54" fmla="*/ 800100 h 1609121"/>
              <a:gd name="connsiteX55" fmla="*/ 1085852 w 2882900"/>
              <a:gd name="connsiteY55" fmla="*/ 698500 h 1609121"/>
              <a:gd name="connsiteX56" fmla="*/ 1149348 w 2882900"/>
              <a:gd name="connsiteY56" fmla="*/ 698500 h 1609121"/>
              <a:gd name="connsiteX57" fmla="*/ 1238252 w 2882900"/>
              <a:gd name="connsiteY57" fmla="*/ 711200 h 1609121"/>
              <a:gd name="connsiteX58" fmla="*/ 1346200 w 2882900"/>
              <a:gd name="connsiteY58" fmla="*/ 692150 h 1609121"/>
              <a:gd name="connsiteX59" fmla="*/ 1409700 w 2882900"/>
              <a:gd name="connsiteY59" fmla="*/ 635000 h 1609121"/>
              <a:gd name="connsiteX60" fmla="*/ 1498600 w 2882900"/>
              <a:gd name="connsiteY60" fmla="*/ 641350 h 1609121"/>
              <a:gd name="connsiteX61" fmla="*/ 1530348 w 2882900"/>
              <a:gd name="connsiteY61" fmla="*/ 615950 h 1609121"/>
              <a:gd name="connsiteX62" fmla="*/ 1600200 w 2882900"/>
              <a:gd name="connsiteY62" fmla="*/ 660400 h 1609121"/>
              <a:gd name="connsiteX63" fmla="*/ 1619252 w 2882900"/>
              <a:gd name="connsiteY63" fmla="*/ 730250 h 1609121"/>
              <a:gd name="connsiteX64" fmla="*/ 1682748 w 2882900"/>
              <a:gd name="connsiteY64" fmla="*/ 679450 h 1609121"/>
              <a:gd name="connsiteX65" fmla="*/ 1663700 w 2882900"/>
              <a:gd name="connsiteY65" fmla="*/ 622300 h 1609121"/>
              <a:gd name="connsiteX66" fmla="*/ 1682748 w 2882900"/>
              <a:gd name="connsiteY66" fmla="*/ 584200 h 1609121"/>
              <a:gd name="connsiteX67" fmla="*/ 1663700 w 2882900"/>
              <a:gd name="connsiteY67" fmla="*/ 488950 h 1609121"/>
              <a:gd name="connsiteX68" fmla="*/ 1733548 w 2882900"/>
              <a:gd name="connsiteY68" fmla="*/ 419100 h 1609121"/>
              <a:gd name="connsiteX69" fmla="*/ 1778000 w 2882900"/>
              <a:gd name="connsiteY69" fmla="*/ 400050 h 1609121"/>
              <a:gd name="connsiteX70" fmla="*/ 1898652 w 2882900"/>
              <a:gd name="connsiteY70" fmla="*/ 336550 h 1609121"/>
              <a:gd name="connsiteX71" fmla="*/ 1911348 w 2882900"/>
              <a:gd name="connsiteY71" fmla="*/ 222250 h 1609121"/>
              <a:gd name="connsiteX72" fmla="*/ 1955800 w 2882900"/>
              <a:gd name="connsiteY72" fmla="*/ 133350 h 1609121"/>
              <a:gd name="connsiteX73" fmla="*/ 2336800 w 2882900"/>
              <a:gd name="connsiteY73" fmla="*/ 0 h 1609121"/>
              <a:gd name="connsiteX0" fmla="*/ 1463040 w 2882900"/>
              <a:gd name="connsiteY0" fmla="*/ 1609090 h 1700530"/>
              <a:gd name="connsiteX1" fmla="*/ 22504 w 2882900"/>
              <a:gd name="connsiteY1" fmla="*/ 1329948 h 1700530"/>
              <a:gd name="connsiteX2" fmla="*/ 0 w 2882900"/>
              <a:gd name="connsiteY2" fmla="*/ 1266190 h 1700530"/>
              <a:gd name="connsiteX3" fmla="*/ 30480 w 2882900"/>
              <a:gd name="connsiteY3" fmla="*/ 999490 h 1700530"/>
              <a:gd name="connsiteX4" fmla="*/ 31068 w 2882900"/>
              <a:gd name="connsiteY4" fmla="*/ 996268 h 1700530"/>
              <a:gd name="connsiteX5" fmla="*/ 50800 w 2882900"/>
              <a:gd name="connsiteY5" fmla="*/ 1016000 h 1700530"/>
              <a:gd name="connsiteX6" fmla="*/ 133348 w 2882900"/>
              <a:gd name="connsiteY6" fmla="*/ 971550 h 1700530"/>
              <a:gd name="connsiteX7" fmla="*/ 146052 w 2882900"/>
              <a:gd name="connsiteY7" fmla="*/ 939800 h 1700530"/>
              <a:gd name="connsiteX8" fmla="*/ 184148 w 2882900"/>
              <a:gd name="connsiteY8" fmla="*/ 901700 h 1700530"/>
              <a:gd name="connsiteX9" fmla="*/ 323852 w 2882900"/>
              <a:gd name="connsiteY9" fmla="*/ 711200 h 1700530"/>
              <a:gd name="connsiteX10" fmla="*/ 374652 w 2882900"/>
              <a:gd name="connsiteY10" fmla="*/ 647700 h 1700530"/>
              <a:gd name="connsiteX11" fmla="*/ 374652 w 2882900"/>
              <a:gd name="connsiteY11" fmla="*/ 590550 h 1700530"/>
              <a:gd name="connsiteX12" fmla="*/ 342900 w 2882900"/>
              <a:gd name="connsiteY12" fmla="*/ 546100 h 1700530"/>
              <a:gd name="connsiteX13" fmla="*/ 361948 w 2882900"/>
              <a:gd name="connsiteY13" fmla="*/ 450850 h 1700530"/>
              <a:gd name="connsiteX14" fmla="*/ 431800 w 2882900"/>
              <a:gd name="connsiteY14" fmla="*/ 469900 h 1700530"/>
              <a:gd name="connsiteX15" fmla="*/ 495300 w 2882900"/>
              <a:gd name="connsiteY15" fmla="*/ 425450 h 1700530"/>
              <a:gd name="connsiteX16" fmla="*/ 647700 w 2882900"/>
              <a:gd name="connsiteY16" fmla="*/ 488950 h 1700530"/>
              <a:gd name="connsiteX17" fmla="*/ 692148 w 2882900"/>
              <a:gd name="connsiteY17" fmla="*/ 450850 h 1700530"/>
              <a:gd name="connsiteX18" fmla="*/ 749300 w 2882900"/>
              <a:gd name="connsiteY18" fmla="*/ 457200 h 1700530"/>
              <a:gd name="connsiteX19" fmla="*/ 755652 w 2882900"/>
              <a:gd name="connsiteY19" fmla="*/ 495300 h 1700530"/>
              <a:gd name="connsiteX20" fmla="*/ 787400 w 2882900"/>
              <a:gd name="connsiteY20" fmla="*/ 495300 h 1700530"/>
              <a:gd name="connsiteX21" fmla="*/ 812800 w 2882900"/>
              <a:gd name="connsiteY21" fmla="*/ 533400 h 1700530"/>
              <a:gd name="connsiteX22" fmla="*/ 844548 w 2882900"/>
              <a:gd name="connsiteY22" fmla="*/ 533400 h 1700530"/>
              <a:gd name="connsiteX23" fmla="*/ 850900 w 2882900"/>
              <a:gd name="connsiteY23" fmla="*/ 603250 h 1700530"/>
              <a:gd name="connsiteX24" fmla="*/ 812800 w 2882900"/>
              <a:gd name="connsiteY24" fmla="*/ 673100 h 1700530"/>
              <a:gd name="connsiteX25" fmla="*/ 819148 w 2882900"/>
              <a:gd name="connsiteY25" fmla="*/ 711200 h 1700530"/>
              <a:gd name="connsiteX26" fmla="*/ 774700 w 2882900"/>
              <a:gd name="connsiteY26" fmla="*/ 781050 h 1700530"/>
              <a:gd name="connsiteX27" fmla="*/ 958852 w 2882900"/>
              <a:gd name="connsiteY27" fmla="*/ 863600 h 1700530"/>
              <a:gd name="connsiteX28" fmla="*/ 1003300 w 2882900"/>
              <a:gd name="connsiteY28" fmla="*/ 850900 h 1700530"/>
              <a:gd name="connsiteX29" fmla="*/ 1003300 w 2882900"/>
              <a:gd name="connsiteY29" fmla="*/ 800100 h 1700530"/>
              <a:gd name="connsiteX30" fmla="*/ 1085852 w 2882900"/>
              <a:gd name="connsiteY30" fmla="*/ 698500 h 1700530"/>
              <a:gd name="connsiteX31" fmla="*/ 1149348 w 2882900"/>
              <a:gd name="connsiteY31" fmla="*/ 698500 h 1700530"/>
              <a:gd name="connsiteX32" fmla="*/ 1238252 w 2882900"/>
              <a:gd name="connsiteY32" fmla="*/ 711200 h 1700530"/>
              <a:gd name="connsiteX33" fmla="*/ 1346200 w 2882900"/>
              <a:gd name="connsiteY33" fmla="*/ 692150 h 1700530"/>
              <a:gd name="connsiteX34" fmla="*/ 1409700 w 2882900"/>
              <a:gd name="connsiteY34" fmla="*/ 635000 h 1700530"/>
              <a:gd name="connsiteX35" fmla="*/ 1498600 w 2882900"/>
              <a:gd name="connsiteY35" fmla="*/ 641350 h 1700530"/>
              <a:gd name="connsiteX36" fmla="*/ 1530348 w 2882900"/>
              <a:gd name="connsiteY36" fmla="*/ 615950 h 1700530"/>
              <a:gd name="connsiteX37" fmla="*/ 1600200 w 2882900"/>
              <a:gd name="connsiteY37" fmla="*/ 660400 h 1700530"/>
              <a:gd name="connsiteX38" fmla="*/ 1619252 w 2882900"/>
              <a:gd name="connsiteY38" fmla="*/ 730250 h 1700530"/>
              <a:gd name="connsiteX39" fmla="*/ 1682748 w 2882900"/>
              <a:gd name="connsiteY39" fmla="*/ 679450 h 1700530"/>
              <a:gd name="connsiteX40" fmla="*/ 1663700 w 2882900"/>
              <a:gd name="connsiteY40" fmla="*/ 622300 h 1700530"/>
              <a:gd name="connsiteX41" fmla="*/ 1682748 w 2882900"/>
              <a:gd name="connsiteY41" fmla="*/ 584200 h 1700530"/>
              <a:gd name="connsiteX42" fmla="*/ 1663700 w 2882900"/>
              <a:gd name="connsiteY42" fmla="*/ 488950 h 1700530"/>
              <a:gd name="connsiteX43" fmla="*/ 1733548 w 2882900"/>
              <a:gd name="connsiteY43" fmla="*/ 419100 h 1700530"/>
              <a:gd name="connsiteX44" fmla="*/ 1778000 w 2882900"/>
              <a:gd name="connsiteY44" fmla="*/ 400050 h 1700530"/>
              <a:gd name="connsiteX45" fmla="*/ 1898652 w 2882900"/>
              <a:gd name="connsiteY45" fmla="*/ 336550 h 1700530"/>
              <a:gd name="connsiteX46" fmla="*/ 1911348 w 2882900"/>
              <a:gd name="connsiteY46" fmla="*/ 222250 h 1700530"/>
              <a:gd name="connsiteX47" fmla="*/ 1955800 w 2882900"/>
              <a:gd name="connsiteY47" fmla="*/ 133350 h 1700530"/>
              <a:gd name="connsiteX48" fmla="*/ 2336800 w 2882900"/>
              <a:gd name="connsiteY48" fmla="*/ 0 h 1700530"/>
              <a:gd name="connsiteX49" fmla="*/ 2368548 w 2882900"/>
              <a:gd name="connsiteY49" fmla="*/ 25400 h 1700530"/>
              <a:gd name="connsiteX50" fmla="*/ 2514600 w 2882900"/>
              <a:gd name="connsiteY50" fmla="*/ 38100 h 1700530"/>
              <a:gd name="connsiteX51" fmla="*/ 2520948 w 2882900"/>
              <a:gd name="connsiteY51" fmla="*/ 114300 h 1700530"/>
              <a:gd name="connsiteX52" fmla="*/ 2546348 w 2882900"/>
              <a:gd name="connsiteY52" fmla="*/ 158750 h 1700530"/>
              <a:gd name="connsiteX53" fmla="*/ 2571748 w 2882900"/>
              <a:gd name="connsiteY53" fmla="*/ 393700 h 1700530"/>
              <a:gd name="connsiteX54" fmla="*/ 2578100 w 2882900"/>
              <a:gd name="connsiteY54" fmla="*/ 431800 h 1700530"/>
              <a:gd name="connsiteX55" fmla="*/ 2590800 w 2882900"/>
              <a:gd name="connsiteY55" fmla="*/ 469900 h 1700530"/>
              <a:gd name="connsiteX56" fmla="*/ 2654300 w 2882900"/>
              <a:gd name="connsiteY56" fmla="*/ 469900 h 1700530"/>
              <a:gd name="connsiteX57" fmla="*/ 2654300 w 2882900"/>
              <a:gd name="connsiteY57" fmla="*/ 546100 h 1700530"/>
              <a:gd name="connsiteX58" fmla="*/ 2781300 w 2882900"/>
              <a:gd name="connsiteY58" fmla="*/ 635000 h 1700530"/>
              <a:gd name="connsiteX59" fmla="*/ 2844800 w 2882900"/>
              <a:gd name="connsiteY59" fmla="*/ 622300 h 1700530"/>
              <a:gd name="connsiteX60" fmla="*/ 2882900 w 2882900"/>
              <a:gd name="connsiteY60" fmla="*/ 692150 h 1700530"/>
              <a:gd name="connsiteX61" fmla="*/ 2857500 w 2882900"/>
              <a:gd name="connsiteY61" fmla="*/ 787400 h 1700530"/>
              <a:gd name="connsiteX62" fmla="*/ 2882900 w 2882900"/>
              <a:gd name="connsiteY62" fmla="*/ 850900 h 1700530"/>
              <a:gd name="connsiteX63" fmla="*/ 2876548 w 2882900"/>
              <a:gd name="connsiteY63" fmla="*/ 914400 h 1700530"/>
              <a:gd name="connsiteX64" fmla="*/ 2813052 w 2882900"/>
              <a:gd name="connsiteY64" fmla="*/ 946150 h 1700530"/>
              <a:gd name="connsiteX65" fmla="*/ 2813052 w 2882900"/>
              <a:gd name="connsiteY65" fmla="*/ 984250 h 1700530"/>
              <a:gd name="connsiteX66" fmla="*/ 2863852 w 2882900"/>
              <a:gd name="connsiteY66" fmla="*/ 1003300 h 1700530"/>
              <a:gd name="connsiteX67" fmla="*/ 2882540 w 2882900"/>
              <a:gd name="connsiteY67" fmla="*/ 1115438 h 1700530"/>
              <a:gd name="connsiteX68" fmla="*/ 2636520 w 2882900"/>
              <a:gd name="connsiteY68" fmla="*/ 1189990 h 1700530"/>
              <a:gd name="connsiteX69" fmla="*/ 2583180 w 2882900"/>
              <a:gd name="connsiteY69" fmla="*/ 1266190 h 1700530"/>
              <a:gd name="connsiteX70" fmla="*/ 2491740 w 2882900"/>
              <a:gd name="connsiteY70" fmla="*/ 1243330 h 1700530"/>
              <a:gd name="connsiteX71" fmla="*/ 2369820 w 2882900"/>
              <a:gd name="connsiteY71" fmla="*/ 1289050 h 1700530"/>
              <a:gd name="connsiteX72" fmla="*/ 2369820 w 2882900"/>
              <a:gd name="connsiteY72" fmla="*/ 1329948 h 1700530"/>
              <a:gd name="connsiteX73" fmla="*/ 1554480 w 2882900"/>
              <a:gd name="connsiteY73" fmla="*/ 1700530 h 1700530"/>
              <a:gd name="connsiteX0" fmla="*/ 22504 w 2882900"/>
              <a:gd name="connsiteY0" fmla="*/ 1329948 h 1700530"/>
              <a:gd name="connsiteX1" fmla="*/ 0 w 2882900"/>
              <a:gd name="connsiteY1" fmla="*/ 1266190 h 1700530"/>
              <a:gd name="connsiteX2" fmla="*/ 30480 w 2882900"/>
              <a:gd name="connsiteY2" fmla="*/ 999490 h 1700530"/>
              <a:gd name="connsiteX3" fmla="*/ 31068 w 2882900"/>
              <a:gd name="connsiteY3" fmla="*/ 996268 h 1700530"/>
              <a:gd name="connsiteX4" fmla="*/ 50800 w 2882900"/>
              <a:gd name="connsiteY4" fmla="*/ 1016000 h 1700530"/>
              <a:gd name="connsiteX5" fmla="*/ 133348 w 2882900"/>
              <a:gd name="connsiteY5" fmla="*/ 971550 h 1700530"/>
              <a:gd name="connsiteX6" fmla="*/ 146052 w 2882900"/>
              <a:gd name="connsiteY6" fmla="*/ 939800 h 1700530"/>
              <a:gd name="connsiteX7" fmla="*/ 184148 w 2882900"/>
              <a:gd name="connsiteY7" fmla="*/ 901700 h 1700530"/>
              <a:gd name="connsiteX8" fmla="*/ 323852 w 2882900"/>
              <a:gd name="connsiteY8" fmla="*/ 711200 h 1700530"/>
              <a:gd name="connsiteX9" fmla="*/ 374652 w 2882900"/>
              <a:gd name="connsiteY9" fmla="*/ 647700 h 1700530"/>
              <a:gd name="connsiteX10" fmla="*/ 374652 w 2882900"/>
              <a:gd name="connsiteY10" fmla="*/ 590550 h 1700530"/>
              <a:gd name="connsiteX11" fmla="*/ 342900 w 2882900"/>
              <a:gd name="connsiteY11" fmla="*/ 546100 h 1700530"/>
              <a:gd name="connsiteX12" fmla="*/ 361948 w 2882900"/>
              <a:gd name="connsiteY12" fmla="*/ 450850 h 1700530"/>
              <a:gd name="connsiteX13" fmla="*/ 431800 w 2882900"/>
              <a:gd name="connsiteY13" fmla="*/ 469900 h 1700530"/>
              <a:gd name="connsiteX14" fmla="*/ 495300 w 2882900"/>
              <a:gd name="connsiteY14" fmla="*/ 425450 h 1700530"/>
              <a:gd name="connsiteX15" fmla="*/ 647700 w 2882900"/>
              <a:gd name="connsiteY15" fmla="*/ 488950 h 1700530"/>
              <a:gd name="connsiteX16" fmla="*/ 692148 w 2882900"/>
              <a:gd name="connsiteY16" fmla="*/ 450850 h 1700530"/>
              <a:gd name="connsiteX17" fmla="*/ 749300 w 2882900"/>
              <a:gd name="connsiteY17" fmla="*/ 457200 h 1700530"/>
              <a:gd name="connsiteX18" fmla="*/ 755652 w 2882900"/>
              <a:gd name="connsiteY18" fmla="*/ 495300 h 1700530"/>
              <a:gd name="connsiteX19" fmla="*/ 787400 w 2882900"/>
              <a:gd name="connsiteY19" fmla="*/ 495300 h 1700530"/>
              <a:gd name="connsiteX20" fmla="*/ 812800 w 2882900"/>
              <a:gd name="connsiteY20" fmla="*/ 533400 h 1700530"/>
              <a:gd name="connsiteX21" fmla="*/ 844548 w 2882900"/>
              <a:gd name="connsiteY21" fmla="*/ 533400 h 1700530"/>
              <a:gd name="connsiteX22" fmla="*/ 850900 w 2882900"/>
              <a:gd name="connsiteY22" fmla="*/ 603250 h 1700530"/>
              <a:gd name="connsiteX23" fmla="*/ 812800 w 2882900"/>
              <a:gd name="connsiteY23" fmla="*/ 673100 h 1700530"/>
              <a:gd name="connsiteX24" fmla="*/ 819148 w 2882900"/>
              <a:gd name="connsiteY24" fmla="*/ 711200 h 1700530"/>
              <a:gd name="connsiteX25" fmla="*/ 774700 w 2882900"/>
              <a:gd name="connsiteY25" fmla="*/ 781050 h 1700530"/>
              <a:gd name="connsiteX26" fmla="*/ 958852 w 2882900"/>
              <a:gd name="connsiteY26" fmla="*/ 863600 h 1700530"/>
              <a:gd name="connsiteX27" fmla="*/ 1003300 w 2882900"/>
              <a:gd name="connsiteY27" fmla="*/ 850900 h 1700530"/>
              <a:gd name="connsiteX28" fmla="*/ 1003300 w 2882900"/>
              <a:gd name="connsiteY28" fmla="*/ 800100 h 1700530"/>
              <a:gd name="connsiteX29" fmla="*/ 1085852 w 2882900"/>
              <a:gd name="connsiteY29" fmla="*/ 698500 h 1700530"/>
              <a:gd name="connsiteX30" fmla="*/ 1149348 w 2882900"/>
              <a:gd name="connsiteY30" fmla="*/ 698500 h 1700530"/>
              <a:gd name="connsiteX31" fmla="*/ 1238252 w 2882900"/>
              <a:gd name="connsiteY31" fmla="*/ 711200 h 1700530"/>
              <a:gd name="connsiteX32" fmla="*/ 1346200 w 2882900"/>
              <a:gd name="connsiteY32" fmla="*/ 692150 h 1700530"/>
              <a:gd name="connsiteX33" fmla="*/ 1409700 w 2882900"/>
              <a:gd name="connsiteY33" fmla="*/ 635000 h 1700530"/>
              <a:gd name="connsiteX34" fmla="*/ 1498600 w 2882900"/>
              <a:gd name="connsiteY34" fmla="*/ 641350 h 1700530"/>
              <a:gd name="connsiteX35" fmla="*/ 1530348 w 2882900"/>
              <a:gd name="connsiteY35" fmla="*/ 615950 h 1700530"/>
              <a:gd name="connsiteX36" fmla="*/ 1600200 w 2882900"/>
              <a:gd name="connsiteY36" fmla="*/ 660400 h 1700530"/>
              <a:gd name="connsiteX37" fmla="*/ 1619252 w 2882900"/>
              <a:gd name="connsiteY37" fmla="*/ 730250 h 1700530"/>
              <a:gd name="connsiteX38" fmla="*/ 1682748 w 2882900"/>
              <a:gd name="connsiteY38" fmla="*/ 679450 h 1700530"/>
              <a:gd name="connsiteX39" fmla="*/ 1663700 w 2882900"/>
              <a:gd name="connsiteY39" fmla="*/ 622300 h 1700530"/>
              <a:gd name="connsiteX40" fmla="*/ 1682748 w 2882900"/>
              <a:gd name="connsiteY40" fmla="*/ 584200 h 1700530"/>
              <a:gd name="connsiteX41" fmla="*/ 1663700 w 2882900"/>
              <a:gd name="connsiteY41" fmla="*/ 488950 h 1700530"/>
              <a:gd name="connsiteX42" fmla="*/ 1733548 w 2882900"/>
              <a:gd name="connsiteY42" fmla="*/ 419100 h 1700530"/>
              <a:gd name="connsiteX43" fmla="*/ 1778000 w 2882900"/>
              <a:gd name="connsiteY43" fmla="*/ 400050 h 1700530"/>
              <a:gd name="connsiteX44" fmla="*/ 1898652 w 2882900"/>
              <a:gd name="connsiteY44" fmla="*/ 336550 h 1700530"/>
              <a:gd name="connsiteX45" fmla="*/ 1911348 w 2882900"/>
              <a:gd name="connsiteY45" fmla="*/ 222250 h 1700530"/>
              <a:gd name="connsiteX46" fmla="*/ 1955800 w 2882900"/>
              <a:gd name="connsiteY46" fmla="*/ 133350 h 1700530"/>
              <a:gd name="connsiteX47" fmla="*/ 2336800 w 2882900"/>
              <a:gd name="connsiteY47" fmla="*/ 0 h 1700530"/>
              <a:gd name="connsiteX48" fmla="*/ 2368548 w 2882900"/>
              <a:gd name="connsiteY48" fmla="*/ 25400 h 1700530"/>
              <a:gd name="connsiteX49" fmla="*/ 2514600 w 2882900"/>
              <a:gd name="connsiteY49" fmla="*/ 38100 h 1700530"/>
              <a:gd name="connsiteX50" fmla="*/ 2520948 w 2882900"/>
              <a:gd name="connsiteY50" fmla="*/ 114300 h 1700530"/>
              <a:gd name="connsiteX51" fmla="*/ 2546348 w 2882900"/>
              <a:gd name="connsiteY51" fmla="*/ 158750 h 1700530"/>
              <a:gd name="connsiteX52" fmla="*/ 2571748 w 2882900"/>
              <a:gd name="connsiteY52" fmla="*/ 393700 h 1700530"/>
              <a:gd name="connsiteX53" fmla="*/ 2578100 w 2882900"/>
              <a:gd name="connsiteY53" fmla="*/ 431800 h 1700530"/>
              <a:gd name="connsiteX54" fmla="*/ 2590800 w 2882900"/>
              <a:gd name="connsiteY54" fmla="*/ 469900 h 1700530"/>
              <a:gd name="connsiteX55" fmla="*/ 2654300 w 2882900"/>
              <a:gd name="connsiteY55" fmla="*/ 469900 h 1700530"/>
              <a:gd name="connsiteX56" fmla="*/ 2654300 w 2882900"/>
              <a:gd name="connsiteY56" fmla="*/ 546100 h 1700530"/>
              <a:gd name="connsiteX57" fmla="*/ 2781300 w 2882900"/>
              <a:gd name="connsiteY57" fmla="*/ 635000 h 1700530"/>
              <a:gd name="connsiteX58" fmla="*/ 2844800 w 2882900"/>
              <a:gd name="connsiteY58" fmla="*/ 622300 h 1700530"/>
              <a:gd name="connsiteX59" fmla="*/ 2882900 w 2882900"/>
              <a:gd name="connsiteY59" fmla="*/ 692150 h 1700530"/>
              <a:gd name="connsiteX60" fmla="*/ 2857500 w 2882900"/>
              <a:gd name="connsiteY60" fmla="*/ 787400 h 1700530"/>
              <a:gd name="connsiteX61" fmla="*/ 2882900 w 2882900"/>
              <a:gd name="connsiteY61" fmla="*/ 850900 h 1700530"/>
              <a:gd name="connsiteX62" fmla="*/ 2876548 w 2882900"/>
              <a:gd name="connsiteY62" fmla="*/ 914400 h 1700530"/>
              <a:gd name="connsiteX63" fmla="*/ 2813052 w 2882900"/>
              <a:gd name="connsiteY63" fmla="*/ 946150 h 1700530"/>
              <a:gd name="connsiteX64" fmla="*/ 2813052 w 2882900"/>
              <a:gd name="connsiteY64" fmla="*/ 984250 h 1700530"/>
              <a:gd name="connsiteX65" fmla="*/ 2863852 w 2882900"/>
              <a:gd name="connsiteY65" fmla="*/ 1003300 h 1700530"/>
              <a:gd name="connsiteX66" fmla="*/ 2882540 w 2882900"/>
              <a:gd name="connsiteY66" fmla="*/ 1115438 h 1700530"/>
              <a:gd name="connsiteX67" fmla="*/ 2636520 w 2882900"/>
              <a:gd name="connsiteY67" fmla="*/ 1189990 h 1700530"/>
              <a:gd name="connsiteX68" fmla="*/ 2583180 w 2882900"/>
              <a:gd name="connsiteY68" fmla="*/ 1266190 h 1700530"/>
              <a:gd name="connsiteX69" fmla="*/ 2491740 w 2882900"/>
              <a:gd name="connsiteY69" fmla="*/ 1243330 h 1700530"/>
              <a:gd name="connsiteX70" fmla="*/ 2369820 w 2882900"/>
              <a:gd name="connsiteY70" fmla="*/ 1289050 h 1700530"/>
              <a:gd name="connsiteX71" fmla="*/ 2369820 w 2882900"/>
              <a:gd name="connsiteY71" fmla="*/ 1329948 h 1700530"/>
              <a:gd name="connsiteX72" fmla="*/ 1554480 w 2882900"/>
              <a:gd name="connsiteY72" fmla="*/ 1700530 h 1700530"/>
              <a:gd name="connsiteX0" fmla="*/ 22504 w 2882900"/>
              <a:gd name="connsiteY0" fmla="*/ 1329948 h 1329948"/>
              <a:gd name="connsiteX1" fmla="*/ 0 w 2882900"/>
              <a:gd name="connsiteY1" fmla="*/ 1266190 h 1329948"/>
              <a:gd name="connsiteX2" fmla="*/ 30480 w 2882900"/>
              <a:gd name="connsiteY2" fmla="*/ 999490 h 1329948"/>
              <a:gd name="connsiteX3" fmla="*/ 31068 w 2882900"/>
              <a:gd name="connsiteY3" fmla="*/ 996268 h 1329948"/>
              <a:gd name="connsiteX4" fmla="*/ 50800 w 2882900"/>
              <a:gd name="connsiteY4" fmla="*/ 1016000 h 1329948"/>
              <a:gd name="connsiteX5" fmla="*/ 133348 w 2882900"/>
              <a:gd name="connsiteY5" fmla="*/ 971550 h 1329948"/>
              <a:gd name="connsiteX6" fmla="*/ 146052 w 2882900"/>
              <a:gd name="connsiteY6" fmla="*/ 939800 h 1329948"/>
              <a:gd name="connsiteX7" fmla="*/ 184148 w 2882900"/>
              <a:gd name="connsiteY7" fmla="*/ 901700 h 1329948"/>
              <a:gd name="connsiteX8" fmla="*/ 323852 w 2882900"/>
              <a:gd name="connsiteY8" fmla="*/ 711200 h 1329948"/>
              <a:gd name="connsiteX9" fmla="*/ 374652 w 2882900"/>
              <a:gd name="connsiteY9" fmla="*/ 647700 h 1329948"/>
              <a:gd name="connsiteX10" fmla="*/ 374652 w 2882900"/>
              <a:gd name="connsiteY10" fmla="*/ 590550 h 1329948"/>
              <a:gd name="connsiteX11" fmla="*/ 342900 w 2882900"/>
              <a:gd name="connsiteY11" fmla="*/ 546100 h 1329948"/>
              <a:gd name="connsiteX12" fmla="*/ 361948 w 2882900"/>
              <a:gd name="connsiteY12" fmla="*/ 450850 h 1329948"/>
              <a:gd name="connsiteX13" fmla="*/ 431800 w 2882900"/>
              <a:gd name="connsiteY13" fmla="*/ 469900 h 1329948"/>
              <a:gd name="connsiteX14" fmla="*/ 495300 w 2882900"/>
              <a:gd name="connsiteY14" fmla="*/ 425450 h 1329948"/>
              <a:gd name="connsiteX15" fmla="*/ 647700 w 2882900"/>
              <a:gd name="connsiteY15" fmla="*/ 488950 h 1329948"/>
              <a:gd name="connsiteX16" fmla="*/ 692148 w 2882900"/>
              <a:gd name="connsiteY16" fmla="*/ 450850 h 1329948"/>
              <a:gd name="connsiteX17" fmla="*/ 749300 w 2882900"/>
              <a:gd name="connsiteY17" fmla="*/ 457200 h 1329948"/>
              <a:gd name="connsiteX18" fmla="*/ 755652 w 2882900"/>
              <a:gd name="connsiteY18" fmla="*/ 495300 h 1329948"/>
              <a:gd name="connsiteX19" fmla="*/ 787400 w 2882900"/>
              <a:gd name="connsiteY19" fmla="*/ 495300 h 1329948"/>
              <a:gd name="connsiteX20" fmla="*/ 812800 w 2882900"/>
              <a:gd name="connsiteY20" fmla="*/ 533400 h 1329948"/>
              <a:gd name="connsiteX21" fmla="*/ 844548 w 2882900"/>
              <a:gd name="connsiteY21" fmla="*/ 533400 h 1329948"/>
              <a:gd name="connsiteX22" fmla="*/ 850900 w 2882900"/>
              <a:gd name="connsiteY22" fmla="*/ 603250 h 1329948"/>
              <a:gd name="connsiteX23" fmla="*/ 812800 w 2882900"/>
              <a:gd name="connsiteY23" fmla="*/ 673100 h 1329948"/>
              <a:gd name="connsiteX24" fmla="*/ 819148 w 2882900"/>
              <a:gd name="connsiteY24" fmla="*/ 711200 h 1329948"/>
              <a:gd name="connsiteX25" fmla="*/ 774700 w 2882900"/>
              <a:gd name="connsiteY25" fmla="*/ 781050 h 1329948"/>
              <a:gd name="connsiteX26" fmla="*/ 958852 w 2882900"/>
              <a:gd name="connsiteY26" fmla="*/ 863600 h 1329948"/>
              <a:gd name="connsiteX27" fmla="*/ 1003300 w 2882900"/>
              <a:gd name="connsiteY27" fmla="*/ 850900 h 1329948"/>
              <a:gd name="connsiteX28" fmla="*/ 1003300 w 2882900"/>
              <a:gd name="connsiteY28" fmla="*/ 800100 h 1329948"/>
              <a:gd name="connsiteX29" fmla="*/ 1085852 w 2882900"/>
              <a:gd name="connsiteY29" fmla="*/ 698500 h 1329948"/>
              <a:gd name="connsiteX30" fmla="*/ 1149348 w 2882900"/>
              <a:gd name="connsiteY30" fmla="*/ 698500 h 1329948"/>
              <a:gd name="connsiteX31" fmla="*/ 1238252 w 2882900"/>
              <a:gd name="connsiteY31" fmla="*/ 711200 h 1329948"/>
              <a:gd name="connsiteX32" fmla="*/ 1346200 w 2882900"/>
              <a:gd name="connsiteY32" fmla="*/ 692150 h 1329948"/>
              <a:gd name="connsiteX33" fmla="*/ 1409700 w 2882900"/>
              <a:gd name="connsiteY33" fmla="*/ 635000 h 1329948"/>
              <a:gd name="connsiteX34" fmla="*/ 1498600 w 2882900"/>
              <a:gd name="connsiteY34" fmla="*/ 641350 h 1329948"/>
              <a:gd name="connsiteX35" fmla="*/ 1530348 w 2882900"/>
              <a:gd name="connsiteY35" fmla="*/ 615950 h 1329948"/>
              <a:gd name="connsiteX36" fmla="*/ 1600200 w 2882900"/>
              <a:gd name="connsiteY36" fmla="*/ 660400 h 1329948"/>
              <a:gd name="connsiteX37" fmla="*/ 1619252 w 2882900"/>
              <a:gd name="connsiteY37" fmla="*/ 730250 h 1329948"/>
              <a:gd name="connsiteX38" fmla="*/ 1682748 w 2882900"/>
              <a:gd name="connsiteY38" fmla="*/ 679450 h 1329948"/>
              <a:gd name="connsiteX39" fmla="*/ 1663700 w 2882900"/>
              <a:gd name="connsiteY39" fmla="*/ 622300 h 1329948"/>
              <a:gd name="connsiteX40" fmla="*/ 1682748 w 2882900"/>
              <a:gd name="connsiteY40" fmla="*/ 584200 h 1329948"/>
              <a:gd name="connsiteX41" fmla="*/ 1663700 w 2882900"/>
              <a:gd name="connsiteY41" fmla="*/ 488950 h 1329948"/>
              <a:gd name="connsiteX42" fmla="*/ 1733548 w 2882900"/>
              <a:gd name="connsiteY42" fmla="*/ 419100 h 1329948"/>
              <a:gd name="connsiteX43" fmla="*/ 1778000 w 2882900"/>
              <a:gd name="connsiteY43" fmla="*/ 400050 h 1329948"/>
              <a:gd name="connsiteX44" fmla="*/ 1898652 w 2882900"/>
              <a:gd name="connsiteY44" fmla="*/ 336550 h 1329948"/>
              <a:gd name="connsiteX45" fmla="*/ 1911348 w 2882900"/>
              <a:gd name="connsiteY45" fmla="*/ 222250 h 1329948"/>
              <a:gd name="connsiteX46" fmla="*/ 1955800 w 2882900"/>
              <a:gd name="connsiteY46" fmla="*/ 133350 h 1329948"/>
              <a:gd name="connsiteX47" fmla="*/ 2336800 w 2882900"/>
              <a:gd name="connsiteY47" fmla="*/ 0 h 1329948"/>
              <a:gd name="connsiteX48" fmla="*/ 2368548 w 2882900"/>
              <a:gd name="connsiteY48" fmla="*/ 25400 h 1329948"/>
              <a:gd name="connsiteX49" fmla="*/ 2514600 w 2882900"/>
              <a:gd name="connsiteY49" fmla="*/ 38100 h 1329948"/>
              <a:gd name="connsiteX50" fmla="*/ 2520948 w 2882900"/>
              <a:gd name="connsiteY50" fmla="*/ 114300 h 1329948"/>
              <a:gd name="connsiteX51" fmla="*/ 2546348 w 2882900"/>
              <a:gd name="connsiteY51" fmla="*/ 158750 h 1329948"/>
              <a:gd name="connsiteX52" fmla="*/ 2571748 w 2882900"/>
              <a:gd name="connsiteY52" fmla="*/ 393700 h 1329948"/>
              <a:gd name="connsiteX53" fmla="*/ 2578100 w 2882900"/>
              <a:gd name="connsiteY53" fmla="*/ 431800 h 1329948"/>
              <a:gd name="connsiteX54" fmla="*/ 2590800 w 2882900"/>
              <a:gd name="connsiteY54" fmla="*/ 469900 h 1329948"/>
              <a:gd name="connsiteX55" fmla="*/ 2654300 w 2882900"/>
              <a:gd name="connsiteY55" fmla="*/ 469900 h 1329948"/>
              <a:gd name="connsiteX56" fmla="*/ 2654300 w 2882900"/>
              <a:gd name="connsiteY56" fmla="*/ 546100 h 1329948"/>
              <a:gd name="connsiteX57" fmla="*/ 2781300 w 2882900"/>
              <a:gd name="connsiteY57" fmla="*/ 635000 h 1329948"/>
              <a:gd name="connsiteX58" fmla="*/ 2844800 w 2882900"/>
              <a:gd name="connsiteY58" fmla="*/ 622300 h 1329948"/>
              <a:gd name="connsiteX59" fmla="*/ 2882900 w 2882900"/>
              <a:gd name="connsiteY59" fmla="*/ 692150 h 1329948"/>
              <a:gd name="connsiteX60" fmla="*/ 2857500 w 2882900"/>
              <a:gd name="connsiteY60" fmla="*/ 787400 h 1329948"/>
              <a:gd name="connsiteX61" fmla="*/ 2882900 w 2882900"/>
              <a:gd name="connsiteY61" fmla="*/ 850900 h 1329948"/>
              <a:gd name="connsiteX62" fmla="*/ 2876548 w 2882900"/>
              <a:gd name="connsiteY62" fmla="*/ 914400 h 1329948"/>
              <a:gd name="connsiteX63" fmla="*/ 2813052 w 2882900"/>
              <a:gd name="connsiteY63" fmla="*/ 946150 h 1329948"/>
              <a:gd name="connsiteX64" fmla="*/ 2813052 w 2882900"/>
              <a:gd name="connsiteY64" fmla="*/ 984250 h 1329948"/>
              <a:gd name="connsiteX65" fmla="*/ 2863852 w 2882900"/>
              <a:gd name="connsiteY65" fmla="*/ 1003300 h 1329948"/>
              <a:gd name="connsiteX66" fmla="*/ 2882540 w 2882900"/>
              <a:gd name="connsiteY66" fmla="*/ 1115438 h 1329948"/>
              <a:gd name="connsiteX67" fmla="*/ 2636520 w 2882900"/>
              <a:gd name="connsiteY67" fmla="*/ 1189990 h 1329948"/>
              <a:gd name="connsiteX68" fmla="*/ 2583180 w 2882900"/>
              <a:gd name="connsiteY68" fmla="*/ 1266190 h 1329948"/>
              <a:gd name="connsiteX69" fmla="*/ 2491740 w 2882900"/>
              <a:gd name="connsiteY69" fmla="*/ 1243330 h 1329948"/>
              <a:gd name="connsiteX70" fmla="*/ 2369820 w 2882900"/>
              <a:gd name="connsiteY70" fmla="*/ 1289050 h 1329948"/>
              <a:gd name="connsiteX71" fmla="*/ 2369820 w 2882900"/>
              <a:gd name="connsiteY71" fmla="*/ 1329948 h 1329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2882900" h="1329948">
                <a:moveTo>
                  <a:pt x="22504" y="1329948"/>
                </a:moveTo>
                <a:lnTo>
                  <a:pt x="0" y="1266190"/>
                </a:lnTo>
                <a:lnTo>
                  <a:pt x="30480" y="999490"/>
                </a:lnTo>
                <a:lnTo>
                  <a:pt x="31068" y="996268"/>
                </a:lnTo>
                <a:lnTo>
                  <a:pt x="50800" y="1016000"/>
                </a:lnTo>
                <a:lnTo>
                  <a:pt x="133348" y="971550"/>
                </a:lnTo>
                <a:lnTo>
                  <a:pt x="146052" y="939800"/>
                </a:lnTo>
                <a:lnTo>
                  <a:pt x="184148" y="901700"/>
                </a:lnTo>
                <a:lnTo>
                  <a:pt x="323852" y="711200"/>
                </a:lnTo>
                <a:lnTo>
                  <a:pt x="374652" y="647700"/>
                </a:lnTo>
                <a:lnTo>
                  <a:pt x="374652" y="590550"/>
                </a:lnTo>
                <a:lnTo>
                  <a:pt x="342900" y="546100"/>
                </a:lnTo>
                <a:lnTo>
                  <a:pt x="361948" y="450850"/>
                </a:lnTo>
                <a:lnTo>
                  <a:pt x="431800" y="469900"/>
                </a:lnTo>
                <a:lnTo>
                  <a:pt x="495300" y="425450"/>
                </a:lnTo>
                <a:lnTo>
                  <a:pt x="647700" y="488950"/>
                </a:lnTo>
                <a:lnTo>
                  <a:pt x="692148" y="450850"/>
                </a:lnTo>
                <a:lnTo>
                  <a:pt x="749300" y="457200"/>
                </a:lnTo>
                <a:lnTo>
                  <a:pt x="755652" y="495300"/>
                </a:lnTo>
                <a:lnTo>
                  <a:pt x="787400" y="495300"/>
                </a:lnTo>
                <a:lnTo>
                  <a:pt x="812800" y="533400"/>
                </a:lnTo>
                <a:lnTo>
                  <a:pt x="844548" y="533400"/>
                </a:lnTo>
                <a:lnTo>
                  <a:pt x="850900" y="603250"/>
                </a:lnTo>
                <a:lnTo>
                  <a:pt x="812800" y="673100"/>
                </a:lnTo>
                <a:lnTo>
                  <a:pt x="819148" y="711200"/>
                </a:lnTo>
                <a:lnTo>
                  <a:pt x="774700" y="781050"/>
                </a:lnTo>
                <a:lnTo>
                  <a:pt x="958852" y="863600"/>
                </a:lnTo>
                <a:lnTo>
                  <a:pt x="1003300" y="850900"/>
                </a:lnTo>
                <a:lnTo>
                  <a:pt x="1003300" y="800100"/>
                </a:lnTo>
                <a:lnTo>
                  <a:pt x="1085852" y="698500"/>
                </a:lnTo>
                <a:lnTo>
                  <a:pt x="1149348" y="698500"/>
                </a:lnTo>
                <a:lnTo>
                  <a:pt x="1238252" y="711200"/>
                </a:lnTo>
                <a:lnTo>
                  <a:pt x="1346200" y="692150"/>
                </a:lnTo>
                <a:lnTo>
                  <a:pt x="1409700" y="635000"/>
                </a:lnTo>
                <a:lnTo>
                  <a:pt x="1498600" y="641350"/>
                </a:lnTo>
                <a:lnTo>
                  <a:pt x="1530348" y="615950"/>
                </a:lnTo>
                <a:lnTo>
                  <a:pt x="1600200" y="660400"/>
                </a:lnTo>
                <a:lnTo>
                  <a:pt x="1619252" y="730250"/>
                </a:lnTo>
                <a:lnTo>
                  <a:pt x="1682748" y="679450"/>
                </a:lnTo>
                <a:lnTo>
                  <a:pt x="1663700" y="622300"/>
                </a:lnTo>
                <a:lnTo>
                  <a:pt x="1682748" y="584200"/>
                </a:lnTo>
                <a:lnTo>
                  <a:pt x="1663700" y="488950"/>
                </a:lnTo>
                <a:lnTo>
                  <a:pt x="1733548" y="419100"/>
                </a:lnTo>
                <a:lnTo>
                  <a:pt x="1778000" y="400050"/>
                </a:lnTo>
                <a:lnTo>
                  <a:pt x="1898652" y="336550"/>
                </a:lnTo>
                <a:lnTo>
                  <a:pt x="1911348" y="222250"/>
                </a:lnTo>
                <a:lnTo>
                  <a:pt x="1955800" y="133350"/>
                </a:lnTo>
                <a:lnTo>
                  <a:pt x="2336800" y="0"/>
                </a:lnTo>
                <a:lnTo>
                  <a:pt x="2368548" y="25400"/>
                </a:lnTo>
                <a:lnTo>
                  <a:pt x="2514600" y="38100"/>
                </a:lnTo>
                <a:lnTo>
                  <a:pt x="2520948" y="114300"/>
                </a:lnTo>
                <a:lnTo>
                  <a:pt x="2546348" y="158750"/>
                </a:lnTo>
                <a:lnTo>
                  <a:pt x="2571748" y="393700"/>
                </a:lnTo>
                <a:lnTo>
                  <a:pt x="2578100" y="431800"/>
                </a:lnTo>
                <a:lnTo>
                  <a:pt x="2590800" y="469900"/>
                </a:lnTo>
                <a:lnTo>
                  <a:pt x="2654300" y="469900"/>
                </a:lnTo>
                <a:lnTo>
                  <a:pt x="2654300" y="546100"/>
                </a:lnTo>
                <a:lnTo>
                  <a:pt x="2781300" y="635000"/>
                </a:lnTo>
                <a:lnTo>
                  <a:pt x="2844800" y="622300"/>
                </a:lnTo>
                <a:lnTo>
                  <a:pt x="2882900" y="692150"/>
                </a:lnTo>
                <a:lnTo>
                  <a:pt x="2857500" y="787400"/>
                </a:lnTo>
                <a:lnTo>
                  <a:pt x="2882900" y="850900"/>
                </a:lnTo>
                <a:lnTo>
                  <a:pt x="2876548" y="914400"/>
                </a:lnTo>
                <a:lnTo>
                  <a:pt x="2813052" y="946150"/>
                </a:lnTo>
                <a:lnTo>
                  <a:pt x="2813052" y="984250"/>
                </a:lnTo>
                <a:lnTo>
                  <a:pt x="2863852" y="1003300"/>
                </a:lnTo>
                <a:lnTo>
                  <a:pt x="2882540" y="1115438"/>
                </a:lnTo>
                <a:lnTo>
                  <a:pt x="2636520" y="1189990"/>
                </a:lnTo>
                <a:lnTo>
                  <a:pt x="2583180" y="1266190"/>
                </a:lnTo>
                <a:lnTo>
                  <a:pt x="2491740" y="1243330"/>
                </a:lnTo>
                <a:lnTo>
                  <a:pt x="2369820" y="1289050"/>
                </a:lnTo>
                <a:lnTo>
                  <a:pt x="2369820" y="1329948"/>
                </a:lnTo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66" name="正方形/長方形 1265">
            <a:extLst>
              <a:ext uri="{FF2B5EF4-FFF2-40B4-BE49-F238E27FC236}">
                <a16:creationId xmlns:a16="http://schemas.microsoft.com/office/drawing/2014/main" id="{671B1784-0A3D-4BD1-B2D6-43DCF61EA59F}"/>
              </a:ext>
            </a:extLst>
          </p:cNvPr>
          <p:cNvSpPr/>
          <p:nvPr/>
        </p:nvSpPr>
        <p:spPr>
          <a:xfrm>
            <a:off x="2525401" y="20708038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長　野</a:t>
            </a:r>
          </a:p>
        </p:txBody>
      </p:sp>
      <p:sp>
        <p:nvSpPr>
          <p:cNvPr id="1267" name="正方形/長方形 1266">
            <a:extLst>
              <a:ext uri="{FF2B5EF4-FFF2-40B4-BE49-F238E27FC236}">
                <a16:creationId xmlns:a16="http://schemas.microsoft.com/office/drawing/2014/main" id="{3D4DD276-8D24-4949-AFCC-12DCD26FA104}"/>
              </a:ext>
            </a:extLst>
          </p:cNvPr>
          <p:cNvSpPr/>
          <p:nvPr/>
        </p:nvSpPr>
        <p:spPr>
          <a:xfrm>
            <a:off x="534198" y="20425526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富　山</a:t>
            </a: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フリーフォーム: 図形 742">
            <a:extLst>
              <a:ext uri="{FF2B5EF4-FFF2-40B4-BE49-F238E27FC236}">
                <a16:creationId xmlns:a16="http://schemas.microsoft.com/office/drawing/2014/main" id="{B4F0EA0A-16E3-4B47-816F-BCF7FE115471}"/>
              </a:ext>
            </a:extLst>
          </p:cNvPr>
          <p:cNvSpPr/>
          <p:nvPr/>
        </p:nvSpPr>
        <p:spPr>
          <a:xfrm>
            <a:off x="574280" y="20007367"/>
            <a:ext cx="1216112" cy="1114332"/>
          </a:xfrm>
          <a:custGeom>
            <a:avLst/>
            <a:gdLst>
              <a:gd name="connsiteX0" fmla="*/ 864648 w 1216112"/>
              <a:gd name="connsiteY0" fmla="*/ 0 h 1114332"/>
              <a:gd name="connsiteX1" fmla="*/ 930360 w 1216112"/>
              <a:gd name="connsiteY1" fmla="*/ 89184 h 1114332"/>
              <a:gd name="connsiteX2" fmla="*/ 1057360 w 1216112"/>
              <a:gd name="connsiteY2" fmla="*/ 114584 h 1114332"/>
              <a:gd name="connsiteX3" fmla="*/ 1095464 w 1216112"/>
              <a:gd name="connsiteY3" fmla="*/ 178084 h 1114332"/>
              <a:gd name="connsiteX4" fmla="*/ 1095464 w 1216112"/>
              <a:gd name="connsiteY4" fmla="*/ 247932 h 1114332"/>
              <a:gd name="connsiteX5" fmla="*/ 1044664 w 1216112"/>
              <a:gd name="connsiteY5" fmla="*/ 266984 h 1114332"/>
              <a:gd name="connsiteX6" fmla="*/ 1063712 w 1216112"/>
              <a:gd name="connsiteY6" fmla="*/ 324132 h 1114332"/>
              <a:gd name="connsiteX7" fmla="*/ 1133560 w 1216112"/>
              <a:gd name="connsiteY7" fmla="*/ 374932 h 1114332"/>
              <a:gd name="connsiteX8" fmla="*/ 1133560 w 1216112"/>
              <a:gd name="connsiteY8" fmla="*/ 565432 h 1114332"/>
              <a:gd name="connsiteX9" fmla="*/ 1216112 w 1216112"/>
              <a:gd name="connsiteY9" fmla="*/ 679732 h 1114332"/>
              <a:gd name="connsiteX10" fmla="*/ 1178012 w 1216112"/>
              <a:gd name="connsiteY10" fmla="*/ 749584 h 1114332"/>
              <a:gd name="connsiteX11" fmla="*/ 1209080 w 1216112"/>
              <a:gd name="connsiteY11" fmla="*/ 780648 h 1114332"/>
              <a:gd name="connsiteX12" fmla="*/ 1208492 w 1216112"/>
              <a:gd name="connsiteY12" fmla="*/ 783872 h 1114332"/>
              <a:gd name="connsiteX13" fmla="*/ 1178012 w 1216112"/>
              <a:gd name="connsiteY13" fmla="*/ 1050572 h 1114332"/>
              <a:gd name="connsiteX14" fmla="*/ 1200516 w 1216112"/>
              <a:gd name="connsiteY14" fmla="*/ 1114332 h 1114332"/>
              <a:gd name="connsiteX15" fmla="*/ 0 w 1216112"/>
              <a:gd name="connsiteY15" fmla="*/ 1114332 h 1114332"/>
              <a:gd name="connsiteX16" fmla="*/ 0 w 1216112"/>
              <a:gd name="connsiteY16" fmla="*/ 709874 h 1114332"/>
              <a:gd name="connsiteX17" fmla="*/ 65492 w 1216112"/>
              <a:gd name="connsiteY17" fmla="*/ 669572 h 1114332"/>
              <a:gd name="connsiteX18" fmla="*/ 73112 w 1216112"/>
              <a:gd name="connsiteY18" fmla="*/ 578132 h 1114332"/>
              <a:gd name="connsiteX19" fmla="*/ 156932 w 1216112"/>
              <a:gd name="connsiteY19" fmla="*/ 471452 h 1114332"/>
              <a:gd name="connsiteX20" fmla="*/ 172172 w 1216112"/>
              <a:gd name="connsiteY20" fmla="*/ 357152 h 1114332"/>
              <a:gd name="connsiteX21" fmla="*/ 149312 w 1216112"/>
              <a:gd name="connsiteY21" fmla="*/ 288572 h 1114332"/>
              <a:gd name="connsiteX22" fmla="*/ 217892 w 1216112"/>
              <a:gd name="connsiteY22" fmla="*/ 181892 h 1114332"/>
              <a:gd name="connsiteX23" fmla="*/ 263612 w 1216112"/>
              <a:gd name="connsiteY23" fmla="*/ 136172 h 1114332"/>
              <a:gd name="connsiteX24" fmla="*/ 476972 w 1216112"/>
              <a:gd name="connsiteY24" fmla="*/ 59972 h 1114332"/>
              <a:gd name="connsiteX25" fmla="*/ 560792 w 1216112"/>
              <a:gd name="connsiteY25" fmla="*/ 59972 h 1114332"/>
              <a:gd name="connsiteX26" fmla="*/ 675092 w 1216112"/>
              <a:gd name="connsiteY26" fmla="*/ 21872 h 1114332"/>
              <a:gd name="connsiteX0" fmla="*/ 0 w 1216112"/>
              <a:gd name="connsiteY0" fmla="*/ 1114332 h 1205772"/>
              <a:gd name="connsiteX1" fmla="*/ 0 w 1216112"/>
              <a:gd name="connsiteY1" fmla="*/ 709874 h 1205772"/>
              <a:gd name="connsiteX2" fmla="*/ 65492 w 1216112"/>
              <a:gd name="connsiteY2" fmla="*/ 669572 h 1205772"/>
              <a:gd name="connsiteX3" fmla="*/ 73112 w 1216112"/>
              <a:gd name="connsiteY3" fmla="*/ 578132 h 1205772"/>
              <a:gd name="connsiteX4" fmla="*/ 156932 w 1216112"/>
              <a:gd name="connsiteY4" fmla="*/ 471452 h 1205772"/>
              <a:gd name="connsiteX5" fmla="*/ 172172 w 1216112"/>
              <a:gd name="connsiteY5" fmla="*/ 357152 h 1205772"/>
              <a:gd name="connsiteX6" fmla="*/ 149312 w 1216112"/>
              <a:gd name="connsiteY6" fmla="*/ 288572 h 1205772"/>
              <a:gd name="connsiteX7" fmla="*/ 217892 w 1216112"/>
              <a:gd name="connsiteY7" fmla="*/ 181892 h 1205772"/>
              <a:gd name="connsiteX8" fmla="*/ 263612 w 1216112"/>
              <a:gd name="connsiteY8" fmla="*/ 136172 h 1205772"/>
              <a:gd name="connsiteX9" fmla="*/ 476972 w 1216112"/>
              <a:gd name="connsiteY9" fmla="*/ 59972 h 1205772"/>
              <a:gd name="connsiteX10" fmla="*/ 560792 w 1216112"/>
              <a:gd name="connsiteY10" fmla="*/ 59972 h 1205772"/>
              <a:gd name="connsiteX11" fmla="*/ 675092 w 1216112"/>
              <a:gd name="connsiteY11" fmla="*/ 21872 h 1205772"/>
              <a:gd name="connsiteX12" fmla="*/ 864648 w 1216112"/>
              <a:gd name="connsiteY12" fmla="*/ 0 h 1205772"/>
              <a:gd name="connsiteX13" fmla="*/ 930360 w 1216112"/>
              <a:gd name="connsiteY13" fmla="*/ 89184 h 1205772"/>
              <a:gd name="connsiteX14" fmla="*/ 1057360 w 1216112"/>
              <a:gd name="connsiteY14" fmla="*/ 114584 h 1205772"/>
              <a:gd name="connsiteX15" fmla="*/ 1095464 w 1216112"/>
              <a:gd name="connsiteY15" fmla="*/ 178084 h 1205772"/>
              <a:gd name="connsiteX16" fmla="*/ 1095464 w 1216112"/>
              <a:gd name="connsiteY16" fmla="*/ 247932 h 1205772"/>
              <a:gd name="connsiteX17" fmla="*/ 1044664 w 1216112"/>
              <a:gd name="connsiteY17" fmla="*/ 266984 h 1205772"/>
              <a:gd name="connsiteX18" fmla="*/ 1063712 w 1216112"/>
              <a:gd name="connsiteY18" fmla="*/ 324132 h 1205772"/>
              <a:gd name="connsiteX19" fmla="*/ 1133560 w 1216112"/>
              <a:gd name="connsiteY19" fmla="*/ 374932 h 1205772"/>
              <a:gd name="connsiteX20" fmla="*/ 1133560 w 1216112"/>
              <a:gd name="connsiteY20" fmla="*/ 565432 h 1205772"/>
              <a:gd name="connsiteX21" fmla="*/ 1216112 w 1216112"/>
              <a:gd name="connsiteY21" fmla="*/ 679732 h 1205772"/>
              <a:gd name="connsiteX22" fmla="*/ 1178012 w 1216112"/>
              <a:gd name="connsiteY22" fmla="*/ 749584 h 1205772"/>
              <a:gd name="connsiteX23" fmla="*/ 1209080 w 1216112"/>
              <a:gd name="connsiteY23" fmla="*/ 780648 h 1205772"/>
              <a:gd name="connsiteX24" fmla="*/ 1208492 w 1216112"/>
              <a:gd name="connsiteY24" fmla="*/ 783872 h 1205772"/>
              <a:gd name="connsiteX25" fmla="*/ 1178012 w 1216112"/>
              <a:gd name="connsiteY25" fmla="*/ 1050572 h 1205772"/>
              <a:gd name="connsiteX26" fmla="*/ 1200516 w 1216112"/>
              <a:gd name="connsiteY26" fmla="*/ 1114332 h 1205772"/>
              <a:gd name="connsiteX27" fmla="*/ 91440 w 1216112"/>
              <a:gd name="connsiteY27" fmla="*/ 1205772 h 1205772"/>
              <a:gd name="connsiteX0" fmla="*/ 0 w 1216112"/>
              <a:gd name="connsiteY0" fmla="*/ 1114332 h 1114332"/>
              <a:gd name="connsiteX1" fmla="*/ 0 w 1216112"/>
              <a:gd name="connsiteY1" fmla="*/ 709874 h 1114332"/>
              <a:gd name="connsiteX2" fmla="*/ 65492 w 1216112"/>
              <a:gd name="connsiteY2" fmla="*/ 669572 h 1114332"/>
              <a:gd name="connsiteX3" fmla="*/ 73112 w 1216112"/>
              <a:gd name="connsiteY3" fmla="*/ 578132 h 1114332"/>
              <a:gd name="connsiteX4" fmla="*/ 156932 w 1216112"/>
              <a:gd name="connsiteY4" fmla="*/ 471452 h 1114332"/>
              <a:gd name="connsiteX5" fmla="*/ 172172 w 1216112"/>
              <a:gd name="connsiteY5" fmla="*/ 357152 h 1114332"/>
              <a:gd name="connsiteX6" fmla="*/ 149312 w 1216112"/>
              <a:gd name="connsiteY6" fmla="*/ 288572 h 1114332"/>
              <a:gd name="connsiteX7" fmla="*/ 217892 w 1216112"/>
              <a:gd name="connsiteY7" fmla="*/ 181892 h 1114332"/>
              <a:gd name="connsiteX8" fmla="*/ 263612 w 1216112"/>
              <a:gd name="connsiteY8" fmla="*/ 136172 h 1114332"/>
              <a:gd name="connsiteX9" fmla="*/ 476972 w 1216112"/>
              <a:gd name="connsiteY9" fmla="*/ 59972 h 1114332"/>
              <a:gd name="connsiteX10" fmla="*/ 560792 w 1216112"/>
              <a:gd name="connsiteY10" fmla="*/ 59972 h 1114332"/>
              <a:gd name="connsiteX11" fmla="*/ 675092 w 1216112"/>
              <a:gd name="connsiteY11" fmla="*/ 21872 h 1114332"/>
              <a:gd name="connsiteX12" fmla="*/ 864648 w 1216112"/>
              <a:gd name="connsiteY12" fmla="*/ 0 h 1114332"/>
              <a:gd name="connsiteX13" fmla="*/ 930360 w 1216112"/>
              <a:gd name="connsiteY13" fmla="*/ 89184 h 1114332"/>
              <a:gd name="connsiteX14" fmla="*/ 1057360 w 1216112"/>
              <a:gd name="connsiteY14" fmla="*/ 114584 h 1114332"/>
              <a:gd name="connsiteX15" fmla="*/ 1095464 w 1216112"/>
              <a:gd name="connsiteY15" fmla="*/ 178084 h 1114332"/>
              <a:gd name="connsiteX16" fmla="*/ 1095464 w 1216112"/>
              <a:gd name="connsiteY16" fmla="*/ 247932 h 1114332"/>
              <a:gd name="connsiteX17" fmla="*/ 1044664 w 1216112"/>
              <a:gd name="connsiteY17" fmla="*/ 266984 h 1114332"/>
              <a:gd name="connsiteX18" fmla="*/ 1063712 w 1216112"/>
              <a:gd name="connsiteY18" fmla="*/ 324132 h 1114332"/>
              <a:gd name="connsiteX19" fmla="*/ 1133560 w 1216112"/>
              <a:gd name="connsiteY19" fmla="*/ 374932 h 1114332"/>
              <a:gd name="connsiteX20" fmla="*/ 1133560 w 1216112"/>
              <a:gd name="connsiteY20" fmla="*/ 565432 h 1114332"/>
              <a:gd name="connsiteX21" fmla="*/ 1216112 w 1216112"/>
              <a:gd name="connsiteY21" fmla="*/ 679732 h 1114332"/>
              <a:gd name="connsiteX22" fmla="*/ 1178012 w 1216112"/>
              <a:gd name="connsiteY22" fmla="*/ 749584 h 1114332"/>
              <a:gd name="connsiteX23" fmla="*/ 1209080 w 1216112"/>
              <a:gd name="connsiteY23" fmla="*/ 780648 h 1114332"/>
              <a:gd name="connsiteX24" fmla="*/ 1208492 w 1216112"/>
              <a:gd name="connsiteY24" fmla="*/ 783872 h 1114332"/>
              <a:gd name="connsiteX25" fmla="*/ 1178012 w 1216112"/>
              <a:gd name="connsiteY25" fmla="*/ 1050572 h 1114332"/>
              <a:gd name="connsiteX26" fmla="*/ 1200516 w 1216112"/>
              <a:gd name="connsiteY26" fmla="*/ 1114332 h 1114332"/>
              <a:gd name="connsiteX0" fmla="*/ 0 w 1216112"/>
              <a:gd name="connsiteY0" fmla="*/ 709874 h 1114332"/>
              <a:gd name="connsiteX1" fmla="*/ 65492 w 1216112"/>
              <a:gd name="connsiteY1" fmla="*/ 669572 h 1114332"/>
              <a:gd name="connsiteX2" fmla="*/ 73112 w 1216112"/>
              <a:gd name="connsiteY2" fmla="*/ 578132 h 1114332"/>
              <a:gd name="connsiteX3" fmla="*/ 156932 w 1216112"/>
              <a:gd name="connsiteY3" fmla="*/ 471452 h 1114332"/>
              <a:gd name="connsiteX4" fmla="*/ 172172 w 1216112"/>
              <a:gd name="connsiteY4" fmla="*/ 357152 h 1114332"/>
              <a:gd name="connsiteX5" fmla="*/ 149312 w 1216112"/>
              <a:gd name="connsiteY5" fmla="*/ 288572 h 1114332"/>
              <a:gd name="connsiteX6" fmla="*/ 217892 w 1216112"/>
              <a:gd name="connsiteY6" fmla="*/ 181892 h 1114332"/>
              <a:gd name="connsiteX7" fmla="*/ 263612 w 1216112"/>
              <a:gd name="connsiteY7" fmla="*/ 136172 h 1114332"/>
              <a:gd name="connsiteX8" fmla="*/ 476972 w 1216112"/>
              <a:gd name="connsiteY8" fmla="*/ 59972 h 1114332"/>
              <a:gd name="connsiteX9" fmla="*/ 560792 w 1216112"/>
              <a:gd name="connsiteY9" fmla="*/ 59972 h 1114332"/>
              <a:gd name="connsiteX10" fmla="*/ 675092 w 1216112"/>
              <a:gd name="connsiteY10" fmla="*/ 21872 h 1114332"/>
              <a:gd name="connsiteX11" fmla="*/ 864648 w 1216112"/>
              <a:gd name="connsiteY11" fmla="*/ 0 h 1114332"/>
              <a:gd name="connsiteX12" fmla="*/ 930360 w 1216112"/>
              <a:gd name="connsiteY12" fmla="*/ 89184 h 1114332"/>
              <a:gd name="connsiteX13" fmla="*/ 1057360 w 1216112"/>
              <a:gd name="connsiteY13" fmla="*/ 114584 h 1114332"/>
              <a:gd name="connsiteX14" fmla="*/ 1095464 w 1216112"/>
              <a:gd name="connsiteY14" fmla="*/ 178084 h 1114332"/>
              <a:gd name="connsiteX15" fmla="*/ 1095464 w 1216112"/>
              <a:gd name="connsiteY15" fmla="*/ 247932 h 1114332"/>
              <a:gd name="connsiteX16" fmla="*/ 1044664 w 1216112"/>
              <a:gd name="connsiteY16" fmla="*/ 266984 h 1114332"/>
              <a:gd name="connsiteX17" fmla="*/ 1063712 w 1216112"/>
              <a:gd name="connsiteY17" fmla="*/ 324132 h 1114332"/>
              <a:gd name="connsiteX18" fmla="*/ 1133560 w 1216112"/>
              <a:gd name="connsiteY18" fmla="*/ 374932 h 1114332"/>
              <a:gd name="connsiteX19" fmla="*/ 1133560 w 1216112"/>
              <a:gd name="connsiteY19" fmla="*/ 565432 h 1114332"/>
              <a:gd name="connsiteX20" fmla="*/ 1216112 w 1216112"/>
              <a:gd name="connsiteY20" fmla="*/ 679732 h 1114332"/>
              <a:gd name="connsiteX21" fmla="*/ 1178012 w 1216112"/>
              <a:gd name="connsiteY21" fmla="*/ 749584 h 1114332"/>
              <a:gd name="connsiteX22" fmla="*/ 1209080 w 1216112"/>
              <a:gd name="connsiteY22" fmla="*/ 780648 h 1114332"/>
              <a:gd name="connsiteX23" fmla="*/ 1208492 w 1216112"/>
              <a:gd name="connsiteY23" fmla="*/ 783872 h 1114332"/>
              <a:gd name="connsiteX24" fmla="*/ 1178012 w 1216112"/>
              <a:gd name="connsiteY24" fmla="*/ 1050572 h 1114332"/>
              <a:gd name="connsiteX25" fmla="*/ 1200516 w 1216112"/>
              <a:gd name="connsiteY25" fmla="*/ 1114332 h 1114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6112" h="1114332">
                <a:moveTo>
                  <a:pt x="0" y="709874"/>
                </a:moveTo>
                <a:lnTo>
                  <a:pt x="65492" y="669572"/>
                </a:lnTo>
                <a:lnTo>
                  <a:pt x="73112" y="578132"/>
                </a:lnTo>
                <a:lnTo>
                  <a:pt x="156932" y="471452"/>
                </a:lnTo>
                <a:lnTo>
                  <a:pt x="172172" y="357152"/>
                </a:lnTo>
                <a:lnTo>
                  <a:pt x="149312" y="288572"/>
                </a:lnTo>
                <a:lnTo>
                  <a:pt x="217892" y="181892"/>
                </a:lnTo>
                <a:lnTo>
                  <a:pt x="263612" y="136172"/>
                </a:lnTo>
                <a:lnTo>
                  <a:pt x="476972" y="59972"/>
                </a:lnTo>
                <a:lnTo>
                  <a:pt x="560792" y="59972"/>
                </a:lnTo>
                <a:lnTo>
                  <a:pt x="675092" y="21872"/>
                </a:lnTo>
                <a:lnTo>
                  <a:pt x="864648" y="0"/>
                </a:lnTo>
                <a:lnTo>
                  <a:pt x="930360" y="89184"/>
                </a:lnTo>
                <a:lnTo>
                  <a:pt x="1057360" y="114584"/>
                </a:lnTo>
                <a:lnTo>
                  <a:pt x="1095464" y="178084"/>
                </a:lnTo>
                <a:lnTo>
                  <a:pt x="1095464" y="247932"/>
                </a:lnTo>
                <a:lnTo>
                  <a:pt x="1044664" y="266984"/>
                </a:lnTo>
                <a:lnTo>
                  <a:pt x="1063712" y="324132"/>
                </a:lnTo>
                <a:lnTo>
                  <a:pt x="1133560" y="374932"/>
                </a:lnTo>
                <a:lnTo>
                  <a:pt x="1133560" y="565432"/>
                </a:lnTo>
                <a:lnTo>
                  <a:pt x="1216112" y="679732"/>
                </a:lnTo>
                <a:lnTo>
                  <a:pt x="1178012" y="749584"/>
                </a:lnTo>
                <a:lnTo>
                  <a:pt x="1209080" y="780648"/>
                </a:lnTo>
                <a:lnTo>
                  <a:pt x="1208492" y="783872"/>
                </a:lnTo>
                <a:lnTo>
                  <a:pt x="1178012" y="1050572"/>
                </a:lnTo>
                <a:lnTo>
                  <a:pt x="1200516" y="1114332"/>
                </a:lnTo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8" name="フリーフォーム: 図形 347">
            <a:extLst>
              <a:ext uri="{FF2B5EF4-FFF2-40B4-BE49-F238E27FC236}">
                <a16:creationId xmlns:a16="http://schemas.microsoft.com/office/drawing/2014/main" id="{526CF672-6071-4121-BE5B-9DDC868269ED}"/>
              </a:ext>
            </a:extLst>
          </p:cNvPr>
          <p:cNvSpPr/>
          <p:nvPr/>
        </p:nvSpPr>
        <p:spPr>
          <a:xfrm>
            <a:off x="8542657" y="217308"/>
            <a:ext cx="3735136" cy="2363413"/>
          </a:xfrm>
          <a:custGeom>
            <a:avLst/>
            <a:gdLst>
              <a:gd name="connsiteX0" fmla="*/ 472012 w 3735136"/>
              <a:gd name="connsiteY0" fmla="*/ 0 h 2363413"/>
              <a:gd name="connsiteX1" fmla="*/ 2912024 w 3735136"/>
              <a:gd name="connsiteY1" fmla="*/ 0 h 2363413"/>
              <a:gd name="connsiteX2" fmla="*/ 2959768 w 3735136"/>
              <a:gd name="connsiteY2" fmla="*/ 159152 h 2363413"/>
              <a:gd name="connsiteX3" fmla="*/ 3320716 w 3735136"/>
              <a:gd name="connsiteY3" fmla="*/ 303531 h 2363413"/>
              <a:gd name="connsiteX4" fmla="*/ 3633536 w 3735136"/>
              <a:gd name="connsiteY4" fmla="*/ 471973 h 2363413"/>
              <a:gd name="connsiteX5" fmla="*/ 3735136 w 3735136"/>
              <a:gd name="connsiteY5" fmla="*/ 678611 h 2363413"/>
              <a:gd name="connsiteX6" fmla="*/ 3513220 w 3735136"/>
              <a:gd name="connsiteY6" fmla="*/ 784794 h 2363413"/>
              <a:gd name="connsiteX7" fmla="*/ 3368844 w 3735136"/>
              <a:gd name="connsiteY7" fmla="*/ 929173 h 2363413"/>
              <a:gd name="connsiteX8" fmla="*/ 3007896 w 3735136"/>
              <a:gd name="connsiteY8" fmla="*/ 1001362 h 2363413"/>
              <a:gd name="connsiteX9" fmla="*/ 2695072 w 3735136"/>
              <a:gd name="connsiteY9" fmla="*/ 808857 h 2363413"/>
              <a:gd name="connsiteX10" fmla="*/ 2310064 w 3735136"/>
              <a:gd name="connsiteY10" fmla="*/ 808857 h 2363413"/>
              <a:gd name="connsiteX11" fmla="*/ 2189748 w 3735136"/>
              <a:gd name="connsiteY11" fmla="*/ 592289 h 2363413"/>
              <a:gd name="connsiteX12" fmla="*/ 2045368 w 3735136"/>
              <a:gd name="connsiteY12" fmla="*/ 640415 h 2363413"/>
              <a:gd name="connsiteX13" fmla="*/ 1900988 w 3735136"/>
              <a:gd name="connsiteY13" fmla="*/ 832920 h 2363413"/>
              <a:gd name="connsiteX14" fmla="*/ 1684420 w 3735136"/>
              <a:gd name="connsiteY14" fmla="*/ 1025426 h 2363413"/>
              <a:gd name="connsiteX15" fmla="*/ 1395664 w 3735136"/>
              <a:gd name="connsiteY15" fmla="*/ 1145741 h 2363413"/>
              <a:gd name="connsiteX16" fmla="*/ 1395664 w 3735136"/>
              <a:gd name="connsiteY16" fmla="*/ 1723257 h 2363413"/>
              <a:gd name="connsiteX17" fmla="*/ 1395664 w 3735136"/>
              <a:gd name="connsiteY17" fmla="*/ 1843573 h 2363413"/>
              <a:gd name="connsiteX18" fmla="*/ 890336 w 3735136"/>
              <a:gd name="connsiteY18" fmla="*/ 1939825 h 2363413"/>
              <a:gd name="connsiteX19" fmla="*/ 703180 w 3735136"/>
              <a:gd name="connsiteY19" fmla="*/ 2363413 h 2363413"/>
              <a:gd name="connsiteX20" fmla="*/ 409072 w 3735136"/>
              <a:gd name="connsiteY20" fmla="*/ 2228583 h 2363413"/>
              <a:gd name="connsiteX21" fmla="*/ 216568 w 3735136"/>
              <a:gd name="connsiteY21" fmla="*/ 2228583 h 2363413"/>
              <a:gd name="connsiteX22" fmla="*/ 120316 w 3735136"/>
              <a:gd name="connsiteY22" fmla="*/ 2012015 h 2363413"/>
              <a:gd name="connsiteX23" fmla="*/ 0 w 3735136"/>
              <a:gd name="connsiteY23" fmla="*/ 1266057 h 2363413"/>
              <a:gd name="connsiteX24" fmla="*/ 360948 w 3735136"/>
              <a:gd name="connsiteY24" fmla="*/ 688541 h 2363413"/>
              <a:gd name="connsiteX25" fmla="*/ 505324 w 3735136"/>
              <a:gd name="connsiteY25" fmla="*/ 496036 h 2363413"/>
              <a:gd name="connsiteX26" fmla="*/ 505324 w 3735136"/>
              <a:gd name="connsiteY26" fmla="*/ 183215 h 2363413"/>
              <a:gd name="connsiteX0" fmla="*/ 472012 w 3735136"/>
              <a:gd name="connsiteY0" fmla="*/ 1729807 h 4093220"/>
              <a:gd name="connsiteX1" fmla="*/ 1975184 w 3735136"/>
              <a:gd name="connsiteY1" fmla="*/ 0 h 4093220"/>
              <a:gd name="connsiteX2" fmla="*/ 2912024 w 3735136"/>
              <a:gd name="connsiteY2" fmla="*/ 1729807 h 4093220"/>
              <a:gd name="connsiteX3" fmla="*/ 2959768 w 3735136"/>
              <a:gd name="connsiteY3" fmla="*/ 1888959 h 4093220"/>
              <a:gd name="connsiteX4" fmla="*/ 3320716 w 3735136"/>
              <a:gd name="connsiteY4" fmla="*/ 2033338 h 4093220"/>
              <a:gd name="connsiteX5" fmla="*/ 3633536 w 3735136"/>
              <a:gd name="connsiteY5" fmla="*/ 2201780 h 4093220"/>
              <a:gd name="connsiteX6" fmla="*/ 3735136 w 3735136"/>
              <a:gd name="connsiteY6" fmla="*/ 2408418 h 4093220"/>
              <a:gd name="connsiteX7" fmla="*/ 3513220 w 3735136"/>
              <a:gd name="connsiteY7" fmla="*/ 2514601 h 4093220"/>
              <a:gd name="connsiteX8" fmla="*/ 3368844 w 3735136"/>
              <a:gd name="connsiteY8" fmla="*/ 2658980 h 4093220"/>
              <a:gd name="connsiteX9" fmla="*/ 3007896 w 3735136"/>
              <a:gd name="connsiteY9" fmla="*/ 2731169 h 4093220"/>
              <a:gd name="connsiteX10" fmla="*/ 2695072 w 3735136"/>
              <a:gd name="connsiteY10" fmla="*/ 2538664 h 4093220"/>
              <a:gd name="connsiteX11" fmla="*/ 2310064 w 3735136"/>
              <a:gd name="connsiteY11" fmla="*/ 2538664 h 4093220"/>
              <a:gd name="connsiteX12" fmla="*/ 2189748 w 3735136"/>
              <a:gd name="connsiteY12" fmla="*/ 2322096 h 4093220"/>
              <a:gd name="connsiteX13" fmla="*/ 2045368 w 3735136"/>
              <a:gd name="connsiteY13" fmla="*/ 2370222 h 4093220"/>
              <a:gd name="connsiteX14" fmla="*/ 1900988 w 3735136"/>
              <a:gd name="connsiteY14" fmla="*/ 2562727 h 4093220"/>
              <a:gd name="connsiteX15" fmla="*/ 1684420 w 3735136"/>
              <a:gd name="connsiteY15" fmla="*/ 2755233 h 4093220"/>
              <a:gd name="connsiteX16" fmla="*/ 1395664 w 3735136"/>
              <a:gd name="connsiteY16" fmla="*/ 2875548 h 4093220"/>
              <a:gd name="connsiteX17" fmla="*/ 1395664 w 3735136"/>
              <a:gd name="connsiteY17" fmla="*/ 3453064 h 4093220"/>
              <a:gd name="connsiteX18" fmla="*/ 1395664 w 3735136"/>
              <a:gd name="connsiteY18" fmla="*/ 3573380 h 4093220"/>
              <a:gd name="connsiteX19" fmla="*/ 890336 w 3735136"/>
              <a:gd name="connsiteY19" fmla="*/ 3669632 h 4093220"/>
              <a:gd name="connsiteX20" fmla="*/ 703180 w 3735136"/>
              <a:gd name="connsiteY20" fmla="*/ 4093220 h 4093220"/>
              <a:gd name="connsiteX21" fmla="*/ 409072 w 3735136"/>
              <a:gd name="connsiteY21" fmla="*/ 3958390 h 4093220"/>
              <a:gd name="connsiteX22" fmla="*/ 216568 w 3735136"/>
              <a:gd name="connsiteY22" fmla="*/ 3958390 h 4093220"/>
              <a:gd name="connsiteX23" fmla="*/ 120316 w 3735136"/>
              <a:gd name="connsiteY23" fmla="*/ 3741822 h 4093220"/>
              <a:gd name="connsiteX24" fmla="*/ 0 w 3735136"/>
              <a:gd name="connsiteY24" fmla="*/ 2995864 h 4093220"/>
              <a:gd name="connsiteX25" fmla="*/ 360948 w 3735136"/>
              <a:gd name="connsiteY25" fmla="*/ 2418348 h 4093220"/>
              <a:gd name="connsiteX26" fmla="*/ 505324 w 3735136"/>
              <a:gd name="connsiteY26" fmla="*/ 2225843 h 4093220"/>
              <a:gd name="connsiteX27" fmla="*/ 505324 w 3735136"/>
              <a:gd name="connsiteY27" fmla="*/ 1913022 h 4093220"/>
              <a:gd name="connsiteX28" fmla="*/ 472012 w 3735136"/>
              <a:gd name="connsiteY28" fmla="*/ 1729807 h 4093220"/>
              <a:gd name="connsiteX0" fmla="*/ 1975184 w 3735136"/>
              <a:gd name="connsiteY0" fmla="*/ 0 h 4093220"/>
              <a:gd name="connsiteX1" fmla="*/ 2912024 w 3735136"/>
              <a:gd name="connsiteY1" fmla="*/ 1729807 h 4093220"/>
              <a:gd name="connsiteX2" fmla="*/ 2959768 w 3735136"/>
              <a:gd name="connsiteY2" fmla="*/ 1888959 h 4093220"/>
              <a:gd name="connsiteX3" fmla="*/ 3320716 w 3735136"/>
              <a:gd name="connsiteY3" fmla="*/ 2033338 h 4093220"/>
              <a:gd name="connsiteX4" fmla="*/ 3633536 w 3735136"/>
              <a:gd name="connsiteY4" fmla="*/ 2201780 h 4093220"/>
              <a:gd name="connsiteX5" fmla="*/ 3735136 w 3735136"/>
              <a:gd name="connsiteY5" fmla="*/ 2408418 h 4093220"/>
              <a:gd name="connsiteX6" fmla="*/ 3513220 w 3735136"/>
              <a:gd name="connsiteY6" fmla="*/ 2514601 h 4093220"/>
              <a:gd name="connsiteX7" fmla="*/ 3368844 w 3735136"/>
              <a:gd name="connsiteY7" fmla="*/ 2658980 h 4093220"/>
              <a:gd name="connsiteX8" fmla="*/ 3007896 w 3735136"/>
              <a:gd name="connsiteY8" fmla="*/ 2731169 h 4093220"/>
              <a:gd name="connsiteX9" fmla="*/ 2695072 w 3735136"/>
              <a:gd name="connsiteY9" fmla="*/ 2538664 h 4093220"/>
              <a:gd name="connsiteX10" fmla="*/ 2310064 w 3735136"/>
              <a:gd name="connsiteY10" fmla="*/ 2538664 h 4093220"/>
              <a:gd name="connsiteX11" fmla="*/ 2189748 w 3735136"/>
              <a:gd name="connsiteY11" fmla="*/ 2322096 h 4093220"/>
              <a:gd name="connsiteX12" fmla="*/ 2045368 w 3735136"/>
              <a:gd name="connsiteY12" fmla="*/ 2370222 h 4093220"/>
              <a:gd name="connsiteX13" fmla="*/ 1900988 w 3735136"/>
              <a:gd name="connsiteY13" fmla="*/ 2562727 h 4093220"/>
              <a:gd name="connsiteX14" fmla="*/ 1684420 w 3735136"/>
              <a:gd name="connsiteY14" fmla="*/ 2755233 h 4093220"/>
              <a:gd name="connsiteX15" fmla="*/ 1395664 w 3735136"/>
              <a:gd name="connsiteY15" fmla="*/ 2875548 h 4093220"/>
              <a:gd name="connsiteX16" fmla="*/ 1395664 w 3735136"/>
              <a:gd name="connsiteY16" fmla="*/ 3453064 h 4093220"/>
              <a:gd name="connsiteX17" fmla="*/ 1395664 w 3735136"/>
              <a:gd name="connsiteY17" fmla="*/ 3573380 h 4093220"/>
              <a:gd name="connsiteX18" fmla="*/ 890336 w 3735136"/>
              <a:gd name="connsiteY18" fmla="*/ 3669632 h 4093220"/>
              <a:gd name="connsiteX19" fmla="*/ 703180 w 3735136"/>
              <a:gd name="connsiteY19" fmla="*/ 4093220 h 4093220"/>
              <a:gd name="connsiteX20" fmla="*/ 409072 w 3735136"/>
              <a:gd name="connsiteY20" fmla="*/ 3958390 h 4093220"/>
              <a:gd name="connsiteX21" fmla="*/ 216568 w 3735136"/>
              <a:gd name="connsiteY21" fmla="*/ 3958390 h 4093220"/>
              <a:gd name="connsiteX22" fmla="*/ 120316 w 3735136"/>
              <a:gd name="connsiteY22" fmla="*/ 3741822 h 4093220"/>
              <a:gd name="connsiteX23" fmla="*/ 0 w 3735136"/>
              <a:gd name="connsiteY23" fmla="*/ 2995864 h 4093220"/>
              <a:gd name="connsiteX24" fmla="*/ 360948 w 3735136"/>
              <a:gd name="connsiteY24" fmla="*/ 2418348 h 4093220"/>
              <a:gd name="connsiteX25" fmla="*/ 505324 w 3735136"/>
              <a:gd name="connsiteY25" fmla="*/ 2225843 h 4093220"/>
              <a:gd name="connsiteX26" fmla="*/ 505324 w 3735136"/>
              <a:gd name="connsiteY26" fmla="*/ 1913022 h 4093220"/>
              <a:gd name="connsiteX27" fmla="*/ 472012 w 3735136"/>
              <a:gd name="connsiteY27" fmla="*/ 1729807 h 4093220"/>
              <a:gd name="connsiteX28" fmla="*/ 2066624 w 3735136"/>
              <a:gd name="connsiteY28" fmla="*/ 91440 h 4093220"/>
              <a:gd name="connsiteX0" fmla="*/ 1975184 w 3735136"/>
              <a:gd name="connsiteY0" fmla="*/ 0 h 4093220"/>
              <a:gd name="connsiteX1" fmla="*/ 2912024 w 3735136"/>
              <a:gd name="connsiteY1" fmla="*/ 1729807 h 4093220"/>
              <a:gd name="connsiteX2" fmla="*/ 2959768 w 3735136"/>
              <a:gd name="connsiteY2" fmla="*/ 1888959 h 4093220"/>
              <a:gd name="connsiteX3" fmla="*/ 3320716 w 3735136"/>
              <a:gd name="connsiteY3" fmla="*/ 2033338 h 4093220"/>
              <a:gd name="connsiteX4" fmla="*/ 3633536 w 3735136"/>
              <a:gd name="connsiteY4" fmla="*/ 2201780 h 4093220"/>
              <a:gd name="connsiteX5" fmla="*/ 3735136 w 3735136"/>
              <a:gd name="connsiteY5" fmla="*/ 2408418 h 4093220"/>
              <a:gd name="connsiteX6" fmla="*/ 3513220 w 3735136"/>
              <a:gd name="connsiteY6" fmla="*/ 2514601 h 4093220"/>
              <a:gd name="connsiteX7" fmla="*/ 3368844 w 3735136"/>
              <a:gd name="connsiteY7" fmla="*/ 2658980 h 4093220"/>
              <a:gd name="connsiteX8" fmla="*/ 3007896 w 3735136"/>
              <a:gd name="connsiteY8" fmla="*/ 2731169 h 4093220"/>
              <a:gd name="connsiteX9" fmla="*/ 2695072 w 3735136"/>
              <a:gd name="connsiteY9" fmla="*/ 2538664 h 4093220"/>
              <a:gd name="connsiteX10" fmla="*/ 2310064 w 3735136"/>
              <a:gd name="connsiteY10" fmla="*/ 2538664 h 4093220"/>
              <a:gd name="connsiteX11" fmla="*/ 2189748 w 3735136"/>
              <a:gd name="connsiteY11" fmla="*/ 2322096 h 4093220"/>
              <a:gd name="connsiteX12" fmla="*/ 2045368 w 3735136"/>
              <a:gd name="connsiteY12" fmla="*/ 2370222 h 4093220"/>
              <a:gd name="connsiteX13" fmla="*/ 1900988 w 3735136"/>
              <a:gd name="connsiteY13" fmla="*/ 2562727 h 4093220"/>
              <a:gd name="connsiteX14" fmla="*/ 1684420 w 3735136"/>
              <a:gd name="connsiteY14" fmla="*/ 2755233 h 4093220"/>
              <a:gd name="connsiteX15" fmla="*/ 1395664 w 3735136"/>
              <a:gd name="connsiteY15" fmla="*/ 2875548 h 4093220"/>
              <a:gd name="connsiteX16" fmla="*/ 1395664 w 3735136"/>
              <a:gd name="connsiteY16" fmla="*/ 3453064 h 4093220"/>
              <a:gd name="connsiteX17" fmla="*/ 1395664 w 3735136"/>
              <a:gd name="connsiteY17" fmla="*/ 3573380 h 4093220"/>
              <a:gd name="connsiteX18" fmla="*/ 890336 w 3735136"/>
              <a:gd name="connsiteY18" fmla="*/ 3669632 h 4093220"/>
              <a:gd name="connsiteX19" fmla="*/ 703180 w 3735136"/>
              <a:gd name="connsiteY19" fmla="*/ 4093220 h 4093220"/>
              <a:gd name="connsiteX20" fmla="*/ 409072 w 3735136"/>
              <a:gd name="connsiteY20" fmla="*/ 3958390 h 4093220"/>
              <a:gd name="connsiteX21" fmla="*/ 216568 w 3735136"/>
              <a:gd name="connsiteY21" fmla="*/ 3958390 h 4093220"/>
              <a:gd name="connsiteX22" fmla="*/ 120316 w 3735136"/>
              <a:gd name="connsiteY22" fmla="*/ 3741822 h 4093220"/>
              <a:gd name="connsiteX23" fmla="*/ 0 w 3735136"/>
              <a:gd name="connsiteY23" fmla="*/ 2995864 h 4093220"/>
              <a:gd name="connsiteX24" fmla="*/ 360948 w 3735136"/>
              <a:gd name="connsiteY24" fmla="*/ 2418348 h 4093220"/>
              <a:gd name="connsiteX25" fmla="*/ 505324 w 3735136"/>
              <a:gd name="connsiteY25" fmla="*/ 2225843 h 4093220"/>
              <a:gd name="connsiteX26" fmla="*/ 505324 w 3735136"/>
              <a:gd name="connsiteY26" fmla="*/ 1913022 h 4093220"/>
              <a:gd name="connsiteX27" fmla="*/ 472012 w 3735136"/>
              <a:gd name="connsiteY27" fmla="*/ 1729807 h 4093220"/>
              <a:gd name="connsiteX0" fmla="*/ 2912024 w 3735136"/>
              <a:gd name="connsiteY0" fmla="*/ 0 h 2363413"/>
              <a:gd name="connsiteX1" fmla="*/ 2959768 w 3735136"/>
              <a:gd name="connsiteY1" fmla="*/ 159152 h 2363413"/>
              <a:gd name="connsiteX2" fmla="*/ 3320716 w 3735136"/>
              <a:gd name="connsiteY2" fmla="*/ 303531 h 2363413"/>
              <a:gd name="connsiteX3" fmla="*/ 3633536 w 3735136"/>
              <a:gd name="connsiteY3" fmla="*/ 471973 h 2363413"/>
              <a:gd name="connsiteX4" fmla="*/ 3735136 w 3735136"/>
              <a:gd name="connsiteY4" fmla="*/ 678611 h 2363413"/>
              <a:gd name="connsiteX5" fmla="*/ 3513220 w 3735136"/>
              <a:gd name="connsiteY5" fmla="*/ 784794 h 2363413"/>
              <a:gd name="connsiteX6" fmla="*/ 3368844 w 3735136"/>
              <a:gd name="connsiteY6" fmla="*/ 929173 h 2363413"/>
              <a:gd name="connsiteX7" fmla="*/ 3007896 w 3735136"/>
              <a:gd name="connsiteY7" fmla="*/ 1001362 h 2363413"/>
              <a:gd name="connsiteX8" fmla="*/ 2695072 w 3735136"/>
              <a:gd name="connsiteY8" fmla="*/ 808857 h 2363413"/>
              <a:gd name="connsiteX9" fmla="*/ 2310064 w 3735136"/>
              <a:gd name="connsiteY9" fmla="*/ 808857 h 2363413"/>
              <a:gd name="connsiteX10" fmla="*/ 2189748 w 3735136"/>
              <a:gd name="connsiteY10" fmla="*/ 592289 h 2363413"/>
              <a:gd name="connsiteX11" fmla="*/ 2045368 w 3735136"/>
              <a:gd name="connsiteY11" fmla="*/ 640415 h 2363413"/>
              <a:gd name="connsiteX12" fmla="*/ 1900988 w 3735136"/>
              <a:gd name="connsiteY12" fmla="*/ 832920 h 2363413"/>
              <a:gd name="connsiteX13" fmla="*/ 1684420 w 3735136"/>
              <a:gd name="connsiteY13" fmla="*/ 1025426 h 2363413"/>
              <a:gd name="connsiteX14" fmla="*/ 1395664 w 3735136"/>
              <a:gd name="connsiteY14" fmla="*/ 1145741 h 2363413"/>
              <a:gd name="connsiteX15" fmla="*/ 1395664 w 3735136"/>
              <a:gd name="connsiteY15" fmla="*/ 1723257 h 2363413"/>
              <a:gd name="connsiteX16" fmla="*/ 1395664 w 3735136"/>
              <a:gd name="connsiteY16" fmla="*/ 1843573 h 2363413"/>
              <a:gd name="connsiteX17" fmla="*/ 890336 w 3735136"/>
              <a:gd name="connsiteY17" fmla="*/ 1939825 h 2363413"/>
              <a:gd name="connsiteX18" fmla="*/ 703180 w 3735136"/>
              <a:gd name="connsiteY18" fmla="*/ 2363413 h 2363413"/>
              <a:gd name="connsiteX19" fmla="*/ 409072 w 3735136"/>
              <a:gd name="connsiteY19" fmla="*/ 2228583 h 2363413"/>
              <a:gd name="connsiteX20" fmla="*/ 216568 w 3735136"/>
              <a:gd name="connsiteY20" fmla="*/ 2228583 h 2363413"/>
              <a:gd name="connsiteX21" fmla="*/ 120316 w 3735136"/>
              <a:gd name="connsiteY21" fmla="*/ 2012015 h 2363413"/>
              <a:gd name="connsiteX22" fmla="*/ 0 w 3735136"/>
              <a:gd name="connsiteY22" fmla="*/ 1266057 h 2363413"/>
              <a:gd name="connsiteX23" fmla="*/ 360948 w 3735136"/>
              <a:gd name="connsiteY23" fmla="*/ 688541 h 2363413"/>
              <a:gd name="connsiteX24" fmla="*/ 505324 w 3735136"/>
              <a:gd name="connsiteY24" fmla="*/ 496036 h 2363413"/>
              <a:gd name="connsiteX25" fmla="*/ 505324 w 3735136"/>
              <a:gd name="connsiteY25" fmla="*/ 183215 h 2363413"/>
              <a:gd name="connsiteX26" fmla="*/ 472012 w 3735136"/>
              <a:gd name="connsiteY26" fmla="*/ 0 h 2363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735136" h="2363413">
                <a:moveTo>
                  <a:pt x="2912024" y="0"/>
                </a:moveTo>
                <a:lnTo>
                  <a:pt x="2959768" y="159152"/>
                </a:lnTo>
                <a:lnTo>
                  <a:pt x="3320716" y="303531"/>
                </a:lnTo>
                <a:lnTo>
                  <a:pt x="3633536" y="471973"/>
                </a:lnTo>
                <a:lnTo>
                  <a:pt x="3735136" y="678611"/>
                </a:lnTo>
                <a:lnTo>
                  <a:pt x="3513220" y="784794"/>
                </a:lnTo>
                <a:lnTo>
                  <a:pt x="3368844" y="929173"/>
                </a:lnTo>
                <a:lnTo>
                  <a:pt x="3007896" y="1001362"/>
                </a:lnTo>
                <a:lnTo>
                  <a:pt x="2695072" y="808857"/>
                </a:lnTo>
                <a:lnTo>
                  <a:pt x="2310064" y="808857"/>
                </a:lnTo>
                <a:lnTo>
                  <a:pt x="2189748" y="592289"/>
                </a:lnTo>
                <a:lnTo>
                  <a:pt x="2045368" y="640415"/>
                </a:lnTo>
                <a:lnTo>
                  <a:pt x="1900988" y="832920"/>
                </a:lnTo>
                <a:lnTo>
                  <a:pt x="1684420" y="1025426"/>
                </a:lnTo>
                <a:lnTo>
                  <a:pt x="1395664" y="1145741"/>
                </a:lnTo>
                <a:lnTo>
                  <a:pt x="1395664" y="1723257"/>
                </a:lnTo>
                <a:lnTo>
                  <a:pt x="1395664" y="1843573"/>
                </a:lnTo>
                <a:lnTo>
                  <a:pt x="890336" y="1939825"/>
                </a:lnTo>
                <a:lnTo>
                  <a:pt x="703180" y="2363413"/>
                </a:lnTo>
                <a:lnTo>
                  <a:pt x="409072" y="2228583"/>
                </a:lnTo>
                <a:lnTo>
                  <a:pt x="216568" y="2228583"/>
                </a:lnTo>
                <a:lnTo>
                  <a:pt x="120316" y="2012015"/>
                </a:lnTo>
                <a:lnTo>
                  <a:pt x="0" y="1266057"/>
                </a:lnTo>
                <a:lnTo>
                  <a:pt x="360948" y="688541"/>
                </a:lnTo>
                <a:lnTo>
                  <a:pt x="505324" y="496036"/>
                </a:lnTo>
                <a:lnTo>
                  <a:pt x="505324" y="183215"/>
                </a:lnTo>
                <a:lnTo>
                  <a:pt x="472012" y="0"/>
                </a:lnTo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9" name="フリーフォーム: 図形 348">
            <a:extLst>
              <a:ext uri="{FF2B5EF4-FFF2-40B4-BE49-F238E27FC236}">
                <a16:creationId xmlns:a16="http://schemas.microsoft.com/office/drawing/2014/main" id="{74EFD41E-32FB-4CB3-A840-21E0FC817DB3}"/>
              </a:ext>
            </a:extLst>
          </p:cNvPr>
          <p:cNvSpPr/>
          <p:nvPr/>
        </p:nvSpPr>
        <p:spPr>
          <a:xfrm>
            <a:off x="9321501" y="20128301"/>
            <a:ext cx="1767840" cy="989302"/>
          </a:xfrm>
          <a:custGeom>
            <a:avLst/>
            <a:gdLst>
              <a:gd name="connsiteX0" fmla="*/ 1126488 w 1767840"/>
              <a:gd name="connsiteY0" fmla="*/ 0 h 989302"/>
              <a:gd name="connsiteX1" fmla="*/ 1234440 w 1767840"/>
              <a:gd name="connsiteY1" fmla="*/ 158750 h 989302"/>
              <a:gd name="connsiteX2" fmla="*/ 1355088 w 1767840"/>
              <a:gd name="connsiteY2" fmla="*/ 177800 h 989302"/>
              <a:gd name="connsiteX3" fmla="*/ 1469392 w 1767840"/>
              <a:gd name="connsiteY3" fmla="*/ 222250 h 989302"/>
              <a:gd name="connsiteX4" fmla="*/ 1526540 w 1767840"/>
              <a:gd name="connsiteY4" fmla="*/ 279400 h 989302"/>
              <a:gd name="connsiteX5" fmla="*/ 1609088 w 1767840"/>
              <a:gd name="connsiteY5" fmla="*/ 247650 h 989302"/>
              <a:gd name="connsiteX6" fmla="*/ 1710688 w 1767840"/>
              <a:gd name="connsiteY6" fmla="*/ 298450 h 989302"/>
              <a:gd name="connsiteX7" fmla="*/ 1716252 w 1767840"/>
              <a:gd name="connsiteY7" fmla="*/ 284942 h 989302"/>
              <a:gd name="connsiteX8" fmla="*/ 1767840 w 1767840"/>
              <a:gd name="connsiteY8" fmla="*/ 373380 h 989302"/>
              <a:gd name="connsiteX9" fmla="*/ 1767840 w 1767840"/>
              <a:gd name="connsiteY9" fmla="*/ 441960 h 989302"/>
              <a:gd name="connsiteX10" fmla="*/ 1684020 w 1767840"/>
              <a:gd name="connsiteY10" fmla="*/ 472440 h 989302"/>
              <a:gd name="connsiteX11" fmla="*/ 1546860 w 1767840"/>
              <a:gd name="connsiteY11" fmla="*/ 739140 h 989302"/>
              <a:gd name="connsiteX12" fmla="*/ 1539240 w 1767840"/>
              <a:gd name="connsiteY12" fmla="*/ 883920 h 989302"/>
              <a:gd name="connsiteX13" fmla="*/ 1493520 w 1767840"/>
              <a:gd name="connsiteY13" fmla="*/ 944880 h 989302"/>
              <a:gd name="connsiteX14" fmla="*/ 1495988 w 1767840"/>
              <a:gd name="connsiteY14" fmla="*/ 989302 h 989302"/>
              <a:gd name="connsiteX15" fmla="*/ 4980 w 1767840"/>
              <a:gd name="connsiteY15" fmla="*/ 989302 h 989302"/>
              <a:gd name="connsiteX16" fmla="*/ 0 w 1767840"/>
              <a:gd name="connsiteY16" fmla="*/ 975360 h 989302"/>
              <a:gd name="connsiteX17" fmla="*/ 38100 w 1767840"/>
              <a:gd name="connsiteY17" fmla="*/ 914400 h 989302"/>
              <a:gd name="connsiteX18" fmla="*/ 228600 w 1767840"/>
              <a:gd name="connsiteY18" fmla="*/ 891540 h 989302"/>
              <a:gd name="connsiteX19" fmla="*/ 114300 w 1767840"/>
              <a:gd name="connsiteY19" fmla="*/ 701040 h 989302"/>
              <a:gd name="connsiteX20" fmla="*/ 121920 w 1767840"/>
              <a:gd name="connsiteY20" fmla="*/ 617220 h 989302"/>
              <a:gd name="connsiteX21" fmla="*/ 144780 w 1767840"/>
              <a:gd name="connsiteY21" fmla="*/ 586740 h 989302"/>
              <a:gd name="connsiteX22" fmla="*/ 152400 w 1767840"/>
              <a:gd name="connsiteY22" fmla="*/ 441960 h 989302"/>
              <a:gd name="connsiteX23" fmla="*/ 99060 w 1767840"/>
              <a:gd name="connsiteY23" fmla="*/ 335280 h 989302"/>
              <a:gd name="connsiteX24" fmla="*/ 83820 w 1767840"/>
              <a:gd name="connsiteY24" fmla="*/ 76200 h 989302"/>
              <a:gd name="connsiteX25" fmla="*/ 108780 w 1767840"/>
              <a:gd name="connsiteY25" fmla="*/ 42254 h 989302"/>
              <a:gd name="connsiteX26" fmla="*/ 110488 w 1767840"/>
              <a:gd name="connsiteY26" fmla="*/ 44450 h 989302"/>
              <a:gd name="connsiteX27" fmla="*/ 167640 w 1767840"/>
              <a:gd name="connsiteY27" fmla="*/ 57150 h 989302"/>
              <a:gd name="connsiteX28" fmla="*/ 269240 w 1767840"/>
              <a:gd name="connsiteY28" fmla="*/ 82550 h 989302"/>
              <a:gd name="connsiteX29" fmla="*/ 313688 w 1767840"/>
              <a:gd name="connsiteY29" fmla="*/ 190500 h 989302"/>
              <a:gd name="connsiteX30" fmla="*/ 427992 w 1767840"/>
              <a:gd name="connsiteY30" fmla="*/ 241300 h 989302"/>
              <a:gd name="connsiteX31" fmla="*/ 459740 w 1767840"/>
              <a:gd name="connsiteY31" fmla="*/ 393700 h 989302"/>
              <a:gd name="connsiteX32" fmla="*/ 599440 w 1767840"/>
              <a:gd name="connsiteY32" fmla="*/ 431800 h 989302"/>
              <a:gd name="connsiteX33" fmla="*/ 675640 w 1767840"/>
              <a:gd name="connsiteY33" fmla="*/ 482600 h 989302"/>
              <a:gd name="connsiteX34" fmla="*/ 751840 w 1767840"/>
              <a:gd name="connsiteY34" fmla="*/ 577850 h 989302"/>
              <a:gd name="connsiteX35" fmla="*/ 808992 w 1767840"/>
              <a:gd name="connsiteY35" fmla="*/ 488950 h 989302"/>
              <a:gd name="connsiteX36" fmla="*/ 872488 w 1767840"/>
              <a:gd name="connsiteY36" fmla="*/ 444500 h 989302"/>
              <a:gd name="connsiteX37" fmla="*/ 935992 w 1767840"/>
              <a:gd name="connsiteY37" fmla="*/ 349250 h 989302"/>
              <a:gd name="connsiteX38" fmla="*/ 961392 w 1767840"/>
              <a:gd name="connsiteY38" fmla="*/ 330200 h 989302"/>
              <a:gd name="connsiteX39" fmla="*/ 1126488 w 1767840"/>
              <a:gd name="connsiteY39" fmla="*/ 234950 h 989302"/>
              <a:gd name="connsiteX40" fmla="*/ 1056640 w 1767840"/>
              <a:gd name="connsiteY40" fmla="*/ 101600 h 989302"/>
              <a:gd name="connsiteX41" fmla="*/ 1056640 w 1767840"/>
              <a:gd name="connsiteY41" fmla="*/ 6350 h 989302"/>
              <a:gd name="connsiteX0" fmla="*/ 1126488 w 1767840"/>
              <a:gd name="connsiteY0" fmla="*/ 0 h 1257338"/>
              <a:gd name="connsiteX1" fmla="*/ 1234440 w 1767840"/>
              <a:gd name="connsiteY1" fmla="*/ 158750 h 1257338"/>
              <a:gd name="connsiteX2" fmla="*/ 1355088 w 1767840"/>
              <a:gd name="connsiteY2" fmla="*/ 177800 h 1257338"/>
              <a:gd name="connsiteX3" fmla="*/ 1469392 w 1767840"/>
              <a:gd name="connsiteY3" fmla="*/ 222250 h 1257338"/>
              <a:gd name="connsiteX4" fmla="*/ 1526540 w 1767840"/>
              <a:gd name="connsiteY4" fmla="*/ 279400 h 1257338"/>
              <a:gd name="connsiteX5" fmla="*/ 1609088 w 1767840"/>
              <a:gd name="connsiteY5" fmla="*/ 247650 h 1257338"/>
              <a:gd name="connsiteX6" fmla="*/ 1710688 w 1767840"/>
              <a:gd name="connsiteY6" fmla="*/ 298450 h 1257338"/>
              <a:gd name="connsiteX7" fmla="*/ 1716252 w 1767840"/>
              <a:gd name="connsiteY7" fmla="*/ 284942 h 1257338"/>
              <a:gd name="connsiteX8" fmla="*/ 1767840 w 1767840"/>
              <a:gd name="connsiteY8" fmla="*/ 373380 h 1257338"/>
              <a:gd name="connsiteX9" fmla="*/ 1767840 w 1767840"/>
              <a:gd name="connsiteY9" fmla="*/ 441960 h 1257338"/>
              <a:gd name="connsiteX10" fmla="*/ 1684020 w 1767840"/>
              <a:gd name="connsiteY10" fmla="*/ 472440 h 1257338"/>
              <a:gd name="connsiteX11" fmla="*/ 1546860 w 1767840"/>
              <a:gd name="connsiteY11" fmla="*/ 739140 h 1257338"/>
              <a:gd name="connsiteX12" fmla="*/ 1539240 w 1767840"/>
              <a:gd name="connsiteY12" fmla="*/ 883920 h 1257338"/>
              <a:gd name="connsiteX13" fmla="*/ 1493520 w 1767840"/>
              <a:gd name="connsiteY13" fmla="*/ 944880 h 1257338"/>
              <a:gd name="connsiteX14" fmla="*/ 1495988 w 1767840"/>
              <a:gd name="connsiteY14" fmla="*/ 989302 h 1257338"/>
              <a:gd name="connsiteX15" fmla="*/ 993140 w 1767840"/>
              <a:gd name="connsiteY15" fmla="*/ 1257300 h 1257338"/>
              <a:gd name="connsiteX16" fmla="*/ 4980 w 1767840"/>
              <a:gd name="connsiteY16" fmla="*/ 989302 h 1257338"/>
              <a:gd name="connsiteX17" fmla="*/ 0 w 1767840"/>
              <a:gd name="connsiteY17" fmla="*/ 975360 h 1257338"/>
              <a:gd name="connsiteX18" fmla="*/ 38100 w 1767840"/>
              <a:gd name="connsiteY18" fmla="*/ 914400 h 1257338"/>
              <a:gd name="connsiteX19" fmla="*/ 228600 w 1767840"/>
              <a:gd name="connsiteY19" fmla="*/ 891540 h 1257338"/>
              <a:gd name="connsiteX20" fmla="*/ 114300 w 1767840"/>
              <a:gd name="connsiteY20" fmla="*/ 701040 h 1257338"/>
              <a:gd name="connsiteX21" fmla="*/ 121920 w 1767840"/>
              <a:gd name="connsiteY21" fmla="*/ 617220 h 1257338"/>
              <a:gd name="connsiteX22" fmla="*/ 144780 w 1767840"/>
              <a:gd name="connsiteY22" fmla="*/ 586740 h 1257338"/>
              <a:gd name="connsiteX23" fmla="*/ 152400 w 1767840"/>
              <a:gd name="connsiteY23" fmla="*/ 441960 h 1257338"/>
              <a:gd name="connsiteX24" fmla="*/ 99060 w 1767840"/>
              <a:gd name="connsiteY24" fmla="*/ 335280 h 1257338"/>
              <a:gd name="connsiteX25" fmla="*/ 83820 w 1767840"/>
              <a:gd name="connsiteY25" fmla="*/ 76200 h 1257338"/>
              <a:gd name="connsiteX26" fmla="*/ 108780 w 1767840"/>
              <a:gd name="connsiteY26" fmla="*/ 42254 h 1257338"/>
              <a:gd name="connsiteX27" fmla="*/ 110488 w 1767840"/>
              <a:gd name="connsiteY27" fmla="*/ 44450 h 1257338"/>
              <a:gd name="connsiteX28" fmla="*/ 167640 w 1767840"/>
              <a:gd name="connsiteY28" fmla="*/ 57150 h 1257338"/>
              <a:gd name="connsiteX29" fmla="*/ 269240 w 1767840"/>
              <a:gd name="connsiteY29" fmla="*/ 82550 h 1257338"/>
              <a:gd name="connsiteX30" fmla="*/ 313688 w 1767840"/>
              <a:gd name="connsiteY30" fmla="*/ 190500 h 1257338"/>
              <a:gd name="connsiteX31" fmla="*/ 427992 w 1767840"/>
              <a:gd name="connsiteY31" fmla="*/ 241300 h 1257338"/>
              <a:gd name="connsiteX32" fmla="*/ 459740 w 1767840"/>
              <a:gd name="connsiteY32" fmla="*/ 393700 h 1257338"/>
              <a:gd name="connsiteX33" fmla="*/ 599440 w 1767840"/>
              <a:gd name="connsiteY33" fmla="*/ 431800 h 1257338"/>
              <a:gd name="connsiteX34" fmla="*/ 675640 w 1767840"/>
              <a:gd name="connsiteY34" fmla="*/ 482600 h 1257338"/>
              <a:gd name="connsiteX35" fmla="*/ 751840 w 1767840"/>
              <a:gd name="connsiteY35" fmla="*/ 577850 h 1257338"/>
              <a:gd name="connsiteX36" fmla="*/ 808992 w 1767840"/>
              <a:gd name="connsiteY36" fmla="*/ 488950 h 1257338"/>
              <a:gd name="connsiteX37" fmla="*/ 872488 w 1767840"/>
              <a:gd name="connsiteY37" fmla="*/ 444500 h 1257338"/>
              <a:gd name="connsiteX38" fmla="*/ 935992 w 1767840"/>
              <a:gd name="connsiteY38" fmla="*/ 349250 h 1257338"/>
              <a:gd name="connsiteX39" fmla="*/ 961392 w 1767840"/>
              <a:gd name="connsiteY39" fmla="*/ 330200 h 1257338"/>
              <a:gd name="connsiteX40" fmla="*/ 1126488 w 1767840"/>
              <a:gd name="connsiteY40" fmla="*/ 234950 h 1257338"/>
              <a:gd name="connsiteX41" fmla="*/ 1056640 w 1767840"/>
              <a:gd name="connsiteY41" fmla="*/ 101600 h 1257338"/>
              <a:gd name="connsiteX42" fmla="*/ 1056640 w 1767840"/>
              <a:gd name="connsiteY42" fmla="*/ 6350 h 1257338"/>
              <a:gd name="connsiteX43" fmla="*/ 1126488 w 1767840"/>
              <a:gd name="connsiteY43" fmla="*/ 0 h 1257338"/>
              <a:gd name="connsiteX0" fmla="*/ 993140 w 1767840"/>
              <a:gd name="connsiteY0" fmla="*/ 1257300 h 1348740"/>
              <a:gd name="connsiteX1" fmla="*/ 4980 w 1767840"/>
              <a:gd name="connsiteY1" fmla="*/ 989302 h 1348740"/>
              <a:gd name="connsiteX2" fmla="*/ 0 w 1767840"/>
              <a:gd name="connsiteY2" fmla="*/ 975360 h 1348740"/>
              <a:gd name="connsiteX3" fmla="*/ 38100 w 1767840"/>
              <a:gd name="connsiteY3" fmla="*/ 914400 h 1348740"/>
              <a:gd name="connsiteX4" fmla="*/ 228600 w 1767840"/>
              <a:gd name="connsiteY4" fmla="*/ 891540 h 1348740"/>
              <a:gd name="connsiteX5" fmla="*/ 114300 w 1767840"/>
              <a:gd name="connsiteY5" fmla="*/ 701040 h 1348740"/>
              <a:gd name="connsiteX6" fmla="*/ 121920 w 1767840"/>
              <a:gd name="connsiteY6" fmla="*/ 617220 h 1348740"/>
              <a:gd name="connsiteX7" fmla="*/ 144780 w 1767840"/>
              <a:gd name="connsiteY7" fmla="*/ 586740 h 1348740"/>
              <a:gd name="connsiteX8" fmla="*/ 152400 w 1767840"/>
              <a:gd name="connsiteY8" fmla="*/ 441960 h 1348740"/>
              <a:gd name="connsiteX9" fmla="*/ 99060 w 1767840"/>
              <a:gd name="connsiteY9" fmla="*/ 335280 h 1348740"/>
              <a:gd name="connsiteX10" fmla="*/ 83820 w 1767840"/>
              <a:gd name="connsiteY10" fmla="*/ 76200 h 1348740"/>
              <a:gd name="connsiteX11" fmla="*/ 108780 w 1767840"/>
              <a:gd name="connsiteY11" fmla="*/ 42254 h 1348740"/>
              <a:gd name="connsiteX12" fmla="*/ 110488 w 1767840"/>
              <a:gd name="connsiteY12" fmla="*/ 44450 h 1348740"/>
              <a:gd name="connsiteX13" fmla="*/ 167640 w 1767840"/>
              <a:gd name="connsiteY13" fmla="*/ 57150 h 1348740"/>
              <a:gd name="connsiteX14" fmla="*/ 269240 w 1767840"/>
              <a:gd name="connsiteY14" fmla="*/ 82550 h 1348740"/>
              <a:gd name="connsiteX15" fmla="*/ 313688 w 1767840"/>
              <a:gd name="connsiteY15" fmla="*/ 190500 h 1348740"/>
              <a:gd name="connsiteX16" fmla="*/ 427992 w 1767840"/>
              <a:gd name="connsiteY16" fmla="*/ 241300 h 1348740"/>
              <a:gd name="connsiteX17" fmla="*/ 459740 w 1767840"/>
              <a:gd name="connsiteY17" fmla="*/ 393700 h 1348740"/>
              <a:gd name="connsiteX18" fmla="*/ 599440 w 1767840"/>
              <a:gd name="connsiteY18" fmla="*/ 431800 h 1348740"/>
              <a:gd name="connsiteX19" fmla="*/ 675640 w 1767840"/>
              <a:gd name="connsiteY19" fmla="*/ 482600 h 1348740"/>
              <a:gd name="connsiteX20" fmla="*/ 751840 w 1767840"/>
              <a:gd name="connsiteY20" fmla="*/ 577850 h 1348740"/>
              <a:gd name="connsiteX21" fmla="*/ 808992 w 1767840"/>
              <a:gd name="connsiteY21" fmla="*/ 488950 h 1348740"/>
              <a:gd name="connsiteX22" fmla="*/ 872488 w 1767840"/>
              <a:gd name="connsiteY22" fmla="*/ 444500 h 1348740"/>
              <a:gd name="connsiteX23" fmla="*/ 935992 w 1767840"/>
              <a:gd name="connsiteY23" fmla="*/ 349250 h 1348740"/>
              <a:gd name="connsiteX24" fmla="*/ 961392 w 1767840"/>
              <a:gd name="connsiteY24" fmla="*/ 330200 h 1348740"/>
              <a:gd name="connsiteX25" fmla="*/ 1126488 w 1767840"/>
              <a:gd name="connsiteY25" fmla="*/ 234950 h 1348740"/>
              <a:gd name="connsiteX26" fmla="*/ 1056640 w 1767840"/>
              <a:gd name="connsiteY26" fmla="*/ 101600 h 1348740"/>
              <a:gd name="connsiteX27" fmla="*/ 1056640 w 1767840"/>
              <a:gd name="connsiteY27" fmla="*/ 6350 h 1348740"/>
              <a:gd name="connsiteX28" fmla="*/ 1126488 w 1767840"/>
              <a:gd name="connsiteY28" fmla="*/ 0 h 1348740"/>
              <a:gd name="connsiteX29" fmla="*/ 1234440 w 1767840"/>
              <a:gd name="connsiteY29" fmla="*/ 158750 h 1348740"/>
              <a:gd name="connsiteX30" fmla="*/ 1355088 w 1767840"/>
              <a:gd name="connsiteY30" fmla="*/ 177800 h 1348740"/>
              <a:gd name="connsiteX31" fmla="*/ 1469392 w 1767840"/>
              <a:gd name="connsiteY31" fmla="*/ 222250 h 1348740"/>
              <a:gd name="connsiteX32" fmla="*/ 1526540 w 1767840"/>
              <a:gd name="connsiteY32" fmla="*/ 279400 h 1348740"/>
              <a:gd name="connsiteX33" fmla="*/ 1609088 w 1767840"/>
              <a:gd name="connsiteY33" fmla="*/ 247650 h 1348740"/>
              <a:gd name="connsiteX34" fmla="*/ 1710688 w 1767840"/>
              <a:gd name="connsiteY34" fmla="*/ 298450 h 1348740"/>
              <a:gd name="connsiteX35" fmla="*/ 1716252 w 1767840"/>
              <a:gd name="connsiteY35" fmla="*/ 284942 h 1348740"/>
              <a:gd name="connsiteX36" fmla="*/ 1767840 w 1767840"/>
              <a:gd name="connsiteY36" fmla="*/ 373380 h 1348740"/>
              <a:gd name="connsiteX37" fmla="*/ 1767840 w 1767840"/>
              <a:gd name="connsiteY37" fmla="*/ 441960 h 1348740"/>
              <a:gd name="connsiteX38" fmla="*/ 1684020 w 1767840"/>
              <a:gd name="connsiteY38" fmla="*/ 472440 h 1348740"/>
              <a:gd name="connsiteX39" fmla="*/ 1546860 w 1767840"/>
              <a:gd name="connsiteY39" fmla="*/ 739140 h 1348740"/>
              <a:gd name="connsiteX40" fmla="*/ 1539240 w 1767840"/>
              <a:gd name="connsiteY40" fmla="*/ 883920 h 1348740"/>
              <a:gd name="connsiteX41" fmla="*/ 1493520 w 1767840"/>
              <a:gd name="connsiteY41" fmla="*/ 944880 h 1348740"/>
              <a:gd name="connsiteX42" fmla="*/ 1495988 w 1767840"/>
              <a:gd name="connsiteY42" fmla="*/ 989302 h 1348740"/>
              <a:gd name="connsiteX43" fmla="*/ 1084580 w 1767840"/>
              <a:gd name="connsiteY43" fmla="*/ 1348740 h 1348740"/>
              <a:gd name="connsiteX0" fmla="*/ 993140 w 1767840"/>
              <a:gd name="connsiteY0" fmla="*/ 1257300 h 1257300"/>
              <a:gd name="connsiteX1" fmla="*/ 4980 w 1767840"/>
              <a:gd name="connsiteY1" fmla="*/ 989302 h 1257300"/>
              <a:gd name="connsiteX2" fmla="*/ 0 w 1767840"/>
              <a:gd name="connsiteY2" fmla="*/ 975360 h 1257300"/>
              <a:gd name="connsiteX3" fmla="*/ 38100 w 1767840"/>
              <a:gd name="connsiteY3" fmla="*/ 914400 h 1257300"/>
              <a:gd name="connsiteX4" fmla="*/ 228600 w 1767840"/>
              <a:gd name="connsiteY4" fmla="*/ 891540 h 1257300"/>
              <a:gd name="connsiteX5" fmla="*/ 114300 w 1767840"/>
              <a:gd name="connsiteY5" fmla="*/ 701040 h 1257300"/>
              <a:gd name="connsiteX6" fmla="*/ 121920 w 1767840"/>
              <a:gd name="connsiteY6" fmla="*/ 617220 h 1257300"/>
              <a:gd name="connsiteX7" fmla="*/ 144780 w 1767840"/>
              <a:gd name="connsiteY7" fmla="*/ 586740 h 1257300"/>
              <a:gd name="connsiteX8" fmla="*/ 152400 w 1767840"/>
              <a:gd name="connsiteY8" fmla="*/ 441960 h 1257300"/>
              <a:gd name="connsiteX9" fmla="*/ 99060 w 1767840"/>
              <a:gd name="connsiteY9" fmla="*/ 335280 h 1257300"/>
              <a:gd name="connsiteX10" fmla="*/ 83820 w 1767840"/>
              <a:gd name="connsiteY10" fmla="*/ 76200 h 1257300"/>
              <a:gd name="connsiteX11" fmla="*/ 108780 w 1767840"/>
              <a:gd name="connsiteY11" fmla="*/ 42254 h 1257300"/>
              <a:gd name="connsiteX12" fmla="*/ 110488 w 1767840"/>
              <a:gd name="connsiteY12" fmla="*/ 44450 h 1257300"/>
              <a:gd name="connsiteX13" fmla="*/ 167640 w 1767840"/>
              <a:gd name="connsiteY13" fmla="*/ 57150 h 1257300"/>
              <a:gd name="connsiteX14" fmla="*/ 269240 w 1767840"/>
              <a:gd name="connsiteY14" fmla="*/ 82550 h 1257300"/>
              <a:gd name="connsiteX15" fmla="*/ 313688 w 1767840"/>
              <a:gd name="connsiteY15" fmla="*/ 190500 h 1257300"/>
              <a:gd name="connsiteX16" fmla="*/ 427992 w 1767840"/>
              <a:gd name="connsiteY16" fmla="*/ 241300 h 1257300"/>
              <a:gd name="connsiteX17" fmla="*/ 459740 w 1767840"/>
              <a:gd name="connsiteY17" fmla="*/ 393700 h 1257300"/>
              <a:gd name="connsiteX18" fmla="*/ 599440 w 1767840"/>
              <a:gd name="connsiteY18" fmla="*/ 431800 h 1257300"/>
              <a:gd name="connsiteX19" fmla="*/ 675640 w 1767840"/>
              <a:gd name="connsiteY19" fmla="*/ 482600 h 1257300"/>
              <a:gd name="connsiteX20" fmla="*/ 751840 w 1767840"/>
              <a:gd name="connsiteY20" fmla="*/ 577850 h 1257300"/>
              <a:gd name="connsiteX21" fmla="*/ 808992 w 1767840"/>
              <a:gd name="connsiteY21" fmla="*/ 488950 h 1257300"/>
              <a:gd name="connsiteX22" fmla="*/ 872488 w 1767840"/>
              <a:gd name="connsiteY22" fmla="*/ 444500 h 1257300"/>
              <a:gd name="connsiteX23" fmla="*/ 935992 w 1767840"/>
              <a:gd name="connsiteY23" fmla="*/ 349250 h 1257300"/>
              <a:gd name="connsiteX24" fmla="*/ 961392 w 1767840"/>
              <a:gd name="connsiteY24" fmla="*/ 330200 h 1257300"/>
              <a:gd name="connsiteX25" fmla="*/ 1126488 w 1767840"/>
              <a:gd name="connsiteY25" fmla="*/ 234950 h 1257300"/>
              <a:gd name="connsiteX26" fmla="*/ 1056640 w 1767840"/>
              <a:gd name="connsiteY26" fmla="*/ 101600 h 1257300"/>
              <a:gd name="connsiteX27" fmla="*/ 1056640 w 1767840"/>
              <a:gd name="connsiteY27" fmla="*/ 6350 h 1257300"/>
              <a:gd name="connsiteX28" fmla="*/ 1126488 w 1767840"/>
              <a:gd name="connsiteY28" fmla="*/ 0 h 1257300"/>
              <a:gd name="connsiteX29" fmla="*/ 1234440 w 1767840"/>
              <a:gd name="connsiteY29" fmla="*/ 158750 h 1257300"/>
              <a:gd name="connsiteX30" fmla="*/ 1355088 w 1767840"/>
              <a:gd name="connsiteY30" fmla="*/ 177800 h 1257300"/>
              <a:gd name="connsiteX31" fmla="*/ 1469392 w 1767840"/>
              <a:gd name="connsiteY31" fmla="*/ 222250 h 1257300"/>
              <a:gd name="connsiteX32" fmla="*/ 1526540 w 1767840"/>
              <a:gd name="connsiteY32" fmla="*/ 279400 h 1257300"/>
              <a:gd name="connsiteX33" fmla="*/ 1609088 w 1767840"/>
              <a:gd name="connsiteY33" fmla="*/ 247650 h 1257300"/>
              <a:gd name="connsiteX34" fmla="*/ 1710688 w 1767840"/>
              <a:gd name="connsiteY34" fmla="*/ 298450 h 1257300"/>
              <a:gd name="connsiteX35" fmla="*/ 1716252 w 1767840"/>
              <a:gd name="connsiteY35" fmla="*/ 284942 h 1257300"/>
              <a:gd name="connsiteX36" fmla="*/ 1767840 w 1767840"/>
              <a:gd name="connsiteY36" fmla="*/ 373380 h 1257300"/>
              <a:gd name="connsiteX37" fmla="*/ 1767840 w 1767840"/>
              <a:gd name="connsiteY37" fmla="*/ 441960 h 1257300"/>
              <a:gd name="connsiteX38" fmla="*/ 1684020 w 1767840"/>
              <a:gd name="connsiteY38" fmla="*/ 472440 h 1257300"/>
              <a:gd name="connsiteX39" fmla="*/ 1546860 w 1767840"/>
              <a:gd name="connsiteY39" fmla="*/ 739140 h 1257300"/>
              <a:gd name="connsiteX40" fmla="*/ 1539240 w 1767840"/>
              <a:gd name="connsiteY40" fmla="*/ 883920 h 1257300"/>
              <a:gd name="connsiteX41" fmla="*/ 1493520 w 1767840"/>
              <a:gd name="connsiteY41" fmla="*/ 944880 h 1257300"/>
              <a:gd name="connsiteX42" fmla="*/ 1495988 w 1767840"/>
              <a:gd name="connsiteY42" fmla="*/ 989302 h 1257300"/>
              <a:gd name="connsiteX0" fmla="*/ 4980 w 1767840"/>
              <a:gd name="connsiteY0" fmla="*/ 989302 h 989302"/>
              <a:gd name="connsiteX1" fmla="*/ 0 w 1767840"/>
              <a:gd name="connsiteY1" fmla="*/ 975360 h 989302"/>
              <a:gd name="connsiteX2" fmla="*/ 38100 w 1767840"/>
              <a:gd name="connsiteY2" fmla="*/ 914400 h 989302"/>
              <a:gd name="connsiteX3" fmla="*/ 228600 w 1767840"/>
              <a:gd name="connsiteY3" fmla="*/ 891540 h 989302"/>
              <a:gd name="connsiteX4" fmla="*/ 114300 w 1767840"/>
              <a:gd name="connsiteY4" fmla="*/ 701040 h 989302"/>
              <a:gd name="connsiteX5" fmla="*/ 121920 w 1767840"/>
              <a:gd name="connsiteY5" fmla="*/ 617220 h 989302"/>
              <a:gd name="connsiteX6" fmla="*/ 144780 w 1767840"/>
              <a:gd name="connsiteY6" fmla="*/ 586740 h 989302"/>
              <a:gd name="connsiteX7" fmla="*/ 152400 w 1767840"/>
              <a:gd name="connsiteY7" fmla="*/ 441960 h 989302"/>
              <a:gd name="connsiteX8" fmla="*/ 99060 w 1767840"/>
              <a:gd name="connsiteY8" fmla="*/ 335280 h 989302"/>
              <a:gd name="connsiteX9" fmla="*/ 83820 w 1767840"/>
              <a:gd name="connsiteY9" fmla="*/ 76200 h 989302"/>
              <a:gd name="connsiteX10" fmla="*/ 108780 w 1767840"/>
              <a:gd name="connsiteY10" fmla="*/ 42254 h 989302"/>
              <a:gd name="connsiteX11" fmla="*/ 110488 w 1767840"/>
              <a:gd name="connsiteY11" fmla="*/ 44450 h 989302"/>
              <a:gd name="connsiteX12" fmla="*/ 167640 w 1767840"/>
              <a:gd name="connsiteY12" fmla="*/ 57150 h 989302"/>
              <a:gd name="connsiteX13" fmla="*/ 269240 w 1767840"/>
              <a:gd name="connsiteY13" fmla="*/ 82550 h 989302"/>
              <a:gd name="connsiteX14" fmla="*/ 313688 w 1767840"/>
              <a:gd name="connsiteY14" fmla="*/ 190500 h 989302"/>
              <a:gd name="connsiteX15" fmla="*/ 427992 w 1767840"/>
              <a:gd name="connsiteY15" fmla="*/ 241300 h 989302"/>
              <a:gd name="connsiteX16" fmla="*/ 459740 w 1767840"/>
              <a:gd name="connsiteY16" fmla="*/ 393700 h 989302"/>
              <a:gd name="connsiteX17" fmla="*/ 599440 w 1767840"/>
              <a:gd name="connsiteY17" fmla="*/ 431800 h 989302"/>
              <a:gd name="connsiteX18" fmla="*/ 675640 w 1767840"/>
              <a:gd name="connsiteY18" fmla="*/ 482600 h 989302"/>
              <a:gd name="connsiteX19" fmla="*/ 751840 w 1767840"/>
              <a:gd name="connsiteY19" fmla="*/ 577850 h 989302"/>
              <a:gd name="connsiteX20" fmla="*/ 808992 w 1767840"/>
              <a:gd name="connsiteY20" fmla="*/ 488950 h 989302"/>
              <a:gd name="connsiteX21" fmla="*/ 872488 w 1767840"/>
              <a:gd name="connsiteY21" fmla="*/ 444500 h 989302"/>
              <a:gd name="connsiteX22" fmla="*/ 935992 w 1767840"/>
              <a:gd name="connsiteY22" fmla="*/ 349250 h 989302"/>
              <a:gd name="connsiteX23" fmla="*/ 961392 w 1767840"/>
              <a:gd name="connsiteY23" fmla="*/ 330200 h 989302"/>
              <a:gd name="connsiteX24" fmla="*/ 1126488 w 1767840"/>
              <a:gd name="connsiteY24" fmla="*/ 234950 h 989302"/>
              <a:gd name="connsiteX25" fmla="*/ 1056640 w 1767840"/>
              <a:gd name="connsiteY25" fmla="*/ 101600 h 989302"/>
              <a:gd name="connsiteX26" fmla="*/ 1056640 w 1767840"/>
              <a:gd name="connsiteY26" fmla="*/ 6350 h 989302"/>
              <a:gd name="connsiteX27" fmla="*/ 1126488 w 1767840"/>
              <a:gd name="connsiteY27" fmla="*/ 0 h 989302"/>
              <a:gd name="connsiteX28" fmla="*/ 1234440 w 1767840"/>
              <a:gd name="connsiteY28" fmla="*/ 158750 h 989302"/>
              <a:gd name="connsiteX29" fmla="*/ 1355088 w 1767840"/>
              <a:gd name="connsiteY29" fmla="*/ 177800 h 989302"/>
              <a:gd name="connsiteX30" fmla="*/ 1469392 w 1767840"/>
              <a:gd name="connsiteY30" fmla="*/ 222250 h 989302"/>
              <a:gd name="connsiteX31" fmla="*/ 1526540 w 1767840"/>
              <a:gd name="connsiteY31" fmla="*/ 279400 h 989302"/>
              <a:gd name="connsiteX32" fmla="*/ 1609088 w 1767840"/>
              <a:gd name="connsiteY32" fmla="*/ 247650 h 989302"/>
              <a:gd name="connsiteX33" fmla="*/ 1710688 w 1767840"/>
              <a:gd name="connsiteY33" fmla="*/ 298450 h 989302"/>
              <a:gd name="connsiteX34" fmla="*/ 1716252 w 1767840"/>
              <a:gd name="connsiteY34" fmla="*/ 284942 h 989302"/>
              <a:gd name="connsiteX35" fmla="*/ 1767840 w 1767840"/>
              <a:gd name="connsiteY35" fmla="*/ 373380 h 989302"/>
              <a:gd name="connsiteX36" fmla="*/ 1767840 w 1767840"/>
              <a:gd name="connsiteY36" fmla="*/ 441960 h 989302"/>
              <a:gd name="connsiteX37" fmla="*/ 1684020 w 1767840"/>
              <a:gd name="connsiteY37" fmla="*/ 472440 h 989302"/>
              <a:gd name="connsiteX38" fmla="*/ 1546860 w 1767840"/>
              <a:gd name="connsiteY38" fmla="*/ 739140 h 989302"/>
              <a:gd name="connsiteX39" fmla="*/ 1539240 w 1767840"/>
              <a:gd name="connsiteY39" fmla="*/ 883920 h 989302"/>
              <a:gd name="connsiteX40" fmla="*/ 1493520 w 1767840"/>
              <a:gd name="connsiteY40" fmla="*/ 944880 h 989302"/>
              <a:gd name="connsiteX41" fmla="*/ 1495988 w 1767840"/>
              <a:gd name="connsiteY41" fmla="*/ 989302 h 989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767840" h="989302">
                <a:moveTo>
                  <a:pt x="4980" y="989302"/>
                </a:moveTo>
                <a:lnTo>
                  <a:pt x="0" y="975360"/>
                </a:lnTo>
                <a:lnTo>
                  <a:pt x="38100" y="914400"/>
                </a:lnTo>
                <a:lnTo>
                  <a:pt x="228600" y="891540"/>
                </a:lnTo>
                <a:lnTo>
                  <a:pt x="114300" y="701040"/>
                </a:lnTo>
                <a:lnTo>
                  <a:pt x="121920" y="617220"/>
                </a:lnTo>
                <a:lnTo>
                  <a:pt x="144780" y="586740"/>
                </a:lnTo>
                <a:lnTo>
                  <a:pt x="152400" y="441960"/>
                </a:lnTo>
                <a:lnTo>
                  <a:pt x="99060" y="335280"/>
                </a:lnTo>
                <a:lnTo>
                  <a:pt x="83820" y="76200"/>
                </a:lnTo>
                <a:lnTo>
                  <a:pt x="108780" y="42254"/>
                </a:lnTo>
                <a:lnTo>
                  <a:pt x="110488" y="44450"/>
                </a:lnTo>
                <a:lnTo>
                  <a:pt x="167640" y="57150"/>
                </a:lnTo>
                <a:lnTo>
                  <a:pt x="269240" y="82550"/>
                </a:lnTo>
                <a:lnTo>
                  <a:pt x="313688" y="190500"/>
                </a:lnTo>
                <a:lnTo>
                  <a:pt x="427992" y="241300"/>
                </a:lnTo>
                <a:lnTo>
                  <a:pt x="459740" y="393700"/>
                </a:lnTo>
                <a:lnTo>
                  <a:pt x="599440" y="431800"/>
                </a:lnTo>
                <a:lnTo>
                  <a:pt x="675640" y="482600"/>
                </a:lnTo>
                <a:lnTo>
                  <a:pt x="751840" y="577850"/>
                </a:lnTo>
                <a:lnTo>
                  <a:pt x="808992" y="488950"/>
                </a:lnTo>
                <a:lnTo>
                  <a:pt x="872488" y="444500"/>
                </a:lnTo>
                <a:lnTo>
                  <a:pt x="935992" y="349250"/>
                </a:lnTo>
                <a:lnTo>
                  <a:pt x="961392" y="330200"/>
                </a:lnTo>
                <a:lnTo>
                  <a:pt x="1126488" y="234950"/>
                </a:lnTo>
                <a:lnTo>
                  <a:pt x="1056640" y="101600"/>
                </a:lnTo>
                <a:lnTo>
                  <a:pt x="1056640" y="6350"/>
                </a:lnTo>
                <a:lnTo>
                  <a:pt x="1126488" y="0"/>
                </a:lnTo>
                <a:lnTo>
                  <a:pt x="1234440" y="158750"/>
                </a:lnTo>
                <a:lnTo>
                  <a:pt x="1355088" y="177800"/>
                </a:lnTo>
                <a:lnTo>
                  <a:pt x="1469392" y="222250"/>
                </a:lnTo>
                <a:lnTo>
                  <a:pt x="1526540" y="279400"/>
                </a:lnTo>
                <a:lnTo>
                  <a:pt x="1609088" y="247650"/>
                </a:lnTo>
                <a:lnTo>
                  <a:pt x="1710688" y="298450"/>
                </a:lnTo>
                <a:lnTo>
                  <a:pt x="1716252" y="284942"/>
                </a:lnTo>
                <a:lnTo>
                  <a:pt x="1767840" y="373380"/>
                </a:lnTo>
                <a:lnTo>
                  <a:pt x="1767840" y="441960"/>
                </a:lnTo>
                <a:lnTo>
                  <a:pt x="1684020" y="472440"/>
                </a:lnTo>
                <a:lnTo>
                  <a:pt x="1546860" y="739140"/>
                </a:lnTo>
                <a:lnTo>
                  <a:pt x="1539240" y="883920"/>
                </a:lnTo>
                <a:lnTo>
                  <a:pt x="1493520" y="944880"/>
                </a:lnTo>
                <a:lnTo>
                  <a:pt x="1495988" y="989302"/>
                </a:lnTo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0" name="フリーフォーム: 図形 349">
            <a:extLst>
              <a:ext uri="{FF2B5EF4-FFF2-40B4-BE49-F238E27FC236}">
                <a16:creationId xmlns:a16="http://schemas.microsoft.com/office/drawing/2014/main" id="{61C6EE9E-10C0-46F4-8777-C464F44A8D98}"/>
              </a:ext>
            </a:extLst>
          </p:cNvPr>
          <p:cNvSpPr/>
          <p:nvPr/>
        </p:nvSpPr>
        <p:spPr>
          <a:xfrm>
            <a:off x="6599893" y="19321851"/>
            <a:ext cx="2950208" cy="1795752"/>
          </a:xfrm>
          <a:custGeom>
            <a:avLst/>
            <a:gdLst>
              <a:gd name="connsiteX0" fmla="*/ 1860548 w 2950208"/>
              <a:gd name="connsiteY0" fmla="*/ 0 h 1795752"/>
              <a:gd name="connsiteX1" fmla="*/ 1943096 w 2950208"/>
              <a:gd name="connsiteY1" fmla="*/ 25400 h 1795752"/>
              <a:gd name="connsiteX2" fmla="*/ 2152648 w 2950208"/>
              <a:gd name="connsiteY2" fmla="*/ 69850 h 1795752"/>
              <a:gd name="connsiteX3" fmla="*/ 2260600 w 2950208"/>
              <a:gd name="connsiteY3" fmla="*/ 120650 h 1795752"/>
              <a:gd name="connsiteX4" fmla="*/ 2330448 w 2950208"/>
              <a:gd name="connsiteY4" fmla="*/ 127000 h 1795752"/>
              <a:gd name="connsiteX5" fmla="*/ 2444748 w 2950208"/>
              <a:gd name="connsiteY5" fmla="*/ 177800 h 1795752"/>
              <a:gd name="connsiteX6" fmla="*/ 2559048 w 2950208"/>
              <a:gd name="connsiteY6" fmla="*/ 304800 h 1795752"/>
              <a:gd name="connsiteX7" fmla="*/ 2628896 w 2950208"/>
              <a:gd name="connsiteY7" fmla="*/ 361950 h 1795752"/>
              <a:gd name="connsiteX8" fmla="*/ 2654296 w 2950208"/>
              <a:gd name="connsiteY8" fmla="*/ 501650 h 1795752"/>
              <a:gd name="connsiteX9" fmla="*/ 2806696 w 2950208"/>
              <a:gd name="connsiteY9" fmla="*/ 501650 h 1795752"/>
              <a:gd name="connsiteX10" fmla="*/ 2806696 w 2950208"/>
              <a:gd name="connsiteY10" fmla="*/ 539750 h 1795752"/>
              <a:gd name="connsiteX11" fmla="*/ 2774948 w 2950208"/>
              <a:gd name="connsiteY11" fmla="*/ 596900 h 1795752"/>
              <a:gd name="connsiteX12" fmla="*/ 2787648 w 2950208"/>
              <a:gd name="connsiteY12" fmla="*/ 654050 h 1795752"/>
              <a:gd name="connsiteX13" fmla="*/ 2800348 w 2950208"/>
              <a:gd name="connsiteY13" fmla="*/ 749300 h 1795752"/>
              <a:gd name="connsiteX14" fmla="*/ 2787648 w 2950208"/>
              <a:gd name="connsiteY14" fmla="*/ 793750 h 1795752"/>
              <a:gd name="connsiteX15" fmla="*/ 2832096 w 2950208"/>
              <a:gd name="connsiteY15" fmla="*/ 850900 h 1795752"/>
              <a:gd name="connsiteX16" fmla="*/ 2830388 w 2950208"/>
              <a:gd name="connsiteY16" fmla="*/ 848704 h 1795752"/>
              <a:gd name="connsiteX17" fmla="*/ 2805428 w 2950208"/>
              <a:gd name="connsiteY17" fmla="*/ 882650 h 1795752"/>
              <a:gd name="connsiteX18" fmla="*/ 2820668 w 2950208"/>
              <a:gd name="connsiteY18" fmla="*/ 1141730 h 1795752"/>
              <a:gd name="connsiteX19" fmla="*/ 2874008 w 2950208"/>
              <a:gd name="connsiteY19" fmla="*/ 1248410 h 1795752"/>
              <a:gd name="connsiteX20" fmla="*/ 2866388 w 2950208"/>
              <a:gd name="connsiteY20" fmla="*/ 1393190 h 1795752"/>
              <a:gd name="connsiteX21" fmla="*/ 2843528 w 2950208"/>
              <a:gd name="connsiteY21" fmla="*/ 1423670 h 1795752"/>
              <a:gd name="connsiteX22" fmla="*/ 2835908 w 2950208"/>
              <a:gd name="connsiteY22" fmla="*/ 1507490 h 1795752"/>
              <a:gd name="connsiteX23" fmla="*/ 2950208 w 2950208"/>
              <a:gd name="connsiteY23" fmla="*/ 1697990 h 1795752"/>
              <a:gd name="connsiteX24" fmla="*/ 2759708 w 2950208"/>
              <a:gd name="connsiteY24" fmla="*/ 1720850 h 1795752"/>
              <a:gd name="connsiteX25" fmla="*/ 2721608 w 2950208"/>
              <a:gd name="connsiteY25" fmla="*/ 1781810 h 1795752"/>
              <a:gd name="connsiteX26" fmla="*/ 2726588 w 2950208"/>
              <a:gd name="connsiteY26" fmla="*/ 1795752 h 1795752"/>
              <a:gd name="connsiteX27" fmla="*/ 8876 w 2950208"/>
              <a:gd name="connsiteY27" fmla="*/ 1795752 h 1795752"/>
              <a:gd name="connsiteX28" fmla="*/ 0 w 2950208"/>
              <a:gd name="connsiteY28" fmla="*/ 1778000 h 1795752"/>
              <a:gd name="connsiteX29" fmla="*/ 82548 w 2950208"/>
              <a:gd name="connsiteY29" fmla="*/ 1663700 h 1795752"/>
              <a:gd name="connsiteX30" fmla="*/ 120648 w 2950208"/>
              <a:gd name="connsiteY30" fmla="*/ 1581150 h 1795752"/>
              <a:gd name="connsiteX31" fmla="*/ 57148 w 2950208"/>
              <a:gd name="connsiteY31" fmla="*/ 1504950 h 1795752"/>
              <a:gd name="connsiteX32" fmla="*/ 57148 w 2950208"/>
              <a:gd name="connsiteY32" fmla="*/ 1466850 h 1795752"/>
              <a:gd name="connsiteX33" fmla="*/ 133348 w 2950208"/>
              <a:gd name="connsiteY33" fmla="*/ 1397000 h 1795752"/>
              <a:gd name="connsiteX34" fmla="*/ 222248 w 2950208"/>
              <a:gd name="connsiteY34" fmla="*/ 1276350 h 1795752"/>
              <a:gd name="connsiteX35" fmla="*/ 177800 w 2950208"/>
              <a:gd name="connsiteY35" fmla="*/ 1225550 h 1795752"/>
              <a:gd name="connsiteX36" fmla="*/ 133348 w 2950208"/>
              <a:gd name="connsiteY36" fmla="*/ 1219200 h 1795752"/>
              <a:gd name="connsiteX37" fmla="*/ 63496 w 2950208"/>
              <a:gd name="connsiteY37" fmla="*/ 1155700 h 1795752"/>
              <a:gd name="connsiteX38" fmla="*/ 76200 w 2950208"/>
              <a:gd name="connsiteY38" fmla="*/ 1041400 h 1795752"/>
              <a:gd name="connsiteX39" fmla="*/ 107948 w 2950208"/>
              <a:gd name="connsiteY39" fmla="*/ 1035050 h 1795752"/>
              <a:gd name="connsiteX40" fmla="*/ 120648 w 2950208"/>
              <a:gd name="connsiteY40" fmla="*/ 990600 h 1795752"/>
              <a:gd name="connsiteX41" fmla="*/ 165096 w 2950208"/>
              <a:gd name="connsiteY41" fmla="*/ 971550 h 1795752"/>
              <a:gd name="connsiteX42" fmla="*/ 165096 w 2950208"/>
              <a:gd name="connsiteY42" fmla="*/ 920752 h 1795752"/>
              <a:gd name="connsiteX43" fmla="*/ 177800 w 2950208"/>
              <a:gd name="connsiteY43" fmla="*/ 914400 h 1795752"/>
              <a:gd name="connsiteX44" fmla="*/ 241296 w 2950208"/>
              <a:gd name="connsiteY44" fmla="*/ 889000 h 1795752"/>
              <a:gd name="connsiteX45" fmla="*/ 254000 w 2950208"/>
              <a:gd name="connsiteY45" fmla="*/ 844550 h 1795752"/>
              <a:gd name="connsiteX46" fmla="*/ 387348 w 2950208"/>
              <a:gd name="connsiteY46" fmla="*/ 781050 h 1795752"/>
              <a:gd name="connsiteX47" fmla="*/ 425448 w 2950208"/>
              <a:gd name="connsiteY47" fmla="*/ 704850 h 1795752"/>
              <a:gd name="connsiteX48" fmla="*/ 495296 w 2950208"/>
              <a:gd name="connsiteY48" fmla="*/ 717550 h 1795752"/>
              <a:gd name="connsiteX49" fmla="*/ 679448 w 2950208"/>
              <a:gd name="connsiteY49" fmla="*/ 635000 h 1795752"/>
              <a:gd name="connsiteX50" fmla="*/ 736600 w 2950208"/>
              <a:gd name="connsiteY50" fmla="*/ 584200 h 1795752"/>
              <a:gd name="connsiteX51" fmla="*/ 781048 w 2950208"/>
              <a:gd name="connsiteY51" fmla="*/ 533400 h 1795752"/>
              <a:gd name="connsiteX52" fmla="*/ 889000 w 2950208"/>
              <a:gd name="connsiteY52" fmla="*/ 514350 h 1795752"/>
              <a:gd name="connsiteX53" fmla="*/ 895348 w 2950208"/>
              <a:gd name="connsiteY53" fmla="*/ 450850 h 1795752"/>
              <a:gd name="connsiteX54" fmla="*/ 1022348 w 2950208"/>
              <a:gd name="connsiteY54" fmla="*/ 438150 h 1795752"/>
              <a:gd name="connsiteX55" fmla="*/ 1060448 w 2950208"/>
              <a:gd name="connsiteY55" fmla="*/ 374650 h 1795752"/>
              <a:gd name="connsiteX56" fmla="*/ 1162048 w 2950208"/>
              <a:gd name="connsiteY56" fmla="*/ 317500 h 1795752"/>
              <a:gd name="connsiteX57" fmla="*/ 1257296 w 2950208"/>
              <a:gd name="connsiteY57" fmla="*/ 323850 h 1795752"/>
              <a:gd name="connsiteX58" fmla="*/ 1352548 w 2950208"/>
              <a:gd name="connsiteY58" fmla="*/ 254000 h 1795752"/>
              <a:gd name="connsiteX59" fmla="*/ 1504948 w 2950208"/>
              <a:gd name="connsiteY59" fmla="*/ 254000 h 1795752"/>
              <a:gd name="connsiteX60" fmla="*/ 1504948 w 2950208"/>
              <a:gd name="connsiteY60" fmla="*/ 209550 h 1795752"/>
              <a:gd name="connsiteX61" fmla="*/ 1485896 w 2950208"/>
              <a:gd name="connsiteY61" fmla="*/ 127000 h 1795752"/>
              <a:gd name="connsiteX62" fmla="*/ 1530348 w 2950208"/>
              <a:gd name="connsiteY62" fmla="*/ 69850 h 1795752"/>
              <a:gd name="connsiteX63" fmla="*/ 1727200 w 2950208"/>
              <a:gd name="connsiteY63" fmla="*/ 12700 h 1795752"/>
              <a:gd name="connsiteX0" fmla="*/ 1860548 w 2950208"/>
              <a:gd name="connsiteY0" fmla="*/ 0 h 2114582"/>
              <a:gd name="connsiteX1" fmla="*/ 1943096 w 2950208"/>
              <a:gd name="connsiteY1" fmla="*/ 25400 h 2114582"/>
              <a:gd name="connsiteX2" fmla="*/ 2152648 w 2950208"/>
              <a:gd name="connsiteY2" fmla="*/ 69850 h 2114582"/>
              <a:gd name="connsiteX3" fmla="*/ 2260600 w 2950208"/>
              <a:gd name="connsiteY3" fmla="*/ 120650 h 2114582"/>
              <a:gd name="connsiteX4" fmla="*/ 2330448 w 2950208"/>
              <a:gd name="connsiteY4" fmla="*/ 127000 h 2114582"/>
              <a:gd name="connsiteX5" fmla="*/ 2444748 w 2950208"/>
              <a:gd name="connsiteY5" fmla="*/ 177800 h 2114582"/>
              <a:gd name="connsiteX6" fmla="*/ 2559048 w 2950208"/>
              <a:gd name="connsiteY6" fmla="*/ 304800 h 2114582"/>
              <a:gd name="connsiteX7" fmla="*/ 2628896 w 2950208"/>
              <a:gd name="connsiteY7" fmla="*/ 361950 h 2114582"/>
              <a:gd name="connsiteX8" fmla="*/ 2654296 w 2950208"/>
              <a:gd name="connsiteY8" fmla="*/ 501650 h 2114582"/>
              <a:gd name="connsiteX9" fmla="*/ 2806696 w 2950208"/>
              <a:gd name="connsiteY9" fmla="*/ 501650 h 2114582"/>
              <a:gd name="connsiteX10" fmla="*/ 2806696 w 2950208"/>
              <a:gd name="connsiteY10" fmla="*/ 539750 h 2114582"/>
              <a:gd name="connsiteX11" fmla="*/ 2774948 w 2950208"/>
              <a:gd name="connsiteY11" fmla="*/ 596900 h 2114582"/>
              <a:gd name="connsiteX12" fmla="*/ 2787648 w 2950208"/>
              <a:gd name="connsiteY12" fmla="*/ 654050 h 2114582"/>
              <a:gd name="connsiteX13" fmla="*/ 2800348 w 2950208"/>
              <a:gd name="connsiteY13" fmla="*/ 749300 h 2114582"/>
              <a:gd name="connsiteX14" fmla="*/ 2787648 w 2950208"/>
              <a:gd name="connsiteY14" fmla="*/ 793750 h 2114582"/>
              <a:gd name="connsiteX15" fmla="*/ 2832096 w 2950208"/>
              <a:gd name="connsiteY15" fmla="*/ 850900 h 2114582"/>
              <a:gd name="connsiteX16" fmla="*/ 2830388 w 2950208"/>
              <a:gd name="connsiteY16" fmla="*/ 848704 h 2114582"/>
              <a:gd name="connsiteX17" fmla="*/ 2805428 w 2950208"/>
              <a:gd name="connsiteY17" fmla="*/ 882650 h 2114582"/>
              <a:gd name="connsiteX18" fmla="*/ 2820668 w 2950208"/>
              <a:gd name="connsiteY18" fmla="*/ 1141730 h 2114582"/>
              <a:gd name="connsiteX19" fmla="*/ 2874008 w 2950208"/>
              <a:gd name="connsiteY19" fmla="*/ 1248410 h 2114582"/>
              <a:gd name="connsiteX20" fmla="*/ 2866388 w 2950208"/>
              <a:gd name="connsiteY20" fmla="*/ 1393190 h 2114582"/>
              <a:gd name="connsiteX21" fmla="*/ 2843528 w 2950208"/>
              <a:gd name="connsiteY21" fmla="*/ 1423670 h 2114582"/>
              <a:gd name="connsiteX22" fmla="*/ 2835908 w 2950208"/>
              <a:gd name="connsiteY22" fmla="*/ 1507490 h 2114582"/>
              <a:gd name="connsiteX23" fmla="*/ 2950208 w 2950208"/>
              <a:gd name="connsiteY23" fmla="*/ 1697990 h 2114582"/>
              <a:gd name="connsiteX24" fmla="*/ 2759708 w 2950208"/>
              <a:gd name="connsiteY24" fmla="*/ 1720850 h 2114582"/>
              <a:gd name="connsiteX25" fmla="*/ 2721608 w 2950208"/>
              <a:gd name="connsiteY25" fmla="*/ 1781810 h 2114582"/>
              <a:gd name="connsiteX26" fmla="*/ 2726588 w 2950208"/>
              <a:gd name="connsiteY26" fmla="*/ 1795752 h 2114582"/>
              <a:gd name="connsiteX27" fmla="*/ 1504948 w 2950208"/>
              <a:gd name="connsiteY27" fmla="*/ 2114550 h 2114582"/>
              <a:gd name="connsiteX28" fmla="*/ 8876 w 2950208"/>
              <a:gd name="connsiteY28" fmla="*/ 1795752 h 2114582"/>
              <a:gd name="connsiteX29" fmla="*/ 0 w 2950208"/>
              <a:gd name="connsiteY29" fmla="*/ 1778000 h 2114582"/>
              <a:gd name="connsiteX30" fmla="*/ 82548 w 2950208"/>
              <a:gd name="connsiteY30" fmla="*/ 1663700 h 2114582"/>
              <a:gd name="connsiteX31" fmla="*/ 120648 w 2950208"/>
              <a:gd name="connsiteY31" fmla="*/ 1581150 h 2114582"/>
              <a:gd name="connsiteX32" fmla="*/ 57148 w 2950208"/>
              <a:gd name="connsiteY32" fmla="*/ 1504950 h 2114582"/>
              <a:gd name="connsiteX33" fmla="*/ 57148 w 2950208"/>
              <a:gd name="connsiteY33" fmla="*/ 1466850 h 2114582"/>
              <a:gd name="connsiteX34" fmla="*/ 133348 w 2950208"/>
              <a:gd name="connsiteY34" fmla="*/ 1397000 h 2114582"/>
              <a:gd name="connsiteX35" fmla="*/ 222248 w 2950208"/>
              <a:gd name="connsiteY35" fmla="*/ 1276350 h 2114582"/>
              <a:gd name="connsiteX36" fmla="*/ 177800 w 2950208"/>
              <a:gd name="connsiteY36" fmla="*/ 1225550 h 2114582"/>
              <a:gd name="connsiteX37" fmla="*/ 133348 w 2950208"/>
              <a:gd name="connsiteY37" fmla="*/ 1219200 h 2114582"/>
              <a:gd name="connsiteX38" fmla="*/ 63496 w 2950208"/>
              <a:gd name="connsiteY38" fmla="*/ 1155700 h 2114582"/>
              <a:gd name="connsiteX39" fmla="*/ 76200 w 2950208"/>
              <a:gd name="connsiteY39" fmla="*/ 1041400 h 2114582"/>
              <a:gd name="connsiteX40" fmla="*/ 107948 w 2950208"/>
              <a:gd name="connsiteY40" fmla="*/ 1035050 h 2114582"/>
              <a:gd name="connsiteX41" fmla="*/ 120648 w 2950208"/>
              <a:gd name="connsiteY41" fmla="*/ 990600 h 2114582"/>
              <a:gd name="connsiteX42" fmla="*/ 165096 w 2950208"/>
              <a:gd name="connsiteY42" fmla="*/ 971550 h 2114582"/>
              <a:gd name="connsiteX43" fmla="*/ 165096 w 2950208"/>
              <a:gd name="connsiteY43" fmla="*/ 920752 h 2114582"/>
              <a:gd name="connsiteX44" fmla="*/ 177800 w 2950208"/>
              <a:gd name="connsiteY44" fmla="*/ 914400 h 2114582"/>
              <a:gd name="connsiteX45" fmla="*/ 241296 w 2950208"/>
              <a:gd name="connsiteY45" fmla="*/ 889000 h 2114582"/>
              <a:gd name="connsiteX46" fmla="*/ 254000 w 2950208"/>
              <a:gd name="connsiteY46" fmla="*/ 844550 h 2114582"/>
              <a:gd name="connsiteX47" fmla="*/ 387348 w 2950208"/>
              <a:gd name="connsiteY47" fmla="*/ 781050 h 2114582"/>
              <a:gd name="connsiteX48" fmla="*/ 425448 w 2950208"/>
              <a:gd name="connsiteY48" fmla="*/ 704850 h 2114582"/>
              <a:gd name="connsiteX49" fmla="*/ 495296 w 2950208"/>
              <a:gd name="connsiteY49" fmla="*/ 717550 h 2114582"/>
              <a:gd name="connsiteX50" fmla="*/ 679448 w 2950208"/>
              <a:gd name="connsiteY50" fmla="*/ 635000 h 2114582"/>
              <a:gd name="connsiteX51" fmla="*/ 736600 w 2950208"/>
              <a:gd name="connsiteY51" fmla="*/ 584200 h 2114582"/>
              <a:gd name="connsiteX52" fmla="*/ 781048 w 2950208"/>
              <a:gd name="connsiteY52" fmla="*/ 533400 h 2114582"/>
              <a:gd name="connsiteX53" fmla="*/ 889000 w 2950208"/>
              <a:gd name="connsiteY53" fmla="*/ 514350 h 2114582"/>
              <a:gd name="connsiteX54" fmla="*/ 895348 w 2950208"/>
              <a:gd name="connsiteY54" fmla="*/ 450850 h 2114582"/>
              <a:gd name="connsiteX55" fmla="*/ 1022348 w 2950208"/>
              <a:gd name="connsiteY55" fmla="*/ 438150 h 2114582"/>
              <a:gd name="connsiteX56" fmla="*/ 1060448 w 2950208"/>
              <a:gd name="connsiteY56" fmla="*/ 374650 h 2114582"/>
              <a:gd name="connsiteX57" fmla="*/ 1162048 w 2950208"/>
              <a:gd name="connsiteY57" fmla="*/ 317500 h 2114582"/>
              <a:gd name="connsiteX58" fmla="*/ 1257296 w 2950208"/>
              <a:gd name="connsiteY58" fmla="*/ 323850 h 2114582"/>
              <a:gd name="connsiteX59" fmla="*/ 1352548 w 2950208"/>
              <a:gd name="connsiteY59" fmla="*/ 254000 h 2114582"/>
              <a:gd name="connsiteX60" fmla="*/ 1504948 w 2950208"/>
              <a:gd name="connsiteY60" fmla="*/ 254000 h 2114582"/>
              <a:gd name="connsiteX61" fmla="*/ 1504948 w 2950208"/>
              <a:gd name="connsiteY61" fmla="*/ 209550 h 2114582"/>
              <a:gd name="connsiteX62" fmla="*/ 1485896 w 2950208"/>
              <a:gd name="connsiteY62" fmla="*/ 127000 h 2114582"/>
              <a:gd name="connsiteX63" fmla="*/ 1530348 w 2950208"/>
              <a:gd name="connsiteY63" fmla="*/ 69850 h 2114582"/>
              <a:gd name="connsiteX64" fmla="*/ 1727200 w 2950208"/>
              <a:gd name="connsiteY64" fmla="*/ 12700 h 2114582"/>
              <a:gd name="connsiteX65" fmla="*/ 1860548 w 2950208"/>
              <a:gd name="connsiteY65" fmla="*/ 0 h 2114582"/>
              <a:gd name="connsiteX0" fmla="*/ 1504948 w 2950208"/>
              <a:gd name="connsiteY0" fmla="*/ 2114550 h 2205990"/>
              <a:gd name="connsiteX1" fmla="*/ 8876 w 2950208"/>
              <a:gd name="connsiteY1" fmla="*/ 1795752 h 2205990"/>
              <a:gd name="connsiteX2" fmla="*/ 0 w 2950208"/>
              <a:gd name="connsiteY2" fmla="*/ 1778000 h 2205990"/>
              <a:gd name="connsiteX3" fmla="*/ 82548 w 2950208"/>
              <a:gd name="connsiteY3" fmla="*/ 1663700 h 2205990"/>
              <a:gd name="connsiteX4" fmla="*/ 120648 w 2950208"/>
              <a:gd name="connsiteY4" fmla="*/ 1581150 h 2205990"/>
              <a:gd name="connsiteX5" fmla="*/ 57148 w 2950208"/>
              <a:gd name="connsiteY5" fmla="*/ 1504950 h 2205990"/>
              <a:gd name="connsiteX6" fmla="*/ 57148 w 2950208"/>
              <a:gd name="connsiteY6" fmla="*/ 1466850 h 2205990"/>
              <a:gd name="connsiteX7" fmla="*/ 133348 w 2950208"/>
              <a:gd name="connsiteY7" fmla="*/ 1397000 h 2205990"/>
              <a:gd name="connsiteX8" fmla="*/ 222248 w 2950208"/>
              <a:gd name="connsiteY8" fmla="*/ 1276350 h 2205990"/>
              <a:gd name="connsiteX9" fmla="*/ 177800 w 2950208"/>
              <a:gd name="connsiteY9" fmla="*/ 1225550 h 2205990"/>
              <a:gd name="connsiteX10" fmla="*/ 133348 w 2950208"/>
              <a:gd name="connsiteY10" fmla="*/ 1219200 h 2205990"/>
              <a:gd name="connsiteX11" fmla="*/ 63496 w 2950208"/>
              <a:gd name="connsiteY11" fmla="*/ 1155700 h 2205990"/>
              <a:gd name="connsiteX12" fmla="*/ 76200 w 2950208"/>
              <a:gd name="connsiteY12" fmla="*/ 1041400 h 2205990"/>
              <a:gd name="connsiteX13" fmla="*/ 107948 w 2950208"/>
              <a:gd name="connsiteY13" fmla="*/ 1035050 h 2205990"/>
              <a:gd name="connsiteX14" fmla="*/ 120648 w 2950208"/>
              <a:gd name="connsiteY14" fmla="*/ 990600 h 2205990"/>
              <a:gd name="connsiteX15" fmla="*/ 165096 w 2950208"/>
              <a:gd name="connsiteY15" fmla="*/ 971550 h 2205990"/>
              <a:gd name="connsiteX16" fmla="*/ 165096 w 2950208"/>
              <a:gd name="connsiteY16" fmla="*/ 920752 h 2205990"/>
              <a:gd name="connsiteX17" fmla="*/ 177800 w 2950208"/>
              <a:gd name="connsiteY17" fmla="*/ 914400 h 2205990"/>
              <a:gd name="connsiteX18" fmla="*/ 241296 w 2950208"/>
              <a:gd name="connsiteY18" fmla="*/ 889000 h 2205990"/>
              <a:gd name="connsiteX19" fmla="*/ 254000 w 2950208"/>
              <a:gd name="connsiteY19" fmla="*/ 844550 h 2205990"/>
              <a:gd name="connsiteX20" fmla="*/ 387348 w 2950208"/>
              <a:gd name="connsiteY20" fmla="*/ 781050 h 2205990"/>
              <a:gd name="connsiteX21" fmla="*/ 425448 w 2950208"/>
              <a:gd name="connsiteY21" fmla="*/ 704850 h 2205990"/>
              <a:gd name="connsiteX22" fmla="*/ 495296 w 2950208"/>
              <a:gd name="connsiteY22" fmla="*/ 717550 h 2205990"/>
              <a:gd name="connsiteX23" fmla="*/ 679448 w 2950208"/>
              <a:gd name="connsiteY23" fmla="*/ 635000 h 2205990"/>
              <a:gd name="connsiteX24" fmla="*/ 736600 w 2950208"/>
              <a:gd name="connsiteY24" fmla="*/ 584200 h 2205990"/>
              <a:gd name="connsiteX25" fmla="*/ 781048 w 2950208"/>
              <a:gd name="connsiteY25" fmla="*/ 533400 h 2205990"/>
              <a:gd name="connsiteX26" fmla="*/ 889000 w 2950208"/>
              <a:gd name="connsiteY26" fmla="*/ 514350 h 2205990"/>
              <a:gd name="connsiteX27" fmla="*/ 895348 w 2950208"/>
              <a:gd name="connsiteY27" fmla="*/ 450850 h 2205990"/>
              <a:gd name="connsiteX28" fmla="*/ 1022348 w 2950208"/>
              <a:gd name="connsiteY28" fmla="*/ 438150 h 2205990"/>
              <a:gd name="connsiteX29" fmla="*/ 1060448 w 2950208"/>
              <a:gd name="connsiteY29" fmla="*/ 374650 h 2205990"/>
              <a:gd name="connsiteX30" fmla="*/ 1162048 w 2950208"/>
              <a:gd name="connsiteY30" fmla="*/ 317500 h 2205990"/>
              <a:gd name="connsiteX31" fmla="*/ 1257296 w 2950208"/>
              <a:gd name="connsiteY31" fmla="*/ 323850 h 2205990"/>
              <a:gd name="connsiteX32" fmla="*/ 1352548 w 2950208"/>
              <a:gd name="connsiteY32" fmla="*/ 254000 h 2205990"/>
              <a:gd name="connsiteX33" fmla="*/ 1504948 w 2950208"/>
              <a:gd name="connsiteY33" fmla="*/ 254000 h 2205990"/>
              <a:gd name="connsiteX34" fmla="*/ 1504948 w 2950208"/>
              <a:gd name="connsiteY34" fmla="*/ 209550 h 2205990"/>
              <a:gd name="connsiteX35" fmla="*/ 1485896 w 2950208"/>
              <a:gd name="connsiteY35" fmla="*/ 127000 h 2205990"/>
              <a:gd name="connsiteX36" fmla="*/ 1530348 w 2950208"/>
              <a:gd name="connsiteY36" fmla="*/ 69850 h 2205990"/>
              <a:gd name="connsiteX37" fmla="*/ 1727200 w 2950208"/>
              <a:gd name="connsiteY37" fmla="*/ 12700 h 2205990"/>
              <a:gd name="connsiteX38" fmla="*/ 1860548 w 2950208"/>
              <a:gd name="connsiteY38" fmla="*/ 0 h 2205990"/>
              <a:gd name="connsiteX39" fmla="*/ 1943096 w 2950208"/>
              <a:gd name="connsiteY39" fmla="*/ 25400 h 2205990"/>
              <a:gd name="connsiteX40" fmla="*/ 2152648 w 2950208"/>
              <a:gd name="connsiteY40" fmla="*/ 69850 h 2205990"/>
              <a:gd name="connsiteX41" fmla="*/ 2260600 w 2950208"/>
              <a:gd name="connsiteY41" fmla="*/ 120650 h 2205990"/>
              <a:gd name="connsiteX42" fmla="*/ 2330448 w 2950208"/>
              <a:gd name="connsiteY42" fmla="*/ 127000 h 2205990"/>
              <a:gd name="connsiteX43" fmla="*/ 2444748 w 2950208"/>
              <a:gd name="connsiteY43" fmla="*/ 177800 h 2205990"/>
              <a:gd name="connsiteX44" fmla="*/ 2559048 w 2950208"/>
              <a:gd name="connsiteY44" fmla="*/ 304800 h 2205990"/>
              <a:gd name="connsiteX45" fmla="*/ 2628896 w 2950208"/>
              <a:gd name="connsiteY45" fmla="*/ 361950 h 2205990"/>
              <a:gd name="connsiteX46" fmla="*/ 2654296 w 2950208"/>
              <a:gd name="connsiteY46" fmla="*/ 501650 h 2205990"/>
              <a:gd name="connsiteX47" fmla="*/ 2806696 w 2950208"/>
              <a:gd name="connsiteY47" fmla="*/ 501650 h 2205990"/>
              <a:gd name="connsiteX48" fmla="*/ 2806696 w 2950208"/>
              <a:gd name="connsiteY48" fmla="*/ 539750 h 2205990"/>
              <a:gd name="connsiteX49" fmla="*/ 2774948 w 2950208"/>
              <a:gd name="connsiteY49" fmla="*/ 596900 h 2205990"/>
              <a:gd name="connsiteX50" fmla="*/ 2787648 w 2950208"/>
              <a:gd name="connsiteY50" fmla="*/ 654050 h 2205990"/>
              <a:gd name="connsiteX51" fmla="*/ 2800348 w 2950208"/>
              <a:gd name="connsiteY51" fmla="*/ 749300 h 2205990"/>
              <a:gd name="connsiteX52" fmla="*/ 2787648 w 2950208"/>
              <a:gd name="connsiteY52" fmla="*/ 793750 h 2205990"/>
              <a:gd name="connsiteX53" fmla="*/ 2832096 w 2950208"/>
              <a:gd name="connsiteY53" fmla="*/ 850900 h 2205990"/>
              <a:gd name="connsiteX54" fmla="*/ 2830388 w 2950208"/>
              <a:gd name="connsiteY54" fmla="*/ 848704 h 2205990"/>
              <a:gd name="connsiteX55" fmla="*/ 2805428 w 2950208"/>
              <a:gd name="connsiteY55" fmla="*/ 882650 h 2205990"/>
              <a:gd name="connsiteX56" fmla="*/ 2820668 w 2950208"/>
              <a:gd name="connsiteY56" fmla="*/ 1141730 h 2205990"/>
              <a:gd name="connsiteX57" fmla="*/ 2874008 w 2950208"/>
              <a:gd name="connsiteY57" fmla="*/ 1248410 h 2205990"/>
              <a:gd name="connsiteX58" fmla="*/ 2866388 w 2950208"/>
              <a:gd name="connsiteY58" fmla="*/ 1393190 h 2205990"/>
              <a:gd name="connsiteX59" fmla="*/ 2843528 w 2950208"/>
              <a:gd name="connsiteY59" fmla="*/ 1423670 h 2205990"/>
              <a:gd name="connsiteX60" fmla="*/ 2835908 w 2950208"/>
              <a:gd name="connsiteY60" fmla="*/ 1507490 h 2205990"/>
              <a:gd name="connsiteX61" fmla="*/ 2950208 w 2950208"/>
              <a:gd name="connsiteY61" fmla="*/ 1697990 h 2205990"/>
              <a:gd name="connsiteX62" fmla="*/ 2759708 w 2950208"/>
              <a:gd name="connsiteY62" fmla="*/ 1720850 h 2205990"/>
              <a:gd name="connsiteX63" fmla="*/ 2721608 w 2950208"/>
              <a:gd name="connsiteY63" fmla="*/ 1781810 h 2205990"/>
              <a:gd name="connsiteX64" fmla="*/ 2726588 w 2950208"/>
              <a:gd name="connsiteY64" fmla="*/ 1795752 h 2205990"/>
              <a:gd name="connsiteX65" fmla="*/ 1596388 w 2950208"/>
              <a:gd name="connsiteY65" fmla="*/ 2205990 h 2205990"/>
              <a:gd name="connsiteX0" fmla="*/ 1504948 w 2950208"/>
              <a:gd name="connsiteY0" fmla="*/ 2114550 h 2114550"/>
              <a:gd name="connsiteX1" fmla="*/ 8876 w 2950208"/>
              <a:gd name="connsiteY1" fmla="*/ 1795752 h 2114550"/>
              <a:gd name="connsiteX2" fmla="*/ 0 w 2950208"/>
              <a:gd name="connsiteY2" fmla="*/ 1778000 h 2114550"/>
              <a:gd name="connsiteX3" fmla="*/ 82548 w 2950208"/>
              <a:gd name="connsiteY3" fmla="*/ 1663700 h 2114550"/>
              <a:gd name="connsiteX4" fmla="*/ 120648 w 2950208"/>
              <a:gd name="connsiteY4" fmla="*/ 1581150 h 2114550"/>
              <a:gd name="connsiteX5" fmla="*/ 57148 w 2950208"/>
              <a:gd name="connsiteY5" fmla="*/ 1504950 h 2114550"/>
              <a:gd name="connsiteX6" fmla="*/ 57148 w 2950208"/>
              <a:gd name="connsiteY6" fmla="*/ 1466850 h 2114550"/>
              <a:gd name="connsiteX7" fmla="*/ 133348 w 2950208"/>
              <a:gd name="connsiteY7" fmla="*/ 1397000 h 2114550"/>
              <a:gd name="connsiteX8" fmla="*/ 222248 w 2950208"/>
              <a:gd name="connsiteY8" fmla="*/ 1276350 h 2114550"/>
              <a:gd name="connsiteX9" fmla="*/ 177800 w 2950208"/>
              <a:gd name="connsiteY9" fmla="*/ 1225550 h 2114550"/>
              <a:gd name="connsiteX10" fmla="*/ 133348 w 2950208"/>
              <a:gd name="connsiteY10" fmla="*/ 1219200 h 2114550"/>
              <a:gd name="connsiteX11" fmla="*/ 63496 w 2950208"/>
              <a:gd name="connsiteY11" fmla="*/ 1155700 h 2114550"/>
              <a:gd name="connsiteX12" fmla="*/ 76200 w 2950208"/>
              <a:gd name="connsiteY12" fmla="*/ 1041400 h 2114550"/>
              <a:gd name="connsiteX13" fmla="*/ 107948 w 2950208"/>
              <a:gd name="connsiteY13" fmla="*/ 1035050 h 2114550"/>
              <a:gd name="connsiteX14" fmla="*/ 120648 w 2950208"/>
              <a:gd name="connsiteY14" fmla="*/ 990600 h 2114550"/>
              <a:gd name="connsiteX15" fmla="*/ 165096 w 2950208"/>
              <a:gd name="connsiteY15" fmla="*/ 971550 h 2114550"/>
              <a:gd name="connsiteX16" fmla="*/ 165096 w 2950208"/>
              <a:gd name="connsiteY16" fmla="*/ 920752 h 2114550"/>
              <a:gd name="connsiteX17" fmla="*/ 177800 w 2950208"/>
              <a:gd name="connsiteY17" fmla="*/ 914400 h 2114550"/>
              <a:gd name="connsiteX18" fmla="*/ 241296 w 2950208"/>
              <a:gd name="connsiteY18" fmla="*/ 889000 h 2114550"/>
              <a:gd name="connsiteX19" fmla="*/ 254000 w 2950208"/>
              <a:gd name="connsiteY19" fmla="*/ 844550 h 2114550"/>
              <a:gd name="connsiteX20" fmla="*/ 387348 w 2950208"/>
              <a:gd name="connsiteY20" fmla="*/ 781050 h 2114550"/>
              <a:gd name="connsiteX21" fmla="*/ 425448 w 2950208"/>
              <a:gd name="connsiteY21" fmla="*/ 704850 h 2114550"/>
              <a:gd name="connsiteX22" fmla="*/ 495296 w 2950208"/>
              <a:gd name="connsiteY22" fmla="*/ 717550 h 2114550"/>
              <a:gd name="connsiteX23" fmla="*/ 679448 w 2950208"/>
              <a:gd name="connsiteY23" fmla="*/ 635000 h 2114550"/>
              <a:gd name="connsiteX24" fmla="*/ 736600 w 2950208"/>
              <a:gd name="connsiteY24" fmla="*/ 584200 h 2114550"/>
              <a:gd name="connsiteX25" fmla="*/ 781048 w 2950208"/>
              <a:gd name="connsiteY25" fmla="*/ 533400 h 2114550"/>
              <a:gd name="connsiteX26" fmla="*/ 889000 w 2950208"/>
              <a:gd name="connsiteY26" fmla="*/ 514350 h 2114550"/>
              <a:gd name="connsiteX27" fmla="*/ 895348 w 2950208"/>
              <a:gd name="connsiteY27" fmla="*/ 450850 h 2114550"/>
              <a:gd name="connsiteX28" fmla="*/ 1022348 w 2950208"/>
              <a:gd name="connsiteY28" fmla="*/ 438150 h 2114550"/>
              <a:gd name="connsiteX29" fmla="*/ 1060448 w 2950208"/>
              <a:gd name="connsiteY29" fmla="*/ 374650 h 2114550"/>
              <a:gd name="connsiteX30" fmla="*/ 1162048 w 2950208"/>
              <a:gd name="connsiteY30" fmla="*/ 317500 h 2114550"/>
              <a:gd name="connsiteX31" fmla="*/ 1257296 w 2950208"/>
              <a:gd name="connsiteY31" fmla="*/ 323850 h 2114550"/>
              <a:gd name="connsiteX32" fmla="*/ 1352548 w 2950208"/>
              <a:gd name="connsiteY32" fmla="*/ 254000 h 2114550"/>
              <a:gd name="connsiteX33" fmla="*/ 1504948 w 2950208"/>
              <a:gd name="connsiteY33" fmla="*/ 254000 h 2114550"/>
              <a:gd name="connsiteX34" fmla="*/ 1504948 w 2950208"/>
              <a:gd name="connsiteY34" fmla="*/ 209550 h 2114550"/>
              <a:gd name="connsiteX35" fmla="*/ 1485896 w 2950208"/>
              <a:gd name="connsiteY35" fmla="*/ 127000 h 2114550"/>
              <a:gd name="connsiteX36" fmla="*/ 1530348 w 2950208"/>
              <a:gd name="connsiteY36" fmla="*/ 69850 h 2114550"/>
              <a:gd name="connsiteX37" fmla="*/ 1727200 w 2950208"/>
              <a:gd name="connsiteY37" fmla="*/ 12700 h 2114550"/>
              <a:gd name="connsiteX38" fmla="*/ 1860548 w 2950208"/>
              <a:gd name="connsiteY38" fmla="*/ 0 h 2114550"/>
              <a:gd name="connsiteX39" fmla="*/ 1943096 w 2950208"/>
              <a:gd name="connsiteY39" fmla="*/ 25400 h 2114550"/>
              <a:gd name="connsiteX40" fmla="*/ 2152648 w 2950208"/>
              <a:gd name="connsiteY40" fmla="*/ 69850 h 2114550"/>
              <a:gd name="connsiteX41" fmla="*/ 2260600 w 2950208"/>
              <a:gd name="connsiteY41" fmla="*/ 120650 h 2114550"/>
              <a:gd name="connsiteX42" fmla="*/ 2330448 w 2950208"/>
              <a:gd name="connsiteY42" fmla="*/ 127000 h 2114550"/>
              <a:gd name="connsiteX43" fmla="*/ 2444748 w 2950208"/>
              <a:gd name="connsiteY43" fmla="*/ 177800 h 2114550"/>
              <a:gd name="connsiteX44" fmla="*/ 2559048 w 2950208"/>
              <a:gd name="connsiteY44" fmla="*/ 304800 h 2114550"/>
              <a:gd name="connsiteX45" fmla="*/ 2628896 w 2950208"/>
              <a:gd name="connsiteY45" fmla="*/ 361950 h 2114550"/>
              <a:gd name="connsiteX46" fmla="*/ 2654296 w 2950208"/>
              <a:gd name="connsiteY46" fmla="*/ 501650 h 2114550"/>
              <a:gd name="connsiteX47" fmla="*/ 2806696 w 2950208"/>
              <a:gd name="connsiteY47" fmla="*/ 501650 h 2114550"/>
              <a:gd name="connsiteX48" fmla="*/ 2806696 w 2950208"/>
              <a:gd name="connsiteY48" fmla="*/ 539750 h 2114550"/>
              <a:gd name="connsiteX49" fmla="*/ 2774948 w 2950208"/>
              <a:gd name="connsiteY49" fmla="*/ 596900 h 2114550"/>
              <a:gd name="connsiteX50" fmla="*/ 2787648 w 2950208"/>
              <a:gd name="connsiteY50" fmla="*/ 654050 h 2114550"/>
              <a:gd name="connsiteX51" fmla="*/ 2800348 w 2950208"/>
              <a:gd name="connsiteY51" fmla="*/ 749300 h 2114550"/>
              <a:gd name="connsiteX52" fmla="*/ 2787648 w 2950208"/>
              <a:gd name="connsiteY52" fmla="*/ 793750 h 2114550"/>
              <a:gd name="connsiteX53" fmla="*/ 2832096 w 2950208"/>
              <a:gd name="connsiteY53" fmla="*/ 850900 h 2114550"/>
              <a:gd name="connsiteX54" fmla="*/ 2830388 w 2950208"/>
              <a:gd name="connsiteY54" fmla="*/ 848704 h 2114550"/>
              <a:gd name="connsiteX55" fmla="*/ 2805428 w 2950208"/>
              <a:gd name="connsiteY55" fmla="*/ 882650 h 2114550"/>
              <a:gd name="connsiteX56" fmla="*/ 2820668 w 2950208"/>
              <a:gd name="connsiteY56" fmla="*/ 1141730 h 2114550"/>
              <a:gd name="connsiteX57" fmla="*/ 2874008 w 2950208"/>
              <a:gd name="connsiteY57" fmla="*/ 1248410 h 2114550"/>
              <a:gd name="connsiteX58" fmla="*/ 2866388 w 2950208"/>
              <a:gd name="connsiteY58" fmla="*/ 1393190 h 2114550"/>
              <a:gd name="connsiteX59" fmla="*/ 2843528 w 2950208"/>
              <a:gd name="connsiteY59" fmla="*/ 1423670 h 2114550"/>
              <a:gd name="connsiteX60" fmla="*/ 2835908 w 2950208"/>
              <a:gd name="connsiteY60" fmla="*/ 1507490 h 2114550"/>
              <a:gd name="connsiteX61" fmla="*/ 2950208 w 2950208"/>
              <a:gd name="connsiteY61" fmla="*/ 1697990 h 2114550"/>
              <a:gd name="connsiteX62" fmla="*/ 2759708 w 2950208"/>
              <a:gd name="connsiteY62" fmla="*/ 1720850 h 2114550"/>
              <a:gd name="connsiteX63" fmla="*/ 2721608 w 2950208"/>
              <a:gd name="connsiteY63" fmla="*/ 1781810 h 2114550"/>
              <a:gd name="connsiteX64" fmla="*/ 2726588 w 2950208"/>
              <a:gd name="connsiteY64" fmla="*/ 1795752 h 2114550"/>
              <a:gd name="connsiteX0" fmla="*/ 8876 w 2950208"/>
              <a:gd name="connsiteY0" fmla="*/ 1795752 h 1795752"/>
              <a:gd name="connsiteX1" fmla="*/ 0 w 2950208"/>
              <a:gd name="connsiteY1" fmla="*/ 1778000 h 1795752"/>
              <a:gd name="connsiteX2" fmla="*/ 82548 w 2950208"/>
              <a:gd name="connsiteY2" fmla="*/ 1663700 h 1795752"/>
              <a:gd name="connsiteX3" fmla="*/ 120648 w 2950208"/>
              <a:gd name="connsiteY3" fmla="*/ 1581150 h 1795752"/>
              <a:gd name="connsiteX4" fmla="*/ 57148 w 2950208"/>
              <a:gd name="connsiteY4" fmla="*/ 1504950 h 1795752"/>
              <a:gd name="connsiteX5" fmla="*/ 57148 w 2950208"/>
              <a:gd name="connsiteY5" fmla="*/ 1466850 h 1795752"/>
              <a:gd name="connsiteX6" fmla="*/ 133348 w 2950208"/>
              <a:gd name="connsiteY6" fmla="*/ 1397000 h 1795752"/>
              <a:gd name="connsiteX7" fmla="*/ 222248 w 2950208"/>
              <a:gd name="connsiteY7" fmla="*/ 1276350 h 1795752"/>
              <a:gd name="connsiteX8" fmla="*/ 177800 w 2950208"/>
              <a:gd name="connsiteY8" fmla="*/ 1225550 h 1795752"/>
              <a:gd name="connsiteX9" fmla="*/ 133348 w 2950208"/>
              <a:gd name="connsiteY9" fmla="*/ 1219200 h 1795752"/>
              <a:gd name="connsiteX10" fmla="*/ 63496 w 2950208"/>
              <a:gd name="connsiteY10" fmla="*/ 1155700 h 1795752"/>
              <a:gd name="connsiteX11" fmla="*/ 76200 w 2950208"/>
              <a:gd name="connsiteY11" fmla="*/ 1041400 h 1795752"/>
              <a:gd name="connsiteX12" fmla="*/ 107948 w 2950208"/>
              <a:gd name="connsiteY12" fmla="*/ 1035050 h 1795752"/>
              <a:gd name="connsiteX13" fmla="*/ 120648 w 2950208"/>
              <a:gd name="connsiteY13" fmla="*/ 990600 h 1795752"/>
              <a:gd name="connsiteX14" fmla="*/ 165096 w 2950208"/>
              <a:gd name="connsiteY14" fmla="*/ 971550 h 1795752"/>
              <a:gd name="connsiteX15" fmla="*/ 165096 w 2950208"/>
              <a:gd name="connsiteY15" fmla="*/ 920752 h 1795752"/>
              <a:gd name="connsiteX16" fmla="*/ 177800 w 2950208"/>
              <a:gd name="connsiteY16" fmla="*/ 914400 h 1795752"/>
              <a:gd name="connsiteX17" fmla="*/ 241296 w 2950208"/>
              <a:gd name="connsiteY17" fmla="*/ 889000 h 1795752"/>
              <a:gd name="connsiteX18" fmla="*/ 254000 w 2950208"/>
              <a:gd name="connsiteY18" fmla="*/ 844550 h 1795752"/>
              <a:gd name="connsiteX19" fmla="*/ 387348 w 2950208"/>
              <a:gd name="connsiteY19" fmla="*/ 781050 h 1795752"/>
              <a:gd name="connsiteX20" fmla="*/ 425448 w 2950208"/>
              <a:gd name="connsiteY20" fmla="*/ 704850 h 1795752"/>
              <a:gd name="connsiteX21" fmla="*/ 495296 w 2950208"/>
              <a:gd name="connsiteY21" fmla="*/ 717550 h 1795752"/>
              <a:gd name="connsiteX22" fmla="*/ 679448 w 2950208"/>
              <a:gd name="connsiteY22" fmla="*/ 635000 h 1795752"/>
              <a:gd name="connsiteX23" fmla="*/ 736600 w 2950208"/>
              <a:gd name="connsiteY23" fmla="*/ 584200 h 1795752"/>
              <a:gd name="connsiteX24" fmla="*/ 781048 w 2950208"/>
              <a:gd name="connsiteY24" fmla="*/ 533400 h 1795752"/>
              <a:gd name="connsiteX25" fmla="*/ 889000 w 2950208"/>
              <a:gd name="connsiteY25" fmla="*/ 514350 h 1795752"/>
              <a:gd name="connsiteX26" fmla="*/ 895348 w 2950208"/>
              <a:gd name="connsiteY26" fmla="*/ 450850 h 1795752"/>
              <a:gd name="connsiteX27" fmla="*/ 1022348 w 2950208"/>
              <a:gd name="connsiteY27" fmla="*/ 438150 h 1795752"/>
              <a:gd name="connsiteX28" fmla="*/ 1060448 w 2950208"/>
              <a:gd name="connsiteY28" fmla="*/ 374650 h 1795752"/>
              <a:gd name="connsiteX29" fmla="*/ 1162048 w 2950208"/>
              <a:gd name="connsiteY29" fmla="*/ 317500 h 1795752"/>
              <a:gd name="connsiteX30" fmla="*/ 1257296 w 2950208"/>
              <a:gd name="connsiteY30" fmla="*/ 323850 h 1795752"/>
              <a:gd name="connsiteX31" fmla="*/ 1352548 w 2950208"/>
              <a:gd name="connsiteY31" fmla="*/ 254000 h 1795752"/>
              <a:gd name="connsiteX32" fmla="*/ 1504948 w 2950208"/>
              <a:gd name="connsiteY32" fmla="*/ 254000 h 1795752"/>
              <a:gd name="connsiteX33" fmla="*/ 1504948 w 2950208"/>
              <a:gd name="connsiteY33" fmla="*/ 209550 h 1795752"/>
              <a:gd name="connsiteX34" fmla="*/ 1485896 w 2950208"/>
              <a:gd name="connsiteY34" fmla="*/ 127000 h 1795752"/>
              <a:gd name="connsiteX35" fmla="*/ 1530348 w 2950208"/>
              <a:gd name="connsiteY35" fmla="*/ 69850 h 1795752"/>
              <a:gd name="connsiteX36" fmla="*/ 1727200 w 2950208"/>
              <a:gd name="connsiteY36" fmla="*/ 12700 h 1795752"/>
              <a:gd name="connsiteX37" fmla="*/ 1860548 w 2950208"/>
              <a:gd name="connsiteY37" fmla="*/ 0 h 1795752"/>
              <a:gd name="connsiteX38" fmla="*/ 1943096 w 2950208"/>
              <a:gd name="connsiteY38" fmla="*/ 25400 h 1795752"/>
              <a:gd name="connsiteX39" fmla="*/ 2152648 w 2950208"/>
              <a:gd name="connsiteY39" fmla="*/ 69850 h 1795752"/>
              <a:gd name="connsiteX40" fmla="*/ 2260600 w 2950208"/>
              <a:gd name="connsiteY40" fmla="*/ 120650 h 1795752"/>
              <a:gd name="connsiteX41" fmla="*/ 2330448 w 2950208"/>
              <a:gd name="connsiteY41" fmla="*/ 127000 h 1795752"/>
              <a:gd name="connsiteX42" fmla="*/ 2444748 w 2950208"/>
              <a:gd name="connsiteY42" fmla="*/ 177800 h 1795752"/>
              <a:gd name="connsiteX43" fmla="*/ 2559048 w 2950208"/>
              <a:gd name="connsiteY43" fmla="*/ 304800 h 1795752"/>
              <a:gd name="connsiteX44" fmla="*/ 2628896 w 2950208"/>
              <a:gd name="connsiteY44" fmla="*/ 361950 h 1795752"/>
              <a:gd name="connsiteX45" fmla="*/ 2654296 w 2950208"/>
              <a:gd name="connsiteY45" fmla="*/ 501650 h 1795752"/>
              <a:gd name="connsiteX46" fmla="*/ 2806696 w 2950208"/>
              <a:gd name="connsiteY46" fmla="*/ 501650 h 1795752"/>
              <a:gd name="connsiteX47" fmla="*/ 2806696 w 2950208"/>
              <a:gd name="connsiteY47" fmla="*/ 539750 h 1795752"/>
              <a:gd name="connsiteX48" fmla="*/ 2774948 w 2950208"/>
              <a:gd name="connsiteY48" fmla="*/ 596900 h 1795752"/>
              <a:gd name="connsiteX49" fmla="*/ 2787648 w 2950208"/>
              <a:gd name="connsiteY49" fmla="*/ 654050 h 1795752"/>
              <a:gd name="connsiteX50" fmla="*/ 2800348 w 2950208"/>
              <a:gd name="connsiteY50" fmla="*/ 749300 h 1795752"/>
              <a:gd name="connsiteX51" fmla="*/ 2787648 w 2950208"/>
              <a:gd name="connsiteY51" fmla="*/ 793750 h 1795752"/>
              <a:gd name="connsiteX52" fmla="*/ 2832096 w 2950208"/>
              <a:gd name="connsiteY52" fmla="*/ 850900 h 1795752"/>
              <a:gd name="connsiteX53" fmla="*/ 2830388 w 2950208"/>
              <a:gd name="connsiteY53" fmla="*/ 848704 h 1795752"/>
              <a:gd name="connsiteX54" fmla="*/ 2805428 w 2950208"/>
              <a:gd name="connsiteY54" fmla="*/ 882650 h 1795752"/>
              <a:gd name="connsiteX55" fmla="*/ 2820668 w 2950208"/>
              <a:gd name="connsiteY55" fmla="*/ 1141730 h 1795752"/>
              <a:gd name="connsiteX56" fmla="*/ 2874008 w 2950208"/>
              <a:gd name="connsiteY56" fmla="*/ 1248410 h 1795752"/>
              <a:gd name="connsiteX57" fmla="*/ 2866388 w 2950208"/>
              <a:gd name="connsiteY57" fmla="*/ 1393190 h 1795752"/>
              <a:gd name="connsiteX58" fmla="*/ 2843528 w 2950208"/>
              <a:gd name="connsiteY58" fmla="*/ 1423670 h 1795752"/>
              <a:gd name="connsiteX59" fmla="*/ 2835908 w 2950208"/>
              <a:gd name="connsiteY59" fmla="*/ 1507490 h 1795752"/>
              <a:gd name="connsiteX60" fmla="*/ 2950208 w 2950208"/>
              <a:gd name="connsiteY60" fmla="*/ 1697990 h 1795752"/>
              <a:gd name="connsiteX61" fmla="*/ 2759708 w 2950208"/>
              <a:gd name="connsiteY61" fmla="*/ 1720850 h 1795752"/>
              <a:gd name="connsiteX62" fmla="*/ 2721608 w 2950208"/>
              <a:gd name="connsiteY62" fmla="*/ 1781810 h 1795752"/>
              <a:gd name="connsiteX63" fmla="*/ 2726588 w 2950208"/>
              <a:gd name="connsiteY63" fmla="*/ 1795752 h 1795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950208" h="1795752">
                <a:moveTo>
                  <a:pt x="8876" y="1795752"/>
                </a:moveTo>
                <a:lnTo>
                  <a:pt x="0" y="1778000"/>
                </a:lnTo>
                <a:lnTo>
                  <a:pt x="82548" y="1663700"/>
                </a:lnTo>
                <a:lnTo>
                  <a:pt x="120648" y="1581150"/>
                </a:lnTo>
                <a:lnTo>
                  <a:pt x="57148" y="1504950"/>
                </a:lnTo>
                <a:lnTo>
                  <a:pt x="57148" y="1466850"/>
                </a:lnTo>
                <a:lnTo>
                  <a:pt x="133348" y="1397000"/>
                </a:lnTo>
                <a:lnTo>
                  <a:pt x="222248" y="1276350"/>
                </a:lnTo>
                <a:lnTo>
                  <a:pt x="177800" y="1225550"/>
                </a:lnTo>
                <a:lnTo>
                  <a:pt x="133348" y="1219200"/>
                </a:lnTo>
                <a:lnTo>
                  <a:pt x="63496" y="1155700"/>
                </a:lnTo>
                <a:lnTo>
                  <a:pt x="76200" y="1041400"/>
                </a:lnTo>
                <a:lnTo>
                  <a:pt x="107948" y="1035050"/>
                </a:lnTo>
                <a:lnTo>
                  <a:pt x="120648" y="990600"/>
                </a:lnTo>
                <a:lnTo>
                  <a:pt x="165096" y="971550"/>
                </a:lnTo>
                <a:lnTo>
                  <a:pt x="165096" y="920752"/>
                </a:lnTo>
                <a:lnTo>
                  <a:pt x="177800" y="914400"/>
                </a:lnTo>
                <a:lnTo>
                  <a:pt x="241296" y="889000"/>
                </a:lnTo>
                <a:lnTo>
                  <a:pt x="254000" y="844550"/>
                </a:lnTo>
                <a:lnTo>
                  <a:pt x="387348" y="781050"/>
                </a:lnTo>
                <a:lnTo>
                  <a:pt x="425448" y="704850"/>
                </a:lnTo>
                <a:lnTo>
                  <a:pt x="495296" y="717550"/>
                </a:lnTo>
                <a:lnTo>
                  <a:pt x="679448" y="635000"/>
                </a:lnTo>
                <a:lnTo>
                  <a:pt x="736600" y="584200"/>
                </a:lnTo>
                <a:lnTo>
                  <a:pt x="781048" y="533400"/>
                </a:lnTo>
                <a:lnTo>
                  <a:pt x="889000" y="514350"/>
                </a:lnTo>
                <a:lnTo>
                  <a:pt x="895348" y="450850"/>
                </a:lnTo>
                <a:lnTo>
                  <a:pt x="1022348" y="438150"/>
                </a:lnTo>
                <a:lnTo>
                  <a:pt x="1060448" y="374650"/>
                </a:lnTo>
                <a:lnTo>
                  <a:pt x="1162048" y="317500"/>
                </a:lnTo>
                <a:lnTo>
                  <a:pt x="1257296" y="323850"/>
                </a:lnTo>
                <a:lnTo>
                  <a:pt x="1352548" y="254000"/>
                </a:lnTo>
                <a:lnTo>
                  <a:pt x="1504948" y="254000"/>
                </a:lnTo>
                <a:lnTo>
                  <a:pt x="1504948" y="209550"/>
                </a:lnTo>
                <a:lnTo>
                  <a:pt x="1485896" y="127000"/>
                </a:lnTo>
                <a:lnTo>
                  <a:pt x="1530348" y="69850"/>
                </a:lnTo>
                <a:lnTo>
                  <a:pt x="1727200" y="12700"/>
                </a:lnTo>
                <a:lnTo>
                  <a:pt x="1860548" y="0"/>
                </a:lnTo>
                <a:lnTo>
                  <a:pt x="1943096" y="25400"/>
                </a:lnTo>
                <a:lnTo>
                  <a:pt x="2152648" y="69850"/>
                </a:lnTo>
                <a:lnTo>
                  <a:pt x="2260600" y="120650"/>
                </a:lnTo>
                <a:lnTo>
                  <a:pt x="2330448" y="127000"/>
                </a:lnTo>
                <a:lnTo>
                  <a:pt x="2444748" y="177800"/>
                </a:lnTo>
                <a:lnTo>
                  <a:pt x="2559048" y="304800"/>
                </a:lnTo>
                <a:lnTo>
                  <a:pt x="2628896" y="361950"/>
                </a:lnTo>
                <a:lnTo>
                  <a:pt x="2654296" y="501650"/>
                </a:lnTo>
                <a:lnTo>
                  <a:pt x="2806696" y="501650"/>
                </a:lnTo>
                <a:lnTo>
                  <a:pt x="2806696" y="539750"/>
                </a:lnTo>
                <a:lnTo>
                  <a:pt x="2774948" y="596900"/>
                </a:lnTo>
                <a:lnTo>
                  <a:pt x="2787648" y="654050"/>
                </a:lnTo>
                <a:lnTo>
                  <a:pt x="2800348" y="749300"/>
                </a:lnTo>
                <a:lnTo>
                  <a:pt x="2787648" y="793750"/>
                </a:lnTo>
                <a:lnTo>
                  <a:pt x="2832096" y="850900"/>
                </a:lnTo>
                <a:lnTo>
                  <a:pt x="2830388" y="848704"/>
                </a:lnTo>
                <a:lnTo>
                  <a:pt x="2805428" y="882650"/>
                </a:lnTo>
                <a:lnTo>
                  <a:pt x="2820668" y="1141730"/>
                </a:lnTo>
                <a:lnTo>
                  <a:pt x="2874008" y="1248410"/>
                </a:lnTo>
                <a:lnTo>
                  <a:pt x="2866388" y="1393190"/>
                </a:lnTo>
                <a:lnTo>
                  <a:pt x="2843528" y="1423670"/>
                </a:lnTo>
                <a:lnTo>
                  <a:pt x="2835908" y="1507490"/>
                </a:lnTo>
                <a:lnTo>
                  <a:pt x="2950208" y="1697990"/>
                </a:lnTo>
                <a:lnTo>
                  <a:pt x="2759708" y="1720850"/>
                </a:lnTo>
                <a:lnTo>
                  <a:pt x="2721608" y="1781810"/>
                </a:lnTo>
                <a:lnTo>
                  <a:pt x="2726588" y="1795752"/>
                </a:lnTo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1" name="フリーフォーム: 図形 350">
            <a:extLst>
              <a:ext uri="{FF2B5EF4-FFF2-40B4-BE49-F238E27FC236}">
                <a16:creationId xmlns:a16="http://schemas.microsoft.com/office/drawing/2014/main" id="{A67A67A1-2827-4432-AB70-AF0ECAF6AF96}"/>
              </a:ext>
            </a:extLst>
          </p:cNvPr>
          <p:cNvSpPr/>
          <p:nvPr/>
        </p:nvSpPr>
        <p:spPr>
          <a:xfrm>
            <a:off x="4124661" y="19696501"/>
            <a:ext cx="2697480" cy="1421102"/>
          </a:xfrm>
          <a:custGeom>
            <a:avLst/>
            <a:gdLst>
              <a:gd name="connsiteX0" fmla="*/ 1764032 w 2697480"/>
              <a:gd name="connsiteY0" fmla="*/ 0 h 1421102"/>
              <a:gd name="connsiteX1" fmla="*/ 1821180 w 2697480"/>
              <a:gd name="connsiteY1" fmla="*/ 38100 h 1421102"/>
              <a:gd name="connsiteX2" fmla="*/ 1878328 w 2697480"/>
              <a:gd name="connsiteY2" fmla="*/ 107950 h 1421102"/>
              <a:gd name="connsiteX3" fmla="*/ 1929128 w 2697480"/>
              <a:gd name="connsiteY3" fmla="*/ 190500 h 1421102"/>
              <a:gd name="connsiteX4" fmla="*/ 1986280 w 2697480"/>
              <a:gd name="connsiteY4" fmla="*/ 203200 h 1421102"/>
              <a:gd name="connsiteX5" fmla="*/ 1992632 w 2697480"/>
              <a:gd name="connsiteY5" fmla="*/ 311150 h 1421102"/>
              <a:gd name="connsiteX6" fmla="*/ 2024380 w 2697480"/>
              <a:gd name="connsiteY6" fmla="*/ 349250 h 1421102"/>
              <a:gd name="connsiteX7" fmla="*/ 2081528 w 2697480"/>
              <a:gd name="connsiteY7" fmla="*/ 374650 h 1421102"/>
              <a:gd name="connsiteX8" fmla="*/ 2125980 w 2697480"/>
              <a:gd name="connsiteY8" fmla="*/ 368300 h 1421102"/>
              <a:gd name="connsiteX9" fmla="*/ 2206020 w 2697480"/>
              <a:gd name="connsiteY9" fmla="*/ 379506 h 1421102"/>
              <a:gd name="connsiteX10" fmla="*/ 2164080 w 2697480"/>
              <a:gd name="connsiteY10" fmla="*/ 439420 h 1421102"/>
              <a:gd name="connsiteX11" fmla="*/ 2167376 w 2697480"/>
              <a:gd name="connsiteY11" fmla="*/ 458888 h 1421102"/>
              <a:gd name="connsiteX12" fmla="*/ 2195832 w 2697480"/>
              <a:gd name="connsiteY12" fmla="*/ 482600 h 1421102"/>
              <a:gd name="connsiteX13" fmla="*/ 2291080 w 2697480"/>
              <a:gd name="connsiteY13" fmla="*/ 457200 h 1421102"/>
              <a:gd name="connsiteX14" fmla="*/ 2494280 w 2697480"/>
              <a:gd name="connsiteY14" fmla="*/ 495300 h 1421102"/>
              <a:gd name="connsiteX15" fmla="*/ 2595880 w 2697480"/>
              <a:gd name="connsiteY15" fmla="*/ 527050 h 1421102"/>
              <a:gd name="connsiteX16" fmla="*/ 2627632 w 2697480"/>
              <a:gd name="connsiteY16" fmla="*/ 552450 h 1421102"/>
              <a:gd name="connsiteX17" fmla="*/ 2640328 w 2697480"/>
              <a:gd name="connsiteY17" fmla="*/ 546102 h 1421102"/>
              <a:gd name="connsiteX18" fmla="*/ 2640328 w 2697480"/>
              <a:gd name="connsiteY18" fmla="*/ 596900 h 1421102"/>
              <a:gd name="connsiteX19" fmla="*/ 2595880 w 2697480"/>
              <a:gd name="connsiteY19" fmla="*/ 615950 h 1421102"/>
              <a:gd name="connsiteX20" fmla="*/ 2583180 w 2697480"/>
              <a:gd name="connsiteY20" fmla="*/ 660400 h 1421102"/>
              <a:gd name="connsiteX21" fmla="*/ 2551432 w 2697480"/>
              <a:gd name="connsiteY21" fmla="*/ 666750 h 1421102"/>
              <a:gd name="connsiteX22" fmla="*/ 2538728 w 2697480"/>
              <a:gd name="connsiteY22" fmla="*/ 781050 h 1421102"/>
              <a:gd name="connsiteX23" fmla="*/ 2608580 w 2697480"/>
              <a:gd name="connsiteY23" fmla="*/ 844550 h 1421102"/>
              <a:gd name="connsiteX24" fmla="*/ 2653032 w 2697480"/>
              <a:gd name="connsiteY24" fmla="*/ 850900 h 1421102"/>
              <a:gd name="connsiteX25" fmla="*/ 2697480 w 2697480"/>
              <a:gd name="connsiteY25" fmla="*/ 901700 h 1421102"/>
              <a:gd name="connsiteX26" fmla="*/ 2608580 w 2697480"/>
              <a:gd name="connsiteY26" fmla="*/ 1022350 h 1421102"/>
              <a:gd name="connsiteX27" fmla="*/ 2532380 w 2697480"/>
              <a:gd name="connsiteY27" fmla="*/ 1092200 h 1421102"/>
              <a:gd name="connsiteX28" fmla="*/ 2532380 w 2697480"/>
              <a:gd name="connsiteY28" fmla="*/ 1130300 h 1421102"/>
              <a:gd name="connsiteX29" fmla="*/ 2595880 w 2697480"/>
              <a:gd name="connsiteY29" fmla="*/ 1206500 h 1421102"/>
              <a:gd name="connsiteX30" fmla="*/ 2557780 w 2697480"/>
              <a:gd name="connsiteY30" fmla="*/ 1289050 h 1421102"/>
              <a:gd name="connsiteX31" fmla="*/ 2475232 w 2697480"/>
              <a:gd name="connsiteY31" fmla="*/ 1403350 h 1421102"/>
              <a:gd name="connsiteX32" fmla="*/ 2484108 w 2697480"/>
              <a:gd name="connsiteY32" fmla="*/ 1421102 h 1421102"/>
              <a:gd name="connsiteX33" fmla="*/ 0 w 2697480"/>
              <a:gd name="connsiteY33" fmla="*/ 1421102 h 1421102"/>
              <a:gd name="connsiteX34" fmla="*/ 0 w 2697480"/>
              <a:gd name="connsiteY34" fmla="*/ 1384300 h 1421102"/>
              <a:gd name="connsiteX35" fmla="*/ 121920 w 2697480"/>
              <a:gd name="connsiteY35" fmla="*/ 1338580 h 1421102"/>
              <a:gd name="connsiteX36" fmla="*/ 213360 w 2697480"/>
              <a:gd name="connsiteY36" fmla="*/ 1361440 h 1421102"/>
              <a:gd name="connsiteX37" fmla="*/ 266700 w 2697480"/>
              <a:gd name="connsiteY37" fmla="*/ 1285240 h 1421102"/>
              <a:gd name="connsiteX38" fmla="*/ 512720 w 2697480"/>
              <a:gd name="connsiteY38" fmla="*/ 1210688 h 1421102"/>
              <a:gd name="connsiteX39" fmla="*/ 513080 w 2697480"/>
              <a:gd name="connsiteY39" fmla="*/ 1212850 h 1421102"/>
              <a:gd name="connsiteX40" fmla="*/ 570232 w 2697480"/>
              <a:gd name="connsiteY40" fmla="*/ 1212850 h 1421102"/>
              <a:gd name="connsiteX41" fmla="*/ 608328 w 2697480"/>
              <a:gd name="connsiteY41" fmla="*/ 1136650 h 1421102"/>
              <a:gd name="connsiteX42" fmla="*/ 646432 w 2697480"/>
              <a:gd name="connsiteY42" fmla="*/ 1130300 h 1421102"/>
              <a:gd name="connsiteX43" fmla="*/ 773432 w 2697480"/>
              <a:gd name="connsiteY43" fmla="*/ 1174750 h 1421102"/>
              <a:gd name="connsiteX44" fmla="*/ 817880 w 2697480"/>
              <a:gd name="connsiteY44" fmla="*/ 1174750 h 1421102"/>
              <a:gd name="connsiteX45" fmla="*/ 849632 w 2697480"/>
              <a:gd name="connsiteY45" fmla="*/ 1117600 h 1421102"/>
              <a:gd name="connsiteX46" fmla="*/ 887728 w 2697480"/>
              <a:gd name="connsiteY46" fmla="*/ 1111250 h 1421102"/>
              <a:gd name="connsiteX47" fmla="*/ 938528 w 2697480"/>
              <a:gd name="connsiteY47" fmla="*/ 1035050 h 1421102"/>
              <a:gd name="connsiteX48" fmla="*/ 919480 w 2697480"/>
              <a:gd name="connsiteY48" fmla="*/ 920750 h 1421102"/>
              <a:gd name="connsiteX49" fmla="*/ 1021080 w 2697480"/>
              <a:gd name="connsiteY49" fmla="*/ 920750 h 1421102"/>
              <a:gd name="connsiteX50" fmla="*/ 1065528 w 2697480"/>
              <a:gd name="connsiteY50" fmla="*/ 869950 h 1421102"/>
              <a:gd name="connsiteX51" fmla="*/ 1179832 w 2697480"/>
              <a:gd name="connsiteY51" fmla="*/ 876300 h 1421102"/>
              <a:gd name="connsiteX52" fmla="*/ 1217928 w 2697480"/>
              <a:gd name="connsiteY52" fmla="*/ 863600 h 1421102"/>
              <a:gd name="connsiteX53" fmla="*/ 1230632 w 2697480"/>
              <a:gd name="connsiteY53" fmla="*/ 800100 h 1421102"/>
              <a:gd name="connsiteX54" fmla="*/ 1211580 w 2697480"/>
              <a:gd name="connsiteY54" fmla="*/ 685800 h 1421102"/>
              <a:gd name="connsiteX55" fmla="*/ 1243328 w 2697480"/>
              <a:gd name="connsiteY55" fmla="*/ 647700 h 1421102"/>
              <a:gd name="connsiteX56" fmla="*/ 1306832 w 2697480"/>
              <a:gd name="connsiteY56" fmla="*/ 628650 h 1421102"/>
              <a:gd name="connsiteX57" fmla="*/ 1395728 w 2697480"/>
              <a:gd name="connsiteY57" fmla="*/ 641350 h 1421102"/>
              <a:gd name="connsiteX58" fmla="*/ 1395728 w 2697480"/>
              <a:gd name="connsiteY58" fmla="*/ 508000 h 1421102"/>
              <a:gd name="connsiteX59" fmla="*/ 1344928 w 2697480"/>
              <a:gd name="connsiteY59" fmla="*/ 457200 h 1421102"/>
              <a:gd name="connsiteX60" fmla="*/ 1351280 w 2697480"/>
              <a:gd name="connsiteY60" fmla="*/ 317500 h 1421102"/>
              <a:gd name="connsiteX61" fmla="*/ 1389380 w 2697480"/>
              <a:gd name="connsiteY61" fmla="*/ 285750 h 1421102"/>
              <a:gd name="connsiteX62" fmla="*/ 1554480 w 2697480"/>
              <a:gd name="connsiteY62" fmla="*/ 273050 h 1421102"/>
              <a:gd name="connsiteX63" fmla="*/ 1725928 w 2697480"/>
              <a:gd name="connsiteY63" fmla="*/ 165100 h 1421102"/>
              <a:gd name="connsiteX64" fmla="*/ 1732280 w 2697480"/>
              <a:gd name="connsiteY64" fmla="*/ 44450 h 1421102"/>
              <a:gd name="connsiteX0" fmla="*/ 1764032 w 2697480"/>
              <a:gd name="connsiteY0" fmla="*/ 0 h 1625600"/>
              <a:gd name="connsiteX1" fmla="*/ 1821180 w 2697480"/>
              <a:gd name="connsiteY1" fmla="*/ 38100 h 1625600"/>
              <a:gd name="connsiteX2" fmla="*/ 1878328 w 2697480"/>
              <a:gd name="connsiteY2" fmla="*/ 107950 h 1625600"/>
              <a:gd name="connsiteX3" fmla="*/ 1929128 w 2697480"/>
              <a:gd name="connsiteY3" fmla="*/ 190500 h 1625600"/>
              <a:gd name="connsiteX4" fmla="*/ 1986280 w 2697480"/>
              <a:gd name="connsiteY4" fmla="*/ 203200 h 1625600"/>
              <a:gd name="connsiteX5" fmla="*/ 1992632 w 2697480"/>
              <a:gd name="connsiteY5" fmla="*/ 311150 h 1625600"/>
              <a:gd name="connsiteX6" fmla="*/ 2024380 w 2697480"/>
              <a:gd name="connsiteY6" fmla="*/ 349250 h 1625600"/>
              <a:gd name="connsiteX7" fmla="*/ 2081528 w 2697480"/>
              <a:gd name="connsiteY7" fmla="*/ 374650 h 1625600"/>
              <a:gd name="connsiteX8" fmla="*/ 2125980 w 2697480"/>
              <a:gd name="connsiteY8" fmla="*/ 368300 h 1625600"/>
              <a:gd name="connsiteX9" fmla="*/ 2206020 w 2697480"/>
              <a:gd name="connsiteY9" fmla="*/ 379506 h 1625600"/>
              <a:gd name="connsiteX10" fmla="*/ 2164080 w 2697480"/>
              <a:gd name="connsiteY10" fmla="*/ 439420 h 1625600"/>
              <a:gd name="connsiteX11" fmla="*/ 2167376 w 2697480"/>
              <a:gd name="connsiteY11" fmla="*/ 458888 h 1625600"/>
              <a:gd name="connsiteX12" fmla="*/ 2195832 w 2697480"/>
              <a:gd name="connsiteY12" fmla="*/ 482600 h 1625600"/>
              <a:gd name="connsiteX13" fmla="*/ 2291080 w 2697480"/>
              <a:gd name="connsiteY13" fmla="*/ 457200 h 1625600"/>
              <a:gd name="connsiteX14" fmla="*/ 2494280 w 2697480"/>
              <a:gd name="connsiteY14" fmla="*/ 495300 h 1625600"/>
              <a:gd name="connsiteX15" fmla="*/ 2595880 w 2697480"/>
              <a:gd name="connsiteY15" fmla="*/ 527050 h 1625600"/>
              <a:gd name="connsiteX16" fmla="*/ 2627632 w 2697480"/>
              <a:gd name="connsiteY16" fmla="*/ 552450 h 1625600"/>
              <a:gd name="connsiteX17" fmla="*/ 2640328 w 2697480"/>
              <a:gd name="connsiteY17" fmla="*/ 546102 h 1625600"/>
              <a:gd name="connsiteX18" fmla="*/ 2640328 w 2697480"/>
              <a:gd name="connsiteY18" fmla="*/ 596900 h 1625600"/>
              <a:gd name="connsiteX19" fmla="*/ 2595880 w 2697480"/>
              <a:gd name="connsiteY19" fmla="*/ 615950 h 1625600"/>
              <a:gd name="connsiteX20" fmla="*/ 2583180 w 2697480"/>
              <a:gd name="connsiteY20" fmla="*/ 660400 h 1625600"/>
              <a:gd name="connsiteX21" fmla="*/ 2551432 w 2697480"/>
              <a:gd name="connsiteY21" fmla="*/ 666750 h 1625600"/>
              <a:gd name="connsiteX22" fmla="*/ 2538728 w 2697480"/>
              <a:gd name="connsiteY22" fmla="*/ 781050 h 1625600"/>
              <a:gd name="connsiteX23" fmla="*/ 2608580 w 2697480"/>
              <a:gd name="connsiteY23" fmla="*/ 844550 h 1625600"/>
              <a:gd name="connsiteX24" fmla="*/ 2653032 w 2697480"/>
              <a:gd name="connsiteY24" fmla="*/ 850900 h 1625600"/>
              <a:gd name="connsiteX25" fmla="*/ 2697480 w 2697480"/>
              <a:gd name="connsiteY25" fmla="*/ 901700 h 1625600"/>
              <a:gd name="connsiteX26" fmla="*/ 2608580 w 2697480"/>
              <a:gd name="connsiteY26" fmla="*/ 1022350 h 1625600"/>
              <a:gd name="connsiteX27" fmla="*/ 2532380 w 2697480"/>
              <a:gd name="connsiteY27" fmla="*/ 1092200 h 1625600"/>
              <a:gd name="connsiteX28" fmla="*/ 2532380 w 2697480"/>
              <a:gd name="connsiteY28" fmla="*/ 1130300 h 1625600"/>
              <a:gd name="connsiteX29" fmla="*/ 2595880 w 2697480"/>
              <a:gd name="connsiteY29" fmla="*/ 1206500 h 1625600"/>
              <a:gd name="connsiteX30" fmla="*/ 2557780 w 2697480"/>
              <a:gd name="connsiteY30" fmla="*/ 1289050 h 1625600"/>
              <a:gd name="connsiteX31" fmla="*/ 2475232 w 2697480"/>
              <a:gd name="connsiteY31" fmla="*/ 1403350 h 1625600"/>
              <a:gd name="connsiteX32" fmla="*/ 2484108 w 2697480"/>
              <a:gd name="connsiteY32" fmla="*/ 1421102 h 1625600"/>
              <a:gd name="connsiteX33" fmla="*/ 1541780 w 2697480"/>
              <a:gd name="connsiteY33" fmla="*/ 1625600 h 1625600"/>
              <a:gd name="connsiteX34" fmla="*/ 0 w 2697480"/>
              <a:gd name="connsiteY34" fmla="*/ 1421102 h 1625600"/>
              <a:gd name="connsiteX35" fmla="*/ 0 w 2697480"/>
              <a:gd name="connsiteY35" fmla="*/ 1384300 h 1625600"/>
              <a:gd name="connsiteX36" fmla="*/ 121920 w 2697480"/>
              <a:gd name="connsiteY36" fmla="*/ 1338580 h 1625600"/>
              <a:gd name="connsiteX37" fmla="*/ 213360 w 2697480"/>
              <a:gd name="connsiteY37" fmla="*/ 1361440 h 1625600"/>
              <a:gd name="connsiteX38" fmla="*/ 266700 w 2697480"/>
              <a:gd name="connsiteY38" fmla="*/ 1285240 h 1625600"/>
              <a:gd name="connsiteX39" fmla="*/ 512720 w 2697480"/>
              <a:gd name="connsiteY39" fmla="*/ 1210688 h 1625600"/>
              <a:gd name="connsiteX40" fmla="*/ 513080 w 2697480"/>
              <a:gd name="connsiteY40" fmla="*/ 1212850 h 1625600"/>
              <a:gd name="connsiteX41" fmla="*/ 570232 w 2697480"/>
              <a:gd name="connsiteY41" fmla="*/ 1212850 h 1625600"/>
              <a:gd name="connsiteX42" fmla="*/ 608328 w 2697480"/>
              <a:gd name="connsiteY42" fmla="*/ 1136650 h 1625600"/>
              <a:gd name="connsiteX43" fmla="*/ 646432 w 2697480"/>
              <a:gd name="connsiteY43" fmla="*/ 1130300 h 1625600"/>
              <a:gd name="connsiteX44" fmla="*/ 773432 w 2697480"/>
              <a:gd name="connsiteY44" fmla="*/ 1174750 h 1625600"/>
              <a:gd name="connsiteX45" fmla="*/ 817880 w 2697480"/>
              <a:gd name="connsiteY45" fmla="*/ 1174750 h 1625600"/>
              <a:gd name="connsiteX46" fmla="*/ 849632 w 2697480"/>
              <a:gd name="connsiteY46" fmla="*/ 1117600 h 1625600"/>
              <a:gd name="connsiteX47" fmla="*/ 887728 w 2697480"/>
              <a:gd name="connsiteY47" fmla="*/ 1111250 h 1625600"/>
              <a:gd name="connsiteX48" fmla="*/ 938528 w 2697480"/>
              <a:gd name="connsiteY48" fmla="*/ 1035050 h 1625600"/>
              <a:gd name="connsiteX49" fmla="*/ 919480 w 2697480"/>
              <a:gd name="connsiteY49" fmla="*/ 920750 h 1625600"/>
              <a:gd name="connsiteX50" fmla="*/ 1021080 w 2697480"/>
              <a:gd name="connsiteY50" fmla="*/ 920750 h 1625600"/>
              <a:gd name="connsiteX51" fmla="*/ 1065528 w 2697480"/>
              <a:gd name="connsiteY51" fmla="*/ 869950 h 1625600"/>
              <a:gd name="connsiteX52" fmla="*/ 1179832 w 2697480"/>
              <a:gd name="connsiteY52" fmla="*/ 876300 h 1625600"/>
              <a:gd name="connsiteX53" fmla="*/ 1217928 w 2697480"/>
              <a:gd name="connsiteY53" fmla="*/ 863600 h 1625600"/>
              <a:gd name="connsiteX54" fmla="*/ 1230632 w 2697480"/>
              <a:gd name="connsiteY54" fmla="*/ 800100 h 1625600"/>
              <a:gd name="connsiteX55" fmla="*/ 1211580 w 2697480"/>
              <a:gd name="connsiteY55" fmla="*/ 685800 h 1625600"/>
              <a:gd name="connsiteX56" fmla="*/ 1243328 w 2697480"/>
              <a:gd name="connsiteY56" fmla="*/ 647700 h 1625600"/>
              <a:gd name="connsiteX57" fmla="*/ 1306832 w 2697480"/>
              <a:gd name="connsiteY57" fmla="*/ 628650 h 1625600"/>
              <a:gd name="connsiteX58" fmla="*/ 1395728 w 2697480"/>
              <a:gd name="connsiteY58" fmla="*/ 641350 h 1625600"/>
              <a:gd name="connsiteX59" fmla="*/ 1395728 w 2697480"/>
              <a:gd name="connsiteY59" fmla="*/ 508000 h 1625600"/>
              <a:gd name="connsiteX60" fmla="*/ 1344928 w 2697480"/>
              <a:gd name="connsiteY60" fmla="*/ 457200 h 1625600"/>
              <a:gd name="connsiteX61" fmla="*/ 1351280 w 2697480"/>
              <a:gd name="connsiteY61" fmla="*/ 317500 h 1625600"/>
              <a:gd name="connsiteX62" fmla="*/ 1389380 w 2697480"/>
              <a:gd name="connsiteY62" fmla="*/ 285750 h 1625600"/>
              <a:gd name="connsiteX63" fmla="*/ 1554480 w 2697480"/>
              <a:gd name="connsiteY63" fmla="*/ 273050 h 1625600"/>
              <a:gd name="connsiteX64" fmla="*/ 1725928 w 2697480"/>
              <a:gd name="connsiteY64" fmla="*/ 165100 h 1625600"/>
              <a:gd name="connsiteX65" fmla="*/ 1732280 w 2697480"/>
              <a:gd name="connsiteY65" fmla="*/ 44450 h 1625600"/>
              <a:gd name="connsiteX66" fmla="*/ 1764032 w 2697480"/>
              <a:gd name="connsiteY66" fmla="*/ 0 h 1625600"/>
              <a:gd name="connsiteX0" fmla="*/ 1541780 w 2697480"/>
              <a:gd name="connsiteY0" fmla="*/ 1625600 h 1717040"/>
              <a:gd name="connsiteX1" fmla="*/ 0 w 2697480"/>
              <a:gd name="connsiteY1" fmla="*/ 1421102 h 1717040"/>
              <a:gd name="connsiteX2" fmla="*/ 0 w 2697480"/>
              <a:gd name="connsiteY2" fmla="*/ 1384300 h 1717040"/>
              <a:gd name="connsiteX3" fmla="*/ 121920 w 2697480"/>
              <a:gd name="connsiteY3" fmla="*/ 1338580 h 1717040"/>
              <a:gd name="connsiteX4" fmla="*/ 213360 w 2697480"/>
              <a:gd name="connsiteY4" fmla="*/ 1361440 h 1717040"/>
              <a:gd name="connsiteX5" fmla="*/ 266700 w 2697480"/>
              <a:gd name="connsiteY5" fmla="*/ 1285240 h 1717040"/>
              <a:gd name="connsiteX6" fmla="*/ 512720 w 2697480"/>
              <a:gd name="connsiteY6" fmla="*/ 1210688 h 1717040"/>
              <a:gd name="connsiteX7" fmla="*/ 513080 w 2697480"/>
              <a:gd name="connsiteY7" fmla="*/ 1212850 h 1717040"/>
              <a:gd name="connsiteX8" fmla="*/ 570232 w 2697480"/>
              <a:gd name="connsiteY8" fmla="*/ 1212850 h 1717040"/>
              <a:gd name="connsiteX9" fmla="*/ 608328 w 2697480"/>
              <a:gd name="connsiteY9" fmla="*/ 1136650 h 1717040"/>
              <a:gd name="connsiteX10" fmla="*/ 646432 w 2697480"/>
              <a:gd name="connsiteY10" fmla="*/ 1130300 h 1717040"/>
              <a:gd name="connsiteX11" fmla="*/ 773432 w 2697480"/>
              <a:gd name="connsiteY11" fmla="*/ 1174750 h 1717040"/>
              <a:gd name="connsiteX12" fmla="*/ 817880 w 2697480"/>
              <a:gd name="connsiteY12" fmla="*/ 1174750 h 1717040"/>
              <a:gd name="connsiteX13" fmla="*/ 849632 w 2697480"/>
              <a:gd name="connsiteY13" fmla="*/ 1117600 h 1717040"/>
              <a:gd name="connsiteX14" fmla="*/ 887728 w 2697480"/>
              <a:gd name="connsiteY14" fmla="*/ 1111250 h 1717040"/>
              <a:gd name="connsiteX15" fmla="*/ 938528 w 2697480"/>
              <a:gd name="connsiteY15" fmla="*/ 1035050 h 1717040"/>
              <a:gd name="connsiteX16" fmla="*/ 919480 w 2697480"/>
              <a:gd name="connsiteY16" fmla="*/ 920750 h 1717040"/>
              <a:gd name="connsiteX17" fmla="*/ 1021080 w 2697480"/>
              <a:gd name="connsiteY17" fmla="*/ 920750 h 1717040"/>
              <a:gd name="connsiteX18" fmla="*/ 1065528 w 2697480"/>
              <a:gd name="connsiteY18" fmla="*/ 869950 h 1717040"/>
              <a:gd name="connsiteX19" fmla="*/ 1179832 w 2697480"/>
              <a:gd name="connsiteY19" fmla="*/ 876300 h 1717040"/>
              <a:gd name="connsiteX20" fmla="*/ 1217928 w 2697480"/>
              <a:gd name="connsiteY20" fmla="*/ 863600 h 1717040"/>
              <a:gd name="connsiteX21" fmla="*/ 1230632 w 2697480"/>
              <a:gd name="connsiteY21" fmla="*/ 800100 h 1717040"/>
              <a:gd name="connsiteX22" fmla="*/ 1211580 w 2697480"/>
              <a:gd name="connsiteY22" fmla="*/ 685800 h 1717040"/>
              <a:gd name="connsiteX23" fmla="*/ 1243328 w 2697480"/>
              <a:gd name="connsiteY23" fmla="*/ 647700 h 1717040"/>
              <a:gd name="connsiteX24" fmla="*/ 1306832 w 2697480"/>
              <a:gd name="connsiteY24" fmla="*/ 628650 h 1717040"/>
              <a:gd name="connsiteX25" fmla="*/ 1395728 w 2697480"/>
              <a:gd name="connsiteY25" fmla="*/ 641350 h 1717040"/>
              <a:gd name="connsiteX26" fmla="*/ 1395728 w 2697480"/>
              <a:gd name="connsiteY26" fmla="*/ 508000 h 1717040"/>
              <a:gd name="connsiteX27" fmla="*/ 1344928 w 2697480"/>
              <a:gd name="connsiteY27" fmla="*/ 457200 h 1717040"/>
              <a:gd name="connsiteX28" fmla="*/ 1351280 w 2697480"/>
              <a:gd name="connsiteY28" fmla="*/ 317500 h 1717040"/>
              <a:gd name="connsiteX29" fmla="*/ 1389380 w 2697480"/>
              <a:gd name="connsiteY29" fmla="*/ 285750 h 1717040"/>
              <a:gd name="connsiteX30" fmla="*/ 1554480 w 2697480"/>
              <a:gd name="connsiteY30" fmla="*/ 273050 h 1717040"/>
              <a:gd name="connsiteX31" fmla="*/ 1725928 w 2697480"/>
              <a:gd name="connsiteY31" fmla="*/ 165100 h 1717040"/>
              <a:gd name="connsiteX32" fmla="*/ 1732280 w 2697480"/>
              <a:gd name="connsiteY32" fmla="*/ 44450 h 1717040"/>
              <a:gd name="connsiteX33" fmla="*/ 1764032 w 2697480"/>
              <a:gd name="connsiteY33" fmla="*/ 0 h 1717040"/>
              <a:gd name="connsiteX34" fmla="*/ 1821180 w 2697480"/>
              <a:gd name="connsiteY34" fmla="*/ 38100 h 1717040"/>
              <a:gd name="connsiteX35" fmla="*/ 1878328 w 2697480"/>
              <a:gd name="connsiteY35" fmla="*/ 107950 h 1717040"/>
              <a:gd name="connsiteX36" fmla="*/ 1929128 w 2697480"/>
              <a:gd name="connsiteY36" fmla="*/ 190500 h 1717040"/>
              <a:gd name="connsiteX37" fmla="*/ 1986280 w 2697480"/>
              <a:gd name="connsiteY37" fmla="*/ 203200 h 1717040"/>
              <a:gd name="connsiteX38" fmla="*/ 1992632 w 2697480"/>
              <a:gd name="connsiteY38" fmla="*/ 311150 h 1717040"/>
              <a:gd name="connsiteX39" fmla="*/ 2024380 w 2697480"/>
              <a:gd name="connsiteY39" fmla="*/ 349250 h 1717040"/>
              <a:gd name="connsiteX40" fmla="*/ 2081528 w 2697480"/>
              <a:gd name="connsiteY40" fmla="*/ 374650 h 1717040"/>
              <a:gd name="connsiteX41" fmla="*/ 2125980 w 2697480"/>
              <a:gd name="connsiteY41" fmla="*/ 368300 h 1717040"/>
              <a:gd name="connsiteX42" fmla="*/ 2206020 w 2697480"/>
              <a:gd name="connsiteY42" fmla="*/ 379506 h 1717040"/>
              <a:gd name="connsiteX43" fmla="*/ 2164080 w 2697480"/>
              <a:gd name="connsiteY43" fmla="*/ 439420 h 1717040"/>
              <a:gd name="connsiteX44" fmla="*/ 2167376 w 2697480"/>
              <a:gd name="connsiteY44" fmla="*/ 458888 h 1717040"/>
              <a:gd name="connsiteX45" fmla="*/ 2195832 w 2697480"/>
              <a:gd name="connsiteY45" fmla="*/ 482600 h 1717040"/>
              <a:gd name="connsiteX46" fmla="*/ 2291080 w 2697480"/>
              <a:gd name="connsiteY46" fmla="*/ 457200 h 1717040"/>
              <a:gd name="connsiteX47" fmla="*/ 2494280 w 2697480"/>
              <a:gd name="connsiteY47" fmla="*/ 495300 h 1717040"/>
              <a:gd name="connsiteX48" fmla="*/ 2595880 w 2697480"/>
              <a:gd name="connsiteY48" fmla="*/ 527050 h 1717040"/>
              <a:gd name="connsiteX49" fmla="*/ 2627632 w 2697480"/>
              <a:gd name="connsiteY49" fmla="*/ 552450 h 1717040"/>
              <a:gd name="connsiteX50" fmla="*/ 2640328 w 2697480"/>
              <a:gd name="connsiteY50" fmla="*/ 546102 h 1717040"/>
              <a:gd name="connsiteX51" fmla="*/ 2640328 w 2697480"/>
              <a:gd name="connsiteY51" fmla="*/ 596900 h 1717040"/>
              <a:gd name="connsiteX52" fmla="*/ 2595880 w 2697480"/>
              <a:gd name="connsiteY52" fmla="*/ 615950 h 1717040"/>
              <a:gd name="connsiteX53" fmla="*/ 2583180 w 2697480"/>
              <a:gd name="connsiteY53" fmla="*/ 660400 h 1717040"/>
              <a:gd name="connsiteX54" fmla="*/ 2551432 w 2697480"/>
              <a:gd name="connsiteY54" fmla="*/ 666750 h 1717040"/>
              <a:gd name="connsiteX55" fmla="*/ 2538728 w 2697480"/>
              <a:gd name="connsiteY55" fmla="*/ 781050 h 1717040"/>
              <a:gd name="connsiteX56" fmla="*/ 2608580 w 2697480"/>
              <a:gd name="connsiteY56" fmla="*/ 844550 h 1717040"/>
              <a:gd name="connsiteX57" fmla="*/ 2653032 w 2697480"/>
              <a:gd name="connsiteY57" fmla="*/ 850900 h 1717040"/>
              <a:gd name="connsiteX58" fmla="*/ 2697480 w 2697480"/>
              <a:gd name="connsiteY58" fmla="*/ 901700 h 1717040"/>
              <a:gd name="connsiteX59" fmla="*/ 2608580 w 2697480"/>
              <a:gd name="connsiteY59" fmla="*/ 1022350 h 1717040"/>
              <a:gd name="connsiteX60" fmla="*/ 2532380 w 2697480"/>
              <a:gd name="connsiteY60" fmla="*/ 1092200 h 1717040"/>
              <a:gd name="connsiteX61" fmla="*/ 2532380 w 2697480"/>
              <a:gd name="connsiteY61" fmla="*/ 1130300 h 1717040"/>
              <a:gd name="connsiteX62" fmla="*/ 2595880 w 2697480"/>
              <a:gd name="connsiteY62" fmla="*/ 1206500 h 1717040"/>
              <a:gd name="connsiteX63" fmla="*/ 2557780 w 2697480"/>
              <a:gd name="connsiteY63" fmla="*/ 1289050 h 1717040"/>
              <a:gd name="connsiteX64" fmla="*/ 2475232 w 2697480"/>
              <a:gd name="connsiteY64" fmla="*/ 1403350 h 1717040"/>
              <a:gd name="connsiteX65" fmla="*/ 2484108 w 2697480"/>
              <a:gd name="connsiteY65" fmla="*/ 1421102 h 1717040"/>
              <a:gd name="connsiteX66" fmla="*/ 1633220 w 2697480"/>
              <a:gd name="connsiteY66" fmla="*/ 1717040 h 1717040"/>
              <a:gd name="connsiteX0" fmla="*/ 0 w 2697480"/>
              <a:gd name="connsiteY0" fmla="*/ 1421102 h 1717040"/>
              <a:gd name="connsiteX1" fmla="*/ 0 w 2697480"/>
              <a:gd name="connsiteY1" fmla="*/ 1384300 h 1717040"/>
              <a:gd name="connsiteX2" fmla="*/ 121920 w 2697480"/>
              <a:gd name="connsiteY2" fmla="*/ 1338580 h 1717040"/>
              <a:gd name="connsiteX3" fmla="*/ 213360 w 2697480"/>
              <a:gd name="connsiteY3" fmla="*/ 1361440 h 1717040"/>
              <a:gd name="connsiteX4" fmla="*/ 266700 w 2697480"/>
              <a:gd name="connsiteY4" fmla="*/ 1285240 h 1717040"/>
              <a:gd name="connsiteX5" fmla="*/ 512720 w 2697480"/>
              <a:gd name="connsiteY5" fmla="*/ 1210688 h 1717040"/>
              <a:gd name="connsiteX6" fmla="*/ 513080 w 2697480"/>
              <a:gd name="connsiteY6" fmla="*/ 1212850 h 1717040"/>
              <a:gd name="connsiteX7" fmla="*/ 570232 w 2697480"/>
              <a:gd name="connsiteY7" fmla="*/ 1212850 h 1717040"/>
              <a:gd name="connsiteX8" fmla="*/ 608328 w 2697480"/>
              <a:gd name="connsiteY8" fmla="*/ 1136650 h 1717040"/>
              <a:gd name="connsiteX9" fmla="*/ 646432 w 2697480"/>
              <a:gd name="connsiteY9" fmla="*/ 1130300 h 1717040"/>
              <a:gd name="connsiteX10" fmla="*/ 773432 w 2697480"/>
              <a:gd name="connsiteY10" fmla="*/ 1174750 h 1717040"/>
              <a:gd name="connsiteX11" fmla="*/ 817880 w 2697480"/>
              <a:gd name="connsiteY11" fmla="*/ 1174750 h 1717040"/>
              <a:gd name="connsiteX12" fmla="*/ 849632 w 2697480"/>
              <a:gd name="connsiteY12" fmla="*/ 1117600 h 1717040"/>
              <a:gd name="connsiteX13" fmla="*/ 887728 w 2697480"/>
              <a:gd name="connsiteY13" fmla="*/ 1111250 h 1717040"/>
              <a:gd name="connsiteX14" fmla="*/ 938528 w 2697480"/>
              <a:gd name="connsiteY14" fmla="*/ 1035050 h 1717040"/>
              <a:gd name="connsiteX15" fmla="*/ 919480 w 2697480"/>
              <a:gd name="connsiteY15" fmla="*/ 920750 h 1717040"/>
              <a:gd name="connsiteX16" fmla="*/ 1021080 w 2697480"/>
              <a:gd name="connsiteY16" fmla="*/ 920750 h 1717040"/>
              <a:gd name="connsiteX17" fmla="*/ 1065528 w 2697480"/>
              <a:gd name="connsiteY17" fmla="*/ 869950 h 1717040"/>
              <a:gd name="connsiteX18" fmla="*/ 1179832 w 2697480"/>
              <a:gd name="connsiteY18" fmla="*/ 876300 h 1717040"/>
              <a:gd name="connsiteX19" fmla="*/ 1217928 w 2697480"/>
              <a:gd name="connsiteY19" fmla="*/ 863600 h 1717040"/>
              <a:gd name="connsiteX20" fmla="*/ 1230632 w 2697480"/>
              <a:gd name="connsiteY20" fmla="*/ 800100 h 1717040"/>
              <a:gd name="connsiteX21" fmla="*/ 1211580 w 2697480"/>
              <a:gd name="connsiteY21" fmla="*/ 685800 h 1717040"/>
              <a:gd name="connsiteX22" fmla="*/ 1243328 w 2697480"/>
              <a:gd name="connsiteY22" fmla="*/ 647700 h 1717040"/>
              <a:gd name="connsiteX23" fmla="*/ 1306832 w 2697480"/>
              <a:gd name="connsiteY23" fmla="*/ 628650 h 1717040"/>
              <a:gd name="connsiteX24" fmla="*/ 1395728 w 2697480"/>
              <a:gd name="connsiteY24" fmla="*/ 641350 h 1717040"/>
              <a:gd name="connsiteX25" fmla="*/ 1395728 w 2697480"/>
              <a:gd name="connsiteY25" fmla="*/ 508000 h 1717040"/>
              <a:gd name="connsiteX26" fmla="*/ 1344928 w 2697480"/>
              <a:gd name="connsiteY26" fmla="*/ 457200 h 1717040"/>
              <a:gd name="connsiteX27" fmla="*/ 1351280 w 2697480"/>
              <a:gd name="connsiteY27" fmla="*/ 317500 h 1717040"/>
              <a:gd name="connsiteX28" fmla="*/ 1389380 w 2697480"/>
              <a:gd name="connsiteY28" fmla="*/ 285750 h 1717040"/>
              <a:gd name="connsiteX29" fmla="*/ 1554480 w 2697480"/>
              <a:gd name="connsiteY29" fmla="*/ 273050 h 1717040"/>
              <a:gd name="connsiteX30" fmla="*/ 1725928 w 2697480"/>
              <a:gd name="connsiteY30" fmla="*/ 165100 h 1717040"/>
              <a:gd name="connsiteX31" fmla="*/ 1732280 w 2697480"/>
              <a:gd name="connsiteY31" fmla="*/ 44450 h 1717040"/>
              <a:gd name="connsiteX32" fmla="*/ 1764032 w 2697480"/>
              <a:gd name="connsiteY32" fmla="*/ 0 h 1717040"/>
              <a:gd name="connsiteX33" fmla="*/ 1821180 w 2697480"/>
              <a:gd name="connsiteY33" fmla="*/ 38100 h 1717040"/>
              <a:gd name="connsiteX34" fmla="*/ 1878328 w 2697480"/>
              <a:gd name="connsiteY34" fmla="*/ 107950 h 1717040"/>
              <a:gd name="connsiteX35" fmla="*/ 1929128 w 2697480"/>
              <a:gd name="connsiteY35" fmla="*/ 190500 h 1717040"/>
              <a:gd name="connsiteX36" fmla="*/ 1986280 w 2697480"/>
              <a:gd name="connsiteY36" fmla="*/ 203200 h 1717040"/>
              <a:gd name="connsiteX37" fmla="*/ 1992632 w 2697480"/>
              <a:gd name="connsiteY37" fmla="*/ 311150 h 1717040"/>
              <a:gd name="connsiteX38" fmla="*/ 2024380 w 2697480"/>
              <a:gd name="connsiteY38" fmla="*/ 349250 h 1717040"/>
              <a:gd name="connsiteX39" fmla="*/ 2081528 w 2697480"/>
              <a:gd name="connsiteY39" fmla="*/ 374650 h 1717040"/>
              <a:gd name="connsiteX40" fmla="*/ 2125980 w 2697480"/>
              <a:gd name="connsiteY40" fmla="*/ 368300 h 1717040"/>
              <a:gd name="connsiteX41" fmla="*/ 2206020 w 2697480"/>
              <a:gd name="connsiteY41" fmla="*/ 379506 h 1717040"/>
              <a:gd name="connsiteX42" fmla="*/ 2164080 w 2697480"/>
              <a:gd name="connsiteY42" fmla="*/ 439420 h 1717040"/>
              <a:gd name="connsiteX43" fmla="*/ 2167376 w 2697480"/>
              <a:gd name="connsiteY43" fmla="*/ 458888 h 1717040"/>
              <a:gd name="connsiteX44" fmla="*/ 2195832 w 2697480"/>
              <a:gd name="connsiteY44" fmla="*/ 482600 h 1717040"/>
              <a:gd name="connsiteX45" fmla="*/ 2291080 w 2697480"/>
              <a:gd name="connsiteY45" fmla="*/ 457200 h 1717040"/>
              <a:gd name="connsiteX46" fmla="*/ 2494280 w 2697480"/>
              <a:gd name="connsiteY46" fmla="*/ 495300 h 1717040"/>
              <a:gd name="connsiteX47" fmla="*/ 2595880 w 2697480"/>
              <a:gd name="connsiteY47" fmla="*/ 527050 h 1717040"/>
              <a:gd name="connsiteX48" fmla="*/ 2627632 w 2697480"/>
              <a:gd name="connsiteY48" fmla="*/ 552450 h 1717040"/>
              <a:gd name="connsiteX49" fmla="*/ 2640328 w 2697480"/>
              <a:gd name="connsiteY49" fmla="*/ 546102 h 1717040"/>
              <a:gd name="connsiteX50" fmla="*/ 2640328 w 2697480"/>
              <a:gd name="connsiteY50" fmla="*/ 596900 h 1717040"/>
              <a:gd name="connsiteX51" fmla="*/ 2595880 w 2697480"/>
              <a:gd name="connsiteY51" fmla="*/ 615950 h 1717040"/>
              <a:gd name="connsiteX52" fmla="*/ 2583180 w 2697480"/>
              <a:gd name="connsiteY52" fmla="*/ 660400 h 1717040"/>
              <a:gd name="connsiteX53" fmla="*/ 2551432 w 2697480"/>
              <a:gd name="connsiteY53" fmla="*/ 666750 h 1717040"/>
              <a:gd name="connsiteX54" fmla="*/ 2538728 w 2697480"/>
              <a:gd name="connsiteY54" fmla="*/ 781050 h 1717040"/>
              <a:gd name="connsiteX55" fmla="*/ 2608580 w 2697480"/>
              <a:gd name="connsiteY55" fmla="*/ 844550 h 1717040"/>
              <a:gd name="connsiteX56" fmla="*/ 2653032 w 2697480"/>
              <a:gd name="connsiteY56" fmla="*/ 850900 h 1717040"/>
              <a:gd name="connsiteX57" fmla="*/ 2697480 w 2697480"/>
              <a:gd name="connsiteY57" fmla="*/ 901700 h 1717040"/>
              <a:gd name="connsiteX58" fmla="*/ 2608580 w 2697480"/>
              <a:gd name="connsiteY58" fmla="*/ 1022350 h 1717040"/>
              <a:gd name="connsiteX59" fmla="*/ 2532380 w 2697480"/>
              <a:gd name="connsiteY59" fmla="*/ 1092200 h 1717040"/>
              <a:gd name="connsiteX60" fmla="*/ 2532380 w 2697480"/>
              <a:gd name="connsiteY60" fmla="*/ 1130300 h 1717040"/>
              <a:gd name="connsiteX61" fmla="*/ 2595880 w 2697480"/>
              <a:gd name="connsiteY61" fmla="*/ 1206500 h 1717040"/>
              <a:gd name="connsiteX62" fmla="*/ 2557780 w 2697480"/>
              <a:gd name="connsiteY62" fmla="*/ 1289050 h 1717040"/>
              <a:gd name="connsiteX63" fmla="*/ 2475232 w 2697480"/>
              <a:gd name="connsiteY63" fmla="*/ 1403350 h 1717040"/>
              <a:gd name="connsiteX64" fmla="*/ 2484108 w 2697480"/>
              <a:gd name="connsiteY64" fmla="*/ 1421102 h 1717040"/>
              <a:gd name="connsiteX65" fmla="*/ 1633220 w 2697480"/>
              <a:gd name="connsiteY65" fmla="*/ 1717040 h 1717040"/>
              <a:gd name="connsiteX0" fmla="*/ 0 w 2697480"/>
              <a:gd name="connsiteY0" fmla="*/ 1421102 h 1421102"/>
              <a:gd name="connsiteX1" fmla="*/ 0 w 2697480"/>
              <a:gd name="connsiteY1" fmla="*/ 1384300 h 1421102"/>
              <a:gd name="connsiteX2" fmla="*/ 121920 w 2697480"/>
              <a:gd name="connsiteY2" fmla="*/ 1338580 h 1421102"/>
              <a:gd name="connsiteX3" fmla="*/ 213360 w 2697480"/>
              <a:gd name="connsiteY3" fmla="*/ 1361440 h 1421102"/>
              <a:gd name="connsiteX4" fmla="*/ 266700 w 2697480"/>
              <a:gd name="connsiteY4" fmla="*/ 1285240 h 1421102"/>
              <a:gd name="connsiteX5" fmla="*/ 512720 w 2697480"/>
              <a:gd name="connsiteY5" fmla="*/ 1210688 h 1421102"/>
              <a:gd name="connsiteX6" fmla="*/ 513080 w 2697480"/>
              <a:gd name="connsiteY6" fmla="*/ 1212850 h 1421102"/>
              <a:gd name="connsiteX7" fmla="*/ 570232 w 2697480"/>
              <a:gd name="connsiteY7" fmla="*/ 1212850 h 1421102"/>
              <a:gd name="connsiteX8" fmla="*/ 608328 w 2697480"/>
              <a:gd name="connsiteY8" fmla="*/ 1136650 h 1421102"/>
              <a:gd name="connsiteX9" fmla="*/ 646432 w 2697480"/>
              <a:gd name="connsiteY9" fmla="*/ 1130300 h 1421102"/>
              <a:gd name="connsiteX10" fmla="*/ 773432 w 2697480"/>
              <a:gd name="connsiteY10" fmla="*/ 1174750 h 1421102"/>
              <a:gd name="connsiteX11" fmla="*/ 817880 w 2697480"/>
              <a:gd name="connsiteY11" fmla="*/ 1174750 h 1421102"/>
              <a:gd name="connsiteX12" fmla="*/ 849632 w 2697480"/>
              <a:gd name="connsiteY12" fmla="*/ 1117600 h 1421102"/>
              <a:gd name="connsiteX13" fmla="*/ 887728 w 2697480"/>
              <a:gd name="connsiteY13" fmla="*/ 1111250 h 1421102"/>
              <a:gd name="connsiteX14" fmla="*/ 938528 w 2697480"/>
              <a:gd name="connsiteY14" fmla="*/ 1035050 h 1421102"/>
              <a:gd name="connsiteX15" fmla="*/ 919480 w 2697480"/>
              <a:gd name="connsiteY15" fmla="*/ 920750 h 1421102"/>
              <a:gd name="connsiteX16" fmla="*/ 1021080 w 2697480"/>
              <a:gd name="connsiteY16" fmla="*/ 920750 h 1421102"/>
              <a:gd name="connsiteX17" fmla="*/ 1065528 w 2697480"/>
              <a:gd name="connsiteY17" fmla="*/ 869950 h 1421102"/>
              <a:gd name="connsiteX18" fmla="*/ 1179832 w 2697480"/>
              <a:gd name="connsiteY18" fmla="*/ 876300 h 1421102"/>
              <a:gd name="connsiteX19" fmla="*/ 1217928 w 2697480"/>
              <a:gd name="connsiteY19" fmla="*/ 863600 h 1421102"/>
              <a:gd name="connsiteX20" fmla="*/ 1230632 w 2697480"/>
              <a:gd name="connsiteY20" fmla="*/ 800100 h 1421102"/>
              <a:gd name="connsiteX21" fmla="*/ 1211580 w 2697480"/>
              <a:gd name="connsiteY21" fmla="*/ 685800 h 1421102"/>
              <a:gd name="connsiteX22" fmla="*/ 1243328 w 2697480"/>
              <a:gd name="connsiteY22" fmla="*/ 647700 h 1421102"/>
              <a:gd name="connsiteX23" fmla="*/ 1306832 w 2697480"/>
              <a:gd name="connsiteY23" fmla="*/ 628650 h 1421102"/>
              <a:gd name="connsiteX24" fmla="*/ 1395728 w 2697480"/>
              <a:gd name="connsiteY24" fmla="*/ 641350 h 1421102"/>
              <a:gd name="connsiteX25" fmla="*/ 1395728 w 2697480"/>
              <a:gd name="connsiteY25" fmla="*/ 508000 h 1421102"/>
              <a:gd name="connsiteX26" fmla="*/ 1344928 w 2697480"/>
              <a:gd name="connsiteY26" fmla="*/ 457200 h 1421102"/>
              <a:gd name="connsiteX27" fmla="*/ 1351280 w 2697480"/>
              <a:gd name="connsiteY27" fmla="*/ 317500 h 1421102"/>
              <a:gd name="connsiteX28" fmla="*/ 1389380 w 2697480"/>
              <a:gd name="connsiteY28" fmla="*/ 285750 h 1421102"/>
              <a:gd name="connsiteX29" fmla="*/ 1554480 w 2697480"/>
              <a:gd name="connsiteY29" fmla="*/ 273050 h 1421102"/>
              <a:gd name="connsiteX30" fmla="*/ 1725928 w 2697480"/>
              <a:gd name="connsiteY30" fmla="*/ 165100 h 1421102"/>
              <a:gd name="connsiteX31" fmla="*/ 1732280 w 2697480"/>
              <a:gd name="connsiteY31" fmla="*/ 44450 h 1421102"/>
              <a:gd name="connsiteX32" fmla="*/ 1764032 w 2697480"/>
              <a:gd name="connsiteY32" fmla="*/ 0 h 1421102"/>
              <a:gd name="connsiteX33" fmla="*/ 1821180 w 2697480"/>
              <a:gd name="connsiteY33" fmla="*/ 38100 h 1421102"/>
              <a:gd name="connsiteX34" fmla="*/ 1878328 w 2697480"/>
              <a:gd name="connsiteY34" fmla="*/ 107950 h 1421102"/>
              <a:gd name="connsiteX35" fmla="*/ 1929128 w 2697480"/>
              <a:gd name="connsiteY35" fmla="*/ 190500 h 1421102"/>
              <a:gd name="connsiteX36" fmla="*/ 1986280 w 2697480"/>
              <a:gd name="connsiteY36" fmla="*/ 203200 h 1421102"/>
              <a:gd name="connsiteX37" fmla="*/ 1992632 w 2697480"/>
              <a:gd name="connsiteY37" fmla="*/ 311150 h 1421102"/>
              <a:gd name="connsiteX38" fmla="*/ 2024380 w 2697480"/>
              <a:gd name="connsiteY38" fmla="*/ 349250 h 1421102"/>
              <a:gd name="connsiteX39" fmla="*/ 2081528 w 2697480"/>
              <a:gd name="connsiteY39" fmla="*/ 374650 h 1421102"/>
              <a:gd name="connsiteX40" fmla="*/ 2125980 w 2697480"/>
              <a:gd name="connsiteY40" fmla="*/ 368300 h 1421102"/>
              <a:gd name="connsiteX41" fmla="*/ 2206020 w 2697480"/>
              <a:gd name="connsiteY41" fmla="*/ 379506 h 1421102"/>
              <a:gd name="connsiteX42" fmla="*/ 2164080 w 2697480"/>
              <a:gd name="connsiteY42" fmla="*/ 439420 h 1421102"/>
              <a:gd name="connsiteX43" fmla="*/ 2167376 w 2697480"/>
              <a:gd name="connsiteY43" fmla="*/ 458888 h 1421102"/>
              <a:gd name="connsiteX44" fmla="*/ 2195832 w 2697480"/>
              <a:gd name="connsiteY44" fmla="*/ 482600 h 1421102"/>
              <a:gd name="connsiteX45" fmla="*/ 2291080 w 2697480"/>
              <a:gd name="connsiteY45" fmla="*/ 457200 h 1421102"/>
              <a:gd name="connsiteX46" fmla="*/ 2494280 w 2697480"/>
              <a:gd name="connsiteY46" fmla="*/ 495300 h 1421102"/>
              <a:gd name="connsiteX47" fmla="*/ 2595880 w 2697480"/>
              <a:gd name="connsiteY47" fmla="*/ 527050 h 1421102"/>
              <a:gd name="connsiteX48" fmla="*/ 2627632 w 2697480"/>
              <a:gd name="connsiteY48" fmla="*/ 552450 h 1421102"/>
              <a:gd name="connsiteX49" fmla="*/ 2640328 w 2697480"/>
              <a:gd name="connsiteY49" fmla="*/ 546102 h 1421102"/>
              <a:gd name="connsiteX50" fmla="*/ 2640328 w 2697480"/>
              <a:gd name="connsiteY50" fmla="*/ 596900 h 1421102"/>
              <a:gd name="connsiteX51" fmla="*/ 2595880 w 2697480"/>
              <a:gd name="connsiteY51" fmla="*/ 615950 h 1421102"/>
              <a:gd name="connsiteX52" fmla="*/ 2583180 w 2697480"/>
              <a:gd name="connsiteY52" fmla="*/ 660400 h 1421102"/>
              <a:gd name="connsiteX53" fmla="*/ 2551432 w 2697480"/>
              <a:gd name="connsiteY53" fmla="*/ 666750 h 1421102"/>
              <a:gd name="connsiteX54" fmla="*/ 2538728 w 2697480"/>
              <a:gd name="connsiteY54" fmla="*/ 781050 h 1421102"/>
              <a:gd name="connsiteX55" fmla="*/ 2608580 w 2697480"/>
              <a:gd name="connsiteY55" fmla="*/ 844550 h 1421102"/>
              <a:gd name="connsiteX56" fmla="*/ 2653032 w 2697480"/>
              <a:gd name="connsiteY56" fmla="*/ 850900 h 1421102"/>
              <a:gd name="connsiteX57" fmla="*/ 2697480 w 2697480"/>
              <a:gd name="connsiteY57" fmla="*/ 901700 h 1421102"/>
              <a:gd name="connsiteX58" fmla="*/ 2608580 w 2697480"/>
              <a:gd name="connsiteY58" fmla="*/ 1022350 h 1421102"/>
              <a:gd name="connsiteX59" fmla="*/ 2532380 w 2697480"/>
              <a:gd name="connsiteY59" fmla="*/ 1092200 h 1421102"/>
              <a:gd name="connsiteX60" fmla="*/ 2532380 w 2697480"/>
              <a:gd name="connsiteY60" fmla="*/ 1130300 h 1421102"/>
              <a:gd name="connsiteX61" fmla="*/ 2595880 w 2697480"/>
              <a:gd name="connsiteY61" fmla="*/ 1206500 h 1421102"/>
              <a:gd name="connsiteX62" fmla="*/ 2557780 w 2697480"/>
              <a:gd name="connsiteY62" fmla="*/ 1289050 h 1421102"/>
              <a:gd name="connsiteX63" fmla="*/ 2475232 w 2697480"/>
              <a:gd name="connsiteY63" fmla="*/ 1403350 h 1421102"/>
              <a:gd name="connsiteX64" fmla="*/ 2484108 w 2697480"/>
              <a:gd name="connsiteY64" fmla="*/ 1421102 h 1421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697480" h="1421102">
                <a:moveTo>
                  <a:pt x="0" y="1421102"/>
                </a:moveTo>
                <a:lnTo>
                  <a:pt x="0" y="1384300"/>
                </a:lnTo>
                <a:lnTo>
                  <a:pt x="121920" y="1338580"/>
                </a:lnTo>
                <a:lnTo>
                  <a:pt x="213360" y="1361440"/>
                </a:lnTo>
                <a:lnTo>
                  <a:pt x="266700" y="1285240"/>
                </a:lnTo>
                <a:lnTo>
                  <a:pt x="512720" y="1210688"/>
                </a:lnTo>
                <a:lnTo>
                  <a:pt x="513080" y="1212850"/>
                </a:lnTo>
                <a:lnTo>
                  <a:pt x="570232" y="1212850"/>
                </a:lnTo>
                <a:lnTo>
                  <a:pt x="608328" y="1136650"/>
                </a:lnTo>
                <a:lnTo>
                  <a:pt x="646432" y="1130300"/>
                </a:lnTo>
                <a:lnTo>
                  <a:pt x="773432" y="1174750"/>
                </a:lnTo>
                <a:lnTo>
                  <a:pt x="817880" y="1174750"/>
                </a:lnTo>
                <a:lnTo>
                  <a:pt x="849632" y="1117600"/>
                </a:lnTo>
                <a:lnTo>
                  <a:pt x="887728" y="1111250"/>
                </a:lnTo>
                <a:lnTo>
                  <a:pt x="938528" y="1035050"/>
                </a:lnTo>
                <a:lnTo>
                  <a:pt x="919480" y="920750"/>
                </a:lnTo>
                <a:lnTo>
                  <a:pt x="1021080" y="920750"/>
                </a:lnTo>
                <a:lnTo>
                  <a:pt x="1065528" y="869950"/>
                </a:lnTo>
                <a:lnTo>
                  <a:pt x="1179832" y="876300"/>
                </a:lnTo>
                <a:lnTo>
                  <a:pt x="1217928" y="863600"/>
                </a:lnTo>
                <a:lnTo>
                  <a:pt x="1230632" y="800100"/>
                </a:lnTo>
                <a:lnTo>
                  <a:pt x="1211580" y="685800"/>
                </a:lnTo>
                <a:lnTo>
                  <a:pt x="1243328" y="647700"/>
                </a:lnTo>
                <a:lnTo>
                  <a:pt x="1306832" y="628650"/>
                </a:lnTo>
                <a:lnTo>
                  <a:pt x="1395728" y="641350"/>
                </a:lnTo>
                <a:lnTo>
                  <a:pt x="1395728" y="508000"/>
                </a:lnTo>
                <a:lnTo>
                  <a:pt x="1344928" y="457200"/>
                </a:lnTo>
                <a:lnTo>
                  <a:pt x="1351280" y="317500"/>
                </a:lnTo>
                <a:lnTo>
                  <a:pt x="1389380" y="285750"/>
                </a:lnTo>
                <a:lnTo>
                  <a:pt x="1554480" y="273050"/>
                </a:lnTo>
                <a:lnTo>
                  <a:pt x="1725928" y="165100"/>
                </a:lnTo>
                <a:lnTo>
                  <a:pt x="1732280" y="44450"/>
                </a:lnTo>
                <a:lnTo>
                  <a:pt x="1764032" y="0"/>
                </a:lnTo>
                <a:lnTo>
                  <a:pt x="1821180" y="38100"/>
                </a:lnTo>
                <a:lnTo>
                  <a:pt x="1878328" y="107950"/>
                </a:lnTo>
                <a:lnTo>
                  <a:pt x="1929128" y="190500"/>
                </a:lnTo>
                <a:lnTo>
                  <a:pt x="1986280" y="203200"/>
                </a:lnTo>
                <a:lnTo>
                  <a:pt x="1992632" y="311150"/>
                </a:lnTo>
                <a:lnTo>
                  <a:pt x="2024380" y="349250"/>
                </a:lnTo>
                <a:lnTo>
                  <a:pt x="2081528" y="374650"/>
                </a:lnTo>
                <a:lnTo>
                  <a:pt x="2125980" y="368300"/>
                </a:lnTo>
                <a:lnTo>
                  <a:pt x="2206020" y="379506"/>
                </a:lnTo>
                <a:lnTo>
                  <a:pt x="2164080" y="439420"/>
                </a:lnTo>
                <a:lnTo>
                  <a:pt x="2167376" y="458888"/>
                </a:lnTo>
                <a:lnTo>
                  <a:pt x="2195832" y="482600"/>
                </a:lnTo>
                <a:lnTo>
                  <a:pt x="2291080" y="457200"/>
                </a:lnTo>
                <a:lnTo>
                  <a:pt x="2494280" y="495300"/>
                </a:lnTo>
                <a:lnTo>
                  <a:pt x="2595880" y="527050"/>
                </a:lnTo>
                <a:lnTo>
                  <a:pt x="2627632" y="552450"/>
                </a:lnTo>
                <a:lnTo>
                  <a:pt x="2640328" y="546102"/>
                </a:lnTo>
                <a:lnTo>
                  <a:pt x="2640328" y="596900"/>
                </a:lnTo>
                <a:lnTo>
                  <a:pt x="2595880" y="615950"/>
                </a:lnTo>
                <a:lnTo>
                  <a:pt x="2583180" y="660400"/>
                </a:lnTo>
                <a:lnTo>
                  <a:pt x="2551432" y="666750"/>
                </a:lnTo>
                <a:lnTo>
                  <a:pt x="2538728" y="781050"/>
                </a:lnTo>
                <a:lnTo>
                  <a:pt x="2608580" y="844550"/>
                </a:lnTo>
                <a:lnTo>
                  <a:pt x="2653032" y="850900"/>
                </a:lnTo>
                <a:lnTo>
                  <a:pt x="2697480" y="901700"/>
                </a:lnTo>
                <a:lnTo>
                  <a:pt x="2608580" y="1022350"/>
                </a:lnTo>
                <a:lnTo>
                  <a:pt x="2532380" y="1092200"/>
                </a:lnTo>
                <a:lnTo>
                  <a:pt x="2532380" y="1130300"/>
                </a:lnTo>
                <a:lnTo>
                  <a:pt x="2595880" y="1206500"/>
                </a:lnTo>
                <a:lnTo>
                  <a:pt x="2557780" y="1289050"/>
                </a:lnTo>
                <a:lnTo>
                  <a:pt x="2475232" y="1403350"/>
                </a:lnTo>
                <a:lnTo>
                  <a:pt x="2484108" y="1421102"/>
                </a:lnTo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A88FDDB2-C670-4F34-8EF8-E19C071BF4B6}"/>
              </a:ext>
            </a:extLst>
          </p:cNvPr>
          <p:cNvGrpSpPr/>
          <p:nvPr/>
        </p:nvGrpSpPr>
        <p:grpSpPr>
          <a:xfrm>
            <a:off x="10624521" y="6397969"/>
            <a:ext cx="4338320" cy="6719933"/>
            <a:chOff x="44264580" y="9967868"/>
            <a:chExt cx="4338320" cy="6719933"/>
          </a:xfrm>
        </p:grpSpPr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0FCB708B-3197-44F1-A927-6F691B98F8AA}"/>
                </a:ext>
              </a:extLst>
            </p:cNvPr>
            <p:cNvGrpSpPr/>
            <p:nvPr/>
          </p:nvGrpSpPr>
          <p:grpSpPr>
            <a:xfrm>
              <a:off x="44264580" y="9967868"/>
              <a:ext cx="4338320" cy="6719933"/>
              <a:chOff x="44264580" y="9967868"/>
              <a:chExt cx="4338320" cy="6719933"/>
            </a:xfrm>
          </p:grpSpPr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EFE00E3F-A9F4-4886-8242-5584891F4EC7}"/>
                  </a:ext>
                </a:extLst>
              </p:cNvPr>
              <p:cNvSpPr/>
              <p:nvPr/>
            </p:nvSpPr>
            <p:spPr>
              <a:xfrm>
                <a:off x="47091600" y="9967869"/>
                <a:ext cx="676632" cy="933495"/>
              </a:xfrm>
              <a:custGeom>
                <a:avLst/>
                <a:gdLst>
                  <a:gd name="connsiteX0" fmla="*/ 321384 w 676632"/>
                  <a:gd name="connsiteY0" fmla="*/ 0 h 933495"/>
                  <a:gd name="connsiteX1" fmla="*/ 330200 w 676632"/>
                  <a:gd name="connsiteY1" fmla="*/ 1632 h 933495"/>
                  <a:gd name="connsiteX2" fmla="*/ 469900 w 676632"/>
                  <a:gd name="connsiteY2" fmla="*/ 217532 h 933495"/>
                  <a:gd name="connsiteX3" fmla="*/ 609600 w 676632"/>
                  <a:gd name="connsiteY3" fmla="*/ 458832 h 933495"/>
                  <a:gd name="connsiteX4" fmla="*/ 676632 w 676632"/>
                  <a:gd name="connsiteY4" fmla="*/ 588956 h 933495"/>
                  <a:gd name="connsiteX5" fmla="*/ 595312 w 676632"/>
                  <a:gd name="connsiteY5" fmla="*/ 690607 h 933495"/>
                  <a:gd name="connsiteX6" fmla="*/ 466724 w 676632"/>
                  <a:gd name="connsiteY6" fmla="*/ 690607 h 933495"/>
                  <a:gd name="connsiteX7" fmla="*/ 481012 w 676632"/>
                  <a:gd name="connsiteY7" fmla="*/ 790620 h 933495"/>
                  <a:gd name="connsiteX8" fmla="*/ 433388 w 676632"/>
                  <a:gd name="connsiteY8" fmla="*/ 828720 h 933495"/>
                  <a:gd name="connsiteX9" fmla="*/ 338136 w 676632"/>
                  <a:gd name="connsiteY9" fmla="*/ 823957 h 933495"/>
                  <a:gd name="connsiteX10" fmla="*/ 319088 w 676632"/>
                  <a:gd name="connsiteY10" fmla="*/ 852532 h 933495"/>
                  <a:gd name="connsiteX11" fmla="*/ 371476 w 676632"/>
                  <a:gd name="connsiteY11" fmla="*/ 919207 h 933495"/>
                  <a:gd name="connsiteX12" fmla="*/ 152400 w 676632"/>
                  <a:gd name="connsiteY12" fmla="*/ 933495 h 933495"/>
                  <a:gd name="connsiteX13" fmla="*/ 14288 w 676632"/>
                  <a:gd name="connsiteY13" fmla="*/ 852532 h 933495"/>
                  <a:gd name="connsiteX14" fmla="*/ 104776 w 676632"/>
                  <a:gd name="connsiteY14" fmla="*/ 795382 h 933495"/>
                  <a:gd name="connsiteX15" fmla="*/ 100012 w 676632"/>
                  <a:gd name="connsiteY15" fmla="*/ 714420 h 933495"/>
                  <a:gd name="connsiteX16" fmla="*/ 9524 w 676632"/>
                  <a:gd name="connsiteY16" fmla="*/ 642982 h 933495"/>
                  <a:gd name="connsiteX17" fmla="*/ 38100 w 676632"/>
                  <a:gd name="connsiteY17" fmla="*/ 576307 h 933495"/>
                  <a:gd name="connsiteX18" fmla="*/ 9524 w 676632"/>
                  <a:gd name="connsiteY18" fmla="*/ 523920 h 933495"/>
                  <a:gd name="connsiteX19" fmla="*/ 28576 w 676632"/>
                  <a:gd name="connsiteY19" fmla="*/ 433432 h 933495"/>
                  <a:gd name="connsiteX20" fmla="*/ 71440 w 676632"/>
                  <a:gd name="connsiteY20" fmla="*/ 409620 h 933495"/>
                  <a:gd name="connsiteX21" fmla="*/ 90488 w 676632"/>
                  <a:gd name="connsiteY21" fmla="*/ 371520 h 933495"/>
                  <a:gd name="connsiteX22" fmla="*/ 10292 w 676632"/>
                  <a:gd name="connsiteY22" fmla="*/ 260477 h 933495"/>
                  <a:gd name="connsiteX23" fmla="*/ 0 w 676632"/>
                  <a:gd name="connsiteY23" fmla="*/ 212452 h 933495"/>
                  <a:gd name="connsiteX24" fmla="*/ 15240 w 676632"/>
                  <a:gd name="connsiteY24" fmla="*/ 159112 h 933495"/>
                  <a:gd name="connsiteX25" fmla="*/ 198120 w 676632"/>
                  <a:gd name="connsiteY25" fmla="*/ 98152 h 933495"/>
                  <a:gd name="connsiteX26" fmla="*/ 327660 w 676632"/>
                  <a:gd name="connsiteY26" fmla="*/ 6712 h 933495"/>
                  <a:gd name="connsiteX27" fmla="*/ 321384 w 676632"/>
                  <a:gd name="connsiteY27" fmla="*/ 0 h 933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76632" h="933495">
                    <a:moveTo>
                      <a:pt x="321384" y="0"/>
                    </a:moveTo>
                    <a:lnTo>
                      <a:pt x="330200" y="1632"/>
                    </a:lnTo>
                    <a:lnTo>
                      <a:pt x="469900" y="217532"/>
                    </a:lnTo>
                    <a:lnTo>
                      <a:pt x="609600" y="458832"/>
                    </a:lnTo>
                    <a:lnTo>
                      <a:pt x="676632" y="588956"/>
                    </a:lnTo>
                    <a:lnTo>
                      <a:pt x="595312" y="690607"/>
                    </a:lnTo>
                    <a:lnTo>
                      <a:pt x="466724" y="690607"/>
                    </a:lnTo>
                    <a:lnTo>
                      <a:pt x="481012" y="790620"/>
                    </a:lnTo>
                    <a:lnTo>
                      <a:pt x="433388" y="828720"/>
                    </a:lnTo>
                    <a:lnTo>
                      <a:pt x="338136" y="823957"/>
                    </a:lnTo>
                    <a:lnTo>
                      <a:pt x="319088" y="852532"/>
                    </a:lnTo>
                    <a:lnTo>
                      <a:pt x="371476" y="919207"/>
                    </a:lnTo>
                    <a:lnTo>
                      <a:pt x="152400" y="933495"/>
                    </a:lnTo>
                    <a:lnTo>
                      <a:pt x="14288" y="852532"/>
                    </a:lnTo>
                    <a:lnTo>
                      <a:pt x="104776" y="795382"/>
                    </a:lnTo>
                    <a:lnTo>
                      <a:pt x="100012" y="714420"/>
                    </a:lnTo>
                    <a:lnTo>
                      <a:pt x="9524" y="642982"/>
                    </a:lnTo>
                    <a:lnTo>
                      <a:pt x="38100" y="576307"/>
                    </a:lnTo>
                    <a:lnTo>
                      <a:pt x="9524" y="523920"/>
                    </a:lnTo>
                    <a:lnTo>
                      <a:pt x="28576" y="433432"/>
                    </a:lnTo>
                    <a:lnTo>
                      <a:pt x="71440" y="409620"/>
                    </a:lnTo>
                    <a:lnTo>
                      <a:pt x="90488" y="371520"/>
                    </a:lnTo>
                    <a:lnTo>
                      <a:pt x="10292" y="260477"/>
                    </a:lnTo>
                    <a:lnTo>
                      <a:pt x="0" y="212452"/>
                    </a:lnTo>
                    <a:lnTo>
                      <a:pt x="15240" y="159112"/>
                    </a:lnTo>
                    <a:lnTo>
                      <a:pt x="198120" y="98152"/>
                    </a:lnTo>
                    <a:lnTo>
                      <a:pt x="327660" y="6712"/>
                    </a:lnTo>
                    <a:lnTo>
                      <a:pt x="32138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0AD34212-4C3A-467E-96F4-EB3E9DD3AF6C}"/>
                  </a:ext>
                </a:extLst>
              </p:cNvPr>
              <p:cNvSpPr/>
              <p:nvPr/>
            </p:nvSpPr>
            <p:spPr>
              <a:xfrm>
                <a:off x="45405676" y="10287000"/>
                <a:ext cx="1109660" cy="1100138"/>
              </a:xfrm>
              <a:custGeom>
                <a:avLst/>
                <a:gdLst>
                  <a:gd name="connsiteX0" fmla="*/ 893444 w 1109660"/>
                  <a:gd name="connsiteY0" fmla="*/ 0 h 1100138"/>
                  <a:gd name="connsiteX1" fmla="*/ 954404 w 1109660"/>
                  <a:gd name="connsiteY1" fmla="*/ 30480 h 1100138"/>
                  <a:gd name="connsiteX2" fmla="*/ 954404 w 1109660"/>
                  <a:gd name="connsiteY2" fmla="*/ 76200 h 1100138"/>
                  <a:gd name="connsiteX3" fmla="*/ 992504 w 1109660"/>
                  <a:gd name="connsiteY3" fmla="*/ 152400 h 1100138"/>
                  <a:gd name="connsiteX4" fmla="*/ 1002208 w 1109660"/>
                  <a:gd name="connsiteY4" fmla="*/ 144934 h 1100138"/>
                  <a:gd name="connsiteX5" fmla="*/ 1000124 w 1109660"/>
                  <a:gd name="connsiteY5" fmla="*/ 166688 h 1100138"/>
                  <a:gd name="connsiteX6" fmla="*/ 1109660 w 1109660"/>
                  <a:gd name="connsiteY6" fmla="*/ 533400 h 1100138"/>
                  <a:gd name="connsiteX7" fmla="*/ 1014412 w 1109660"/>
                  <a:gd name="connsiteY7" fmla="*/ 571500 h 1100138"/>
                  <a:gd name="connsiteX8" fmla="*/ 823912 w 1109660"/>
                  <a:gd name="connsiteY8" fmla="*/ 485775 h 1100138"/>
                  <a:gd name="connsiteX9" fmla="*/ 757236 w 1109660"/>
                  <a:gd name="connsiteY9" fmla="*/ 485775 h 1100138"/>
                  <a:gd name="connsiteX10" fmla="*/ 728660 w 1109660"/>
                  <a:gd name="connsiteY10" fmla="*/ 585788 h 1100138"/>
                  <a:gd name="connsiteX11" fmla="*/ 642936 w 1109660"/>
                  <a:gd name="connsiteY11" fmla="*/ 661988 h 1100138"/>
                  <a:gd name="connsiteX12" fmla="*/ 590548 w 1109660"/>
                  <a:gd name="connsiteY12" fmla="*/ 661988 h 1100138"/>
                  <a:gd name="connsiteX13" fmla="*/ 500060 w 1109660"/>
                  <a:gd name="connsiteY13" fmla="*/ 781050 h 1100138"/>
                  <a:gd name="connsiteX14" fmla="*/ 504824 w 1109660"/>
                  <a:gd name="connsiteY14" fmla="*/ 1000125 h 1100138"/>
                  <a:gd name="connsiteX15" fmla="*/ 438148 w 1109660"/>
                  <a:gd name="connsiteY15" fmla="*/ 1052513 h 1100138"/>
                  <a:gd name="connsiteX16" fmla="*/ 428624 w 1109660"/>
                  <a:gd name="connsiteY16" fmla="*/ 1100138 h 1100138"/>
                  <a:gd name="connsiteX17" fmla="*/ 300036 w 1109660"/>
                  <a:gd name="connsiteY17" fmla="*/ 1066800 h 1100138"/>
                  <a:gd name="connsiteX18" fmla="*/ 295276 w 1109660"/>
                  <a:gd name="connsiteY18" fmla="*/ 1023938 h 1100138"/>
                  <a:gd name="connsiteX19" fmla="*/ 247648 w 1109660"/>
                  <a:gd name="connsiteY19" fmla="*/ 928688 h 1100138"/>
                  <a:gd name="connsiteX20" fmla="*/ 133348 w 1109660"/>
                  <a:gd name="connsiteY20" fmla="*/ 928688 h 1100138"/>
                  <a:gd name="connsiteX21" fmla="*/ 0 w 1109660"/>
                  <a:gd name="connsiteY21" fmla="*/ 776288 h 1100138"/>
                  <a:gd name="connsiteX22" fmla="*/ 42860 w 1109660"/>
                  <a:gd name="connsiteY22" fmla="*/ 704850 h 1100138"/>
                  <a:gd name="connsiteX23" fmla="*/ 19648 w 1109660"/>
                  <a:gd name="connsiteY23" fmla="*/ 558610 h 1100138"/>
                  <a:gd name="connsiteX24" fmla="*/ 154304 w 1109660"/>
                  <a:gd name="connsiteY24" fmla="*/ 480060 h 1100138"/>
                  <a:gd name="connsiteX25" fmla="*/ 253364 w 1109660"/>
                  <a:gd name="connsiteY25" fmla="*/ 480060 h 1100138"/>
                  <a:gd name="connsiteX26" fmla="*/ 253364 w 1109660"/>
                  <a:gd name="connsiteY26" fmla="*/ 365760 h 1100138"/>
                  <a:gd name="connsiteX27" fmla="*/ 413384 w 1109660"/>
                  <a:gd name="connsiteY27" fmla="*/ 243840 h 1100138"/>
                  <a:gd name="connsiteX28" fmla="*/ 550544 w 1109660"/>
                  <a:gd name="connsiteY28" fmla="*/ 220980 h 1100138"/>
                  <a:gd name="connsiteX29" fmla="*/ 725804 w 1109660"/>
                  <a:gd name="connsiteY29" fmla="*/ 83820 h 1100138"/>
                  <a:gd name="connsiteX30" fmla="*/ 809624 w 1109660"/>
                  <a:gd name="connsiteY30" fmla="*/ 83820 h 1100138"/>
                  <a:gd name="connsiteX31" fmla="*/ 832484 w 1109660"/>
                  <a:gd name="connsiteY31" fmla="*/ 30480 h 1100138"/>
                  <a:gd name="connsiteX32" fmla="*/ 893444 w 1109660"/>
                  <a:gd name="connsiteY32" fmla="*/ 0 h 1100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09660" h="1100138">
                    <a:moveTo>
                      <a:pt x="893444" y="0"/>
                    </a:moveTo>
                    <a:lnTo>
                      <a:pt x="954404" y="30480"/>
                    </a:lnTo>
                    <a:lnTo>
                      <a:pt x="954404" y="76200"/>
                    </a:lnTo>
                    <a:lnTo>
                      <a:pt x="992504" y="152400"/>
                    </a:lnTo>
                    <a:lnTo>
                      <a:pt x="1002208" y="144934"/>
                    </a:lnTo>
                    <a:lnTo>
                      <a:pt x="1000124" y="166688"/>
                    </a:lnTo>
                    <a:lnTo>
                      <a:pt x="1109660" y="533400"/>
                    </a:lnTo>
                    <a:lnTo>
                      <a:pt x="1014412" y="571500"/>
                    </a:lnTo>
                    <a:lnTo>
                      <a:pt x="823912" y="485775"/>
                    </a:lnTo>
                    <a:lnTo>
                      <a:pt x="757236" y="485775"/>
                    </a:lnTo>
                    <a:lnTo>
                      <a:pt x="728660" y="585788"/>
                    </a:lnTo>
                    <a:lnTo>
                      <a:pt x="642936" y="661988"/>
                    </a:lnTo>
                    <a:lnTo>
                      <a:pt x="590548" y="661988"/>
                    </a:lnTo>
                    <a:lnTo>
                      <a:pt x="500060" y="781050"/>
                    </a:lnTo>
                    <a:lnTo>
                      <a:pt x="504824" y="1000125"/>
                    </a:lnTo>
                    <a:lnTo>
                      <a:pt x="438148" y="1052513"/>
                    </a:lnTo>
                    <a:lnTo>
                      <a:pt x="428624" y="1100138"/>
                    </a:lnTo>
                    <a:lnTo>
                      <a:pt x="300036" y="1066800"/>
                    </a:lnTo>
                    <a:lnTo>
                      <a:pt x="295276" y="1023938"/>
                    </a:lnTo>
                    <a:lnTo>
                      <a:pt x="247648" y="928688"/>
                    </a:lnTo>
                    <a:lnTo>
                      <a:pt x="133348" y="928688"/>
                    </a:lnTo>
                    <a:lnTo>
                      <a:pt x="0" y="776288"/>
                    </a:lnTo>
                    <a:lnTo>
                      <a:pt x="42860" y="704850"/>
                    </a:lnTo>
                    <a:lnTo>
                      <a:pt x="19648" y="558610"/>
                    </a:lnTo>
                    <a:lnTo>
                      <a:pt x="154304" y="480060"/>
                    </a:lnTo>
                    <a:lnTo>
                      <a:pt x="253364" y="480060"/>
                    </a:lnTo>
                    <a:lnTo>
                      <a:pt x="253364" y="365760"/>
                    </a:lnTo>
                    <a:lnTo>
                      <a:pt x="413384" y="243840"/>
                    </a:lnTo>
                    <a:lnTo>
                      <a:pt x="550544" y="220980"/>
                    </a:lnTo>
                    <a:lnTo>
                      <a:pt x="725804" y="83820"/>
                    </a:lnTo>
                    <a:lnTo>
                      <a:pt x="809624" y="83820"/>
                    </a:lnTo>
                    <a:lnTo>
                      <a:pt x="832484" y="30480"/>
                    </a:lnTo>
                    <a:lnTo>
                      <a:pt x="89344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D7D0317C-219A-4286-8916-BF023D768347}"/>
                  </a:ext>
                </a:extLst>
              </p:cNvPr>
              <p:cNvSpPr/>
              <p:nvPr/>
            </p:nvSpPr>
            <p:spPr>
              <a:xfrm>
                <a:off x="47763112" y="11556946"/>
                <a:ext cx="453700" cy="325492"/>
              </a:xfrm>
              <a:custGeom>
                <a:avLst/>
                <a:gdLst>
                  <a:gd name="connsiteX0" fmla="*/ 191980 w 453700"/>
                  <a:gd name="connsiteY0" fmla="*/ 0 h 325492"/>
                  <a:gd name="connsiteX1" fmla="*/ 242888 w 453700"/>
                  <a:gd name="connsiteY1" fmla="*/ 25454 h 325492"/>
                  <a:gd name="connsiteX2" fmla="*/ 357188 w 453700"/>
                  <a:gd name="connsiteY2" fmla="*/ 152454 h 325492"/>
                  <a:gd name="connsiteX3" fmla="*/ 433388 w 453700"/>
                  <a:gd name="connsiteY3" fmla="*/ 203254 h 325492"/>
                  <a:gd name="connsiteX4" fmla="*/ 453700 w 453700"/>
                  <a:gd name="connsiteY4" fmla="*/ 246780 h 325492"/>
                  <a:gd name="connsiteX5" fmla="*/ 333376 w 453700"/>
                  <a:gd name="connsiteY5" fmla="*/ 315967 h 325492"/>
                  <a:gd name="connsiteX6" fmla="*/ 271464 w 453700"/>
                  <a:gd name="connsiteY6" fmla="*/ 325492 h 325492"/>
                  <a:gd name="connsiteX7" fmla="*/ 223840 w 453700"/>
                  <a:gd name="connsiteY7" fmla="*/ 287392 h 325492"/>
                  <a:gd name="connsiteX8" fmla="*/ 38100 w 453700"/>
                  <a:gd name="connsiteY8" fmla="*/ 277867 h 325492"/>
                  <a:gd name="connsiteX9" fmla="*/ 0 w 453700"/>
                  <a:gd name="connsiteY9" fmla="*/ 192142 h 325492"/>
                  <a:gd name="connsiteX10" fmla="*/ 33336 w 453700"/>
                  <a:gd name="connsiteY10" fmla="*/ 149279 h 325492"/>
                  <a:gd name="connsiteX11" fmla="*/ 133352 w 453700"/>
                  <a:gd name="connsiteY11" fmla="*/ 92129 h 325492"/>
                  <a:gd name="connsiteX12" fmla="*/ 147640 w 453700"/>
                  <a:gd name="connsiteY12" fmla="*/ 20692 h 325492"/>
                  <a:gd name="connsiteX13" fmla="*/ 191980 w 453700"/>
                  <a:gd name="connsiteY13" fmla="*/ 0 h 325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3700" h="325492">
                    <a:moveTo>
                      <a:pt x="191980" y="0"/>
                    </a:moveTo>
                    <a:lnTo>
                      <a:pt x="242888" y="25454"/>
                    </a:lnTo>
                    <a:lnTo>
                      <a:pt x="357188" y="152454"/>
                    </a:lnTo>
                    <a:lnTo>
                      <a:pt x="433388" y="203254"/>
                    </a:lnTo>
                    <a:lnTo>
                      <a:pt x="453700" y="246780"/>
                    </a:lnTo>
                    <a:lnTo>
                      <a:pt x="333376" y="315967"/>
                    </a:lnTo>
                    <a:lnTo>
                      <a:pt x="271464" y="325492"/>
                    </a:lnTo>
                    <a:lnTo>
                      <a:pt x="223840" y="287392"/>
                    </a:lnTo>
                    <a:lnTo>
                      <a:pt x="38100" y="277867"/>
                    </a:lnTo>
                    <a:lnTo>
                      <a:pt x="0" y="192142"/>
                    </a:lnTo>
                    <a:lnTo>
                      <a:pt x="33336" y="149279"/>
                    </a:lnTo>
                    <a:lnTo>
                      <a:pt x="133352" y="92129"/>
                    </a:lnTo>
                    <a:lnTo>
                      <a:pt x="147640" y="20692"/>
                    </a:lnTo>
                    <a:lnTo>
                      <a:pt x="19198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311553BF-87A0-4A1F-82AA-7FDE439738CA}"/>
                  </a:ext>
                </a:extLst>
              </p:cNvPr>
              <p:cNvSpPr/>
              <p:nvPr/>
            </p:nvSpPr>
            <p:spPr>
              <a:xfrm>
                <a:off x="44660820" y="12230101"/>
                <a:ext cx="854392" cy="1395413"/>
              </a:xfrm>
              <a:custGeom>
                <a:avLst/>
                <a:gdLst>
                  <a:gd name="connsiteX0" fmla="*/ 144780 w 854392"/>
                  <a:gd name="connsiteY0" fmla="*/ 0 h 1395413"/>
                  <a:gd name="connsiteX1" fmla="*/ 243840 w 854392"/>
                  <a:gd name="connsiteY1" fmla="*/ 76200 h 1395413"/>
                  <a:gd name="connsiteX2" fmla="*/ 304800 w 854392"/>
                  <a:gd name="connsiteY2" fmla="*/ 30480 h 1395413"/>
                  <a:gd name="connsiteX3" fmla="*/ 302668 w 854392"/>
                  <a:gd name="connsiteY3" fmla="*/ 23279 h 1395413"/>
                  <a:gd name="connsiteX4" fmla="*/ 311468 w 854392"/>
                  <a:gd name="connsiteY4" fmla="*/ 33338 h 1395413"/>
                  <a:gd name="connsiteX5" fmla="*/ 340044 w 854392"/>
                  <a:gd name="connsiteY5" fmla="*/ 123825 h 1395413"/>
                  <a:gd name="connsiteX6" fmla="*/ 521020 w 854392"/>
                  <a:gd name="connsiteY6" fmla="*/ 157163 h 1395413"/>
                  <a:gd name="connsiteX7" fmla="*/ 563880 w 854392"/>
                  <a:gd name="connsiteY7" fmla="*/ 133350 h 1395413"/>
                  <a:gd name="connsiteX8" fmla="*/ 644844 w 854392"/>
                  <a:gd name="connsiteY8" fmla="*/ 176213 h 1395413"/>
                  <a:gd name="connsiteX9" fmla="*/ 682944 w 854392"/>
                  <a:gd name="connsiteY9" fmla="*/ 180975 h 1395413"/>
                  <a:gd name="connsiteX10" fmla="*/ 668656 w 854392"/>
                  <a:gd name="connsiteY10" fmla="*/ 414338 h 1395413"/>
                  <a:gd name="connsiteX11" fmla="*/ 730568 w 854392"/>
                  <a:gd name="connsiteY11" fmla="*/ 452438 h 1395413"/>
                  <a:gd name="connsiteX12" fmla="*/ 711516 w 854392"/>
                  <a:gd name="connsiteY12" fmla="*/ 566738 h 1395413"/>
                  <a:gd name="connsiteX13" fmla="*/ 725804 w 854392"/>
                  <a:gd name="connsiteY13" fmla="*/ 690563 h 1395413"/>
                  <a:gd name="connsiteX14" fmla="*/ 768668 w 854392"/>
                  <a:gd name="connsiteY14" fmla="*/ 719138 h 1395413"/>
                  <a:gd name="connsiteX15" fmla="*/ 673420 w 854392"/>
                  <a:gd name="connsiteY15" fmla="*/ 881063 h 1395413"/>
                  <a:gd name="connsiteX16" fmla="*/ 716280 w 854392"/>
                  <a:gd name="connsiteY16" fmla="*/ 909638 h 1395413"/>
                  <a:gd name="connsiteX17" fmla="*/ 797244 w 854392"/>
                  <a:gd name="connsiteY17" fmla="*/ 909638 h 1395413"/>
                  <a:gd name="connsiteX18" fmla="*/ 854392 w 854392"/>
                  <a:gd name="connsiteY18" fmla="*/ 1019175 h 1395413"/>
                  <a:gd name="connsiteX19" fmla="*/ 825820 w 854392"/>
                  <a:gd name="connsiteY19" fmla="*/ 1052513 h 1395413"/>
                  <a:gd name="connsiteX20" fmla="*/ 840104 w 854392"/>
                  <a:gd name="connsiteY20" fmla="*/ 1143000 h 1395413"/>
                  <a:gd name="connsiteX21" fmla="*/ 806768 w 854392"/>
                  <a:gd name="connsiteY21" fmla="*/ 1181100 h 1395413"/>
                  <a:gd name="connsiteX22" fmla="*/ 782956 w 854392"/>
                  <a:gd name="connsiteY22" fmla="*/ 1228725 h 1395413"/>
                  <a:gd name="connsiteX23" fmla="*/ 582932 w 854392"/>
                  <a:gd name="connsiteY23" fmla="*/ 1214438 h 1395413"/>
                  <a:gd name="connsiteX24" fmla="*/ 573404 w 854392"/>
                  <a:gd name="connsiteY24" fmla="*/ 1357313 h 1395413"/>
                  <a:gd name="connsiteX25" fmla="*/ 492444 w 854392"/>
                  <a:gd name="connsiteY25" fmla="*/ 1385888 h 1395413"/>
                  <a:gd name="connsiteX26" fmla="*/ 430532 w 854392"/>
                  <a:gd name="connsiteY26" fmla="*/ 1357313 h 1395413"/>
                  <a:gd name="connsiteX27" fmla="*/ 311468 w 854392"/>
                  <a:gd name="connsiteY27" fmla="*/ 1395413 h 1395413"/>
                  <a:gd name="connsiteX28" fmla="*/ 216220 w 854392"/>
                  <a:gd name="connsiteY28" fmla="*/ 1185863 h 1395413"/>
                  <a:gd name="connsiteX29" fmla="*/ 173356 w 854392"/>
                  <a:gd name="connsiteY29" fmla="*/ 1143000 h 1395413"/>
                  <a:gd name="connsiteX30" fmla="*/ 44768 w 854392"/>
                  <a:gd name="connsiteY30" fmla="*/ 1128713 h 1395413"/>
                  <a:gd name="connsiteX31" fmla="*/ 23676 w 854392"/>
                  <a:gd name="connsiteY31" fmla="*/ 1111137 h 1395413"/>
                  <a:gd name="connsiteX32" fmla="*/ 30480 w 854392"/>
                  <a:gd name="connsiteY32" fmla="*/ 1104900 h 1395413"/>
                  <a:gd name="connsiteX33" fmla="*/ 144780 w 854392"/>
                  <a:gd name="connsiteY33" fmla="*/ 899160 h 1395413"/>
                  <a:gd name="connsiteX34" fmla="*/ 106680 w 854392"/>
                  <a:gd name="connsiteY34" fmla="*/ 708660 h 1395413"/>
                  <a:gd name="connsiteX35" fmla="*/ 0 w 854392"/>
                  <a:gd name="connsiteY35" fmla="*/ 601980 h 1395413"/>
                  <a:gd name="connsiteX36" fmla="*/ 76200 w 854392"/>
                  <a:gd name="connsiteY36" fmla="*/ 541020 h 1395413"/>
                  <a:gd name="connsiteX37" fmla="*/ 198120 w 854392"/>
                  <a:gd name="connsiteY37" fmla="*/ 335280 h 1395413"/>
                  <a:gd name="connsiteX38" fmla="*/ 38100 w 854392"/>
                  <a:gd name="connsiteY38" fmla="*/ 243840 h 1395413"/>
                  <a:gd name="connsiteX39" fmla="*/ 30480 w 854392"/>
                  <a:gd name="connsiteY39" fmla="*/ 68580 h 1395413"/>
                  <a:gd name="connsiteX40" fmla="*/ 144780 w 854392"/>
                  <a:gd name="connsiteY40" fmla="*/ 0 h 1395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854392" h="1395413">
                    <a:moveTo>
                      <a:pt x="144780" y="0"/>
                    </a:moveTo>
                    <a:lnTo>
                      <a:pt x="243840" y="76200"/>
                    </a:lnTo>
                    <a:lnTo>
                      <a:pt x="304800" y="30480"/>
                    </a:lnTo>
                    <a:lnTo>
                      <a:pt x="302668" y="23279"/>
                    </a:lnTo>
                    <a:lnTo>
                      <a:pt x="311468" y="33338"/>
                    </a:lnTo>
                    <a:lnTo>
                      <a:pt x="340044" y="123825"/>
                    </a:lnTo>
                    <a:lnTo>
                      <a:pt x="521020" y="157163"/>
                    </a:lnTo>
                    <a:lnTo>
                      <a:pt x="563880" y="133350"/>
                    </a:lnTo>
                    <a:lnTo>
                      <a:pt x="644844" y="176213"/>
                    </a:lnTo>
                    <a:lnTo>
                      <a:pt x="682944" y="180975"/>
                    </a:lnTo>
                    <a:lnTo>
                      <a:pt x="668656" y="414338"/>
                    </a:lnTo>
                    <a:lnTo>
                      <a:pt x="730568" y="452438"/>
                    </a:lnTo>
                    <a:lnTo>
                      <a:pt x="711516" y="566738"/>
                    </a:lnTo>
                    <a:lnTo>
                      <a:pt x="725804" y="690563"/>
                    </a:lnTo>
                    <a:lnTo>
                      <a:pt x="768668" y="719138"/>
                    </a:lnTo>
                    <a:lnTo>
                      <a:pt x="673420" y="881063"/>
                    </a:lnTo>
                    <a:lnTo>
                      <a:pt x="716280" y="909638"/>
                    </a:lnTo>
                    <a:lnTo>
                      <a:pt x="797244" y="909638"/>
                    </a:lnTo>
                    <a:lnTo>
                      <a:pt x="854392" y="1019175"/>
                    </a:lnTo>
                    <a:lnTo>
                      <a:pt x="825820" y="1052513"/>
                    </a:lnTo>
                    <a:lnTo>
                      <a:pt x="840104" y="1143000"/>
                    </a:lnTo>
                    <a:lnTo>
                      <a:pt x="806768" y="1181100"/>
                    </a:lnTo>
                    <a:lnTo>
                      <a:pt x="782956" y="1228725"/>
                    </a:lnTo>
                    <a:lnTo>
                      <a:pt x="582932" y="1214438"/>
                    </a:lnTo>
                    <a:lnTo>
                      <a:pt x="573404" y="1357313"/>
                    </a:lnTo>
                    <a:lnTo>
                      <a:pt x="492444" y="1385888"/>
                    </a:lnTo>
                    <a:lnTo>
                      <a:pt x="430532" y="1357313"/>
                    </a:lnTo>
                    <a:lnTo>
                      <a:pt x="311468" y="1395413"/>
                    </a:lnTo>
                    <a:lnTo>
                      <a:pt x="216220" y="1185863"/>
                    </a:lnTo>
                    <a:lnTo>
                      <a:pt x="173356" y="1143000"/>
                    </a:lnTo>
                    <a:lnTo>
                      <a:pt x="44768" y="1128713"/>
                    </a:lnTo>
                    <a:lnTo>
                      <a:pt x="23676" y="1111137"/>
                    </a:lnTo>
                    <a:lnTo>
                      <a:pt x="30480" y="1104900"/>
                    </a:lnTo>
                    <a:lnTo>
                      <a:pt x="144780" y="899160"/>
                    </a:lnTo>
                    <a:lnTo>
                      <a:pt x="106680" y="708660"/>
                    </a:lnTo>
                    <a:lnTo>
                      <a:pt x="0" y="601980"/>
                    </a:lnTo>
                    <a:lnTo>
                      <a:pt x="76200" y="541020"/>
                    </a:lnTo>
                    <a:lnTo>
                      <a:pt x="198120" y="335280"/>
                    </a:lnTo>
                    <a:lnTo>
                      <a:pt x="38100" y="243840"/>
                    </a:lnTo>
                    <a:lnTo>
                      <a:pt x="30480" y="68580"/>
                    </a:lnTo>
                    <a:lnTo>
                      <a:pt x="14478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0AF8F580-7C9C-4745-A6EF-C678F6594FD5}"/>
                  </a:ext>
                </a:extLst>
              </p:cNvPr>
              <p:cNvSpPr/>
              <p:nvPr/>
            </p:nvSpPr>
            <p:spPr>
              <a:xfrm>
                <a:off x="46401040" y="12440012"/>
                <a:ext cx="2201860" cy="1537927"/>
              </a:xfrm>
              <a:custGeom>
                <a:avLst/>
                <a:gdLst>
                  <a:gd name="connsiteX0" fmla="*/ 1960668 w 2201860"/>
                  <a:gd name="connsiteY0" fmla="*/ 0 h 1537927"/>
                  <a:gd name="connsiteX1" fmla="*/ 2011360 w 2201860"/>
                  <a:gd name="connsiteY1" fmla="*/ 171089 h 1537927"/>
                  <a:gd name="connsiteX2" fmla="*/ 2011360 w 2201860"/>
                  <a:gd name="connsiteY2" fmla="*/ 247289 h 1537927"/>
                  <a:gd name="connsiteX3" fmla="*/ 2036760 w 2201860"/>
                  <a:gd name="connsiteY3" fmla="*/ 361589 h 1537927"/>
                  <a:gd name="connsiteX4" fmla="*/ 1909760 w 2201860"/>
                  <a:gd name="connsiteY4" fmla="*/ 539389 h 1537927"/>
                  <a:gd name="connsiteX5" fmla="*/ 1909760 w 2201860"/>
                  <a:gd name="connsiteY5" fmla="*/ 780689 h 1537927"/>
                  <a:gd name="connsiteX6" fmla="*/ 1846260 w 2201860"/>
                  <a:gd name="connsiteY6" fmla="*/ 945789 h 1537927"/>
                  <a:gd name="connsiteX7" fmla="*/ 2074860 w 2201860"/>
                  <a:gd name="connsiteY7" fmla="*/ 729889 h 1537927"/>
                  <a:gd name="connsiteX8" fmla="*/ 2100260 w 2201860"/>
                  <a:gd name="connsiteY8" fmla="*/ 1047389 h 1537927"/>
                  <a:gd name="connsiteX9" fmla="*/ 2201860 w 2201860"/>
                  <a:gd name="connsiteY9" fmla="*/ 1047389 h 1537927"/>
                  <a:gd name="connsiteX10" fmla="*/ 2201860 w 2201860"/>
                  <a:gd name="connsiteY10" fmla="*/ 1148989 h 1537927"/>
                  <a:gd name="connsiteX11" fmla="*/ 2049460 w 2201860"/>
                  <a:gd name="connsiteY11" fmla="*/ 1199789 h 1537927"/>
                  <a:gd name="connsiteX12" fmla="*/ 2020956 w 2201860"/>
                  <a:gd name="connsiteY12" fmla="*/ 1279595 h 1537927"/>
                  <a:gd name="connsiteX13" fmla="*/ 1952624 w 2201860"/>
                  <a:gd name="connsiteY13" fmla="*/ 1233127 h 1537927"/>
                  <a:gd name="connsiteX14" fmla="*/ 1905000 w 2201860"/>
                  <a:gd name="connsiteY14" fmla="*/ 1137877 h 1537927"/>
                  <a:gd name="connsiteX15" fmla="*/ 1757360 w 2201860"/>
                  <a:gd name="connsiteY15" fmla="*/ 1085489 h 1537927"/>
                  <a:gd name="connsiteX16" fmla="*/ 1681160 w 2201860"/>
                  <a:gd name="connsiteY16" fmla="*/ 1123589 h 1537927"/>
                  <a:gd name="connsiteX17" fmla="*/ 1609724 w 2201860"/>
                  <a:gd name="connsiteY17" fmla="*/ 1052152 h 1537927"/>
                  <a:gd name="connsiteX18" fmla="*/ 1519236 w 2201860"/>
                  <a:gd name="connsiteY18" fmla="*/ 1095014 h 1537927"/>
                  <a:gd name="connsiteX19" fmla="*/ 1238248 w 2201860"/>
                  <a:gd name="connsiteY19" fmla="*/ 1137877 h 1537927"/>
                  <a:gd name="connsiteX20" fmla="*/ 1204912 w 2201860"/>
                  <a:gd name="connsiteY20" fmla="*/ 1199789 h 1537927"/>
                  <a:gd name="connsiteX21" fmla="*/ 1181096 w 2201860"/>
                  <a:gd name="connsiteY21" fmla="*/ 1261702 h 1537927"/>
                  <a:gd name="connsiteX22" fmla="*/ 1090608 w 2201860"/>
                  <a:gd name="connsiteY22" fmla="*/ 1295039 h 1537927"/>
                  <a:gd name="connsiteX23" fmla="*/ 1081084 w 2201860"/>
                  <a:gd name="connsiteY23" fmla="*/ 1380764 h 1537927"/>
                  <a:gd name="connsiteX24" fmla="*/ 1157284 w 2201860"/>
                  <a:gd name="connsiteY24" fmla="*/ 1528402 h 1537927"/>
                  <a:gd name="connsiteX25" fmla="*/ 1038224 w 2201860"/>
                  <a:gd name="connsiteY25" fmla="*/ 1537927 h 1537927"/>
                  <a:gd name="connsiteX26" fmla="*/ 900112 w 2201860"/>
                  <a:gd name="connsiteY26" fmla="*/ 1471252 h 1537927"/>
                  <a:gd name="connsiteX27" fmla="*/ 661984 w 2201860"/>
                  <a:gd name="connsiteY27" fmla="*/ 1233127 h 1537927"/>
                  <a:gd name="connsiteX28" fmla="*/ 481008 w 2201860"/>
                  <a:gd name="connsiteY28" fmla="*/ 1171214 h 1537927"/>
                  <a:gd name="connsiteX29" fmla="*/ 442912 w 2201860"/>
                  <a:gd name="connsiteY29" fmla="*/ 1075964 h 1537927"/>
                  <a:gd name="connsiteX30" fmla="*/ 257172 w 2201860"/>
                  <a:gd name="connsiteY30" fmla="*/ 1071202 h 1537927"/>
                  <a:gd name="connsiteX31" fmla="*/ 261936 w 2201860"/>
                  <a:gd name="connsiteY31" fmla="*/ 985477 h 1537927"/>
                  <a:gd name="connsiteX32" fmla="*/ 190496 w 2201860"/>
                  <a:gd name="connsiteY32" fmla="*/ 894989 h 1537927"/>
                  <a:gd name="connsiteX33" fmla="*/ 28572 w 2201860"/>
                  <a:gd name="connsiteY33" fmla="*/ 823552 h 1537927"/>
                  <a:gd name="connsiteX34" fmla="*/ 0 w 2201860"/>
                  <a:gd name="connsiteY34" fmla="*/ 747352 h 1537927"/>
                  <a:gd name="connsiteX35" fmla="*/ 23808 w 2201860"/>
                  <a:gd name="connsiteY35" fmla="*/ 675914 h 1537927"/>
                  <a:gd name="connsiteX36" fmla="*/ 95248 w 2201860"/>
                  <a:gd name="connsiteY36" fmla="*/ 637814 h 1537927"/>
                  <a:gd name="connsiteX37" fmla="*/ 200024 w 2201860"/>
                  <a:gd name="connsiteY37" fmla="*/ 566377 h 1537927"/>
                  <a:gd name="connsiteX38" fmla="*/ 252408 w 2201860"/>
                  <a:gd name="connsiteY38" fmla="*/ 590189 h 1537927"/>
                  <a:gd name="connsiteX39" fmla="*/ 347660 w 2201860"/>
                  <a:gd name="connsiteY39" fmla="*/ 590189 h 1537927"/>
                  <a:gd name="connsiteX40" fmla="*/ 476248 w 2201860"/>
                  <a:gd name="connsiteY40" fmla="*/ 475889 h 1537927"/>
                  <a:gd name="connsiteX41" fmla="*/ 581024 w 2201860"/>
                  <a:gd name="connsiteY41" fmla="*/ 490177 h 1537927"/>
                  <a:gd name="connsiteX42" fmla="*/ 671512 w 2201860"/>
                  <a:gd name="connsiteY42" fmla="*/ 413977 h 1537927"/>
                  <a:gd name="connsiteX43" fmla="*/ 800096 w 2201860"/>
                  <a:gd name="connsiteY43" fmla="*/ 480652 h 1537927"/>
                  <a:gd name="connsiteX44" fmla="*/ 804860 w 2201860"/>
                  <a:gd name="connsiteY44" fmla="*/ 404452 h 1537927"/>
                  <a:gd name="connsiteX45" fmla="*/ 852484 w 2201860"/>
                  <a:gd name="connsiteY45" fmla="*/ 375877 h 1537927"/>
                  <a:gd name="connsiteX46" fmla="*/ 862008 w 2201860"/>
                  <a:gd name="connsiteY46" fmla="*/ 271102 h 1537927"/>
                  <a:gd name="connsiteX47" fmla="*/ 933448 w 2201860"/>
                  <a:gd name="connsiteY47" fmla="*/ 266339 h 1537927"/>
                  <a:gd name="connsiteX48" fmla="*/ 1047748 w 2201860"/>
                  <a:gd name="connsiteY48" fmla="*/ 342539 h 1537927"/>
                  <a:gd name="connsiteX49" fmla="*/ 1085848 w 2201860"/>
                  <a:gd name="connsiteY49" fmla="*/ 299677 h 1537927"/>
                  <a:gd name="connsiteX50" fmla="*/ 1166808 w 2201860"/>
                  <a:gd name="connsiteY50" fmla="*/ 318727 h 1537927"/>
                  <a:gd name="connsiteX51" fmla="*/ 1243008 w 2201860"/>
                  <a:gd name="connsiteY51" fmla="*/ 366352 h 1537927"/>
                  <a:gd name="connsiteX52" fmla="*/ 1281112 w 2201860"/>
                  <a:gd name="connsiteY52" fmla="*/ 352064 h 1537927"/>
                  <a:gd name="connsiteX53" fmla="*/ 1395408 w 2201860"/>
                  <a:gd name="connsiteY53" fmla="*/ 428264 h 1537927"/>
                  <a:gd name="connsiteX54" fmla="*/ 1514472 w 2201860"/>
                  <a:gd name="connsiteY54" fmla="*/ 333014 h 1537927"/>
                  <a:gd name="connsiteX55" fmla="*/ 1647824 w 2201860"/>
                  <a:gd name="connsiteY55" fmla="*/ 304439 h 1537927"/>
                  <a:gd name="connsiteX56" fmla="*/ 1724024 w 2201860"/>
                  <a:gd name="connsiteY56" fmla="*/ 194902 h 1537927"/>
                  <a:gd name="connsiteX57" fmla="*/ 1662112 w 2201860"/>
                  <a:gd name="connsiteY57" fmla="*/ 161564 h 1537927"/>
                  <a:gd name="connsiteX58" fmla="*/ 1681160 w 2201860"/>
                  <a:gd name="connsiteY58" fmla="*/ 94889 h 1537927"/>
                  <a:gd name="connsiteX59" fmla="*/ 1919284 w 2201860"/>
                  <a:gd name="connsiteY59" fmla="*/ 4402 h 1537927"/>
                  <a:gd name="connsiteX60" fmla="*/ 1960668 w 2201860"/>
                  <a:gd name="connsiteY60" fmla="*/ 0 h 1537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2201860" h="1537927">
                    <a:moveTo>
                      <a:pt x="1960668" y="0"/>
                    </a:moveTo>
                    <a:lnTo>
                      <a:pt x="2011360" y="171089"/>
                    </a:lnTo>
                    <a:lnTo>
                      <a:pt x="2011360" y="247289"/>
                    </a:lnTo>
                    <a:lnTo>
                      <a:pt x="2036760" y="361589"/>
                    </a:lnTo>
                    <a:lnTo>
                      <a:pt x="1909760" y="539389"/>
                    </a:lnTo>
                    <a:lnTo>
                      <a:pt x="1909760" y="780689"/>
                    </a:lnTo>
                    <a:lnTo>
                      <a:pt x="1846260" y="945789"/>
                    </a:lnTo>
                    <a:lnTo>
                      <a:pt x="2074860" y="729889"/>
                    </a:lnTo>
                    <a:lnTo>
                      <a:pt x="2100260" y="1047389"/>
                    </a:lnTo>
                    <a:lnTo>
                      <a:pt x="2201860" y="1047389"/>
                    </a:lnTo>
                    <a:lnTo>
                      <a:pt x="2201860" y="1148989"/>
                    </a:lnTo>
                    <a:lnTo>
                      <a:pt x="2049460" y="1199789"/>
                    </a:lnTo>
                    <a:lnTo>
                      <a:pt x="2020956" y="1279595"/>
                    </a:lnTo>
                    <a:lnTo>
                      <a:pt x="1952624" y="1233127"/>
                    </a:lnTo>
                    <a:lnTo>
                      <a:pt x="1905000" y="1137877"/>
                    </a:lnTo>
                    <a:lnTo>
                      <a:pt x="1757360" y="1085489"/>
                    </a:lnTo>
                    <a:lnTo>
                      <a:pt x="1681160" y="1123589"/>
                    </a:lnTo>
                    <a:lnTo>
                      <a:pt x="1609724" y="1052152"/>
                    </a:lnTo>
                    <a:lnTo>
                      <a:pt x="1519236" y="1095014"/>
                    </a:lnTo>
                    <a:lnTo>
                      <a:pt x="1238248" y="1137877"/>
                    </a:lnTo>
                    <a:lnTo>
                      <a:pt x="1204912" y="1199789"/>
                    </a:lnTo>
                    <a:lnTo>
                      <a:pt x="1181096" y="1261702"/>
                    </a:lnTo>
                    <a:lnTo>
                      <a:pt x="1090608" y="1295039"/>
                    </a:lnTo>
                    <a:lnTo>
                      <a:pt x="1081084" y="1380764"/>
                    </a:lnTo>
                    <a:lnTo>
                      <a:pt x="1157284" y="1528402"/>
                    </a:lnTo>
                    <a:lnTo>
                      <a:pt x="1038224" y="1537927"/>
                    </a:lnTo>
                    <a:lnTo>
                      <a:pt x="900112" y="1471252"/>
                    </a:lnTo>
                    <a:lnTo>
                      <a:pt x="661984" y="1233127"/>
                    </a:lnTo>
                    <a:lnTo>
                      <a:pt x="481008" y="1171214"/>
                    </a:lnTo>
                    <a:lnTo>
                      <a:pt x="442912" y="1075964"/>
                    </a:lnTo>
                    <a:lnTo>
                      <a:pt x="257172" y="1071202"/>
                    </a:lnTo>
                    <a:lnTo>
                      <a:pt x="261936" y="985477"/>
                    </a:lnTo>
                    <a:lnTo>
                      <a:pt x="190496" y="894989"/>
                    </a:lnTo>
                    <a:lnTo>
                      <a:pt x="28572" y="823552"/>
                    </a:lnTo>
                    <a:lnTo>
                      <a:pt x="0" y="747352"/>
                    </a:lnTo>
                    <a:lnTo>
                      <a:pt x="23808" y="675914"/>
                    </a:lnTo>
                    <a:lnTo>
                      <a:pt x="95248" y="637814"/>
                    </a:lnTo>
                    <a:lnTo>
                      <a:pt x="200024" y="566377"/>
                    </a:lnTo>
                    <a:lnTo>
                      <a:pt x="252408" y="590189"/>
                    </a:lnTo>
                    <a:lnTo>
                      <a:pt x="347660" y="590189"/>
                    </a:lnTo>
                    <a:lnTo>
                      <a:pt x="476248" y="475889"/>
                    </a:lnTo>
                    <a:lnTo>
                      <a:pt x="581024" y="490177"/>
                    </a:lnTo>
                    <a:lnTo>
                      <a:pt x="671512" y="413977"/>
                    </a:lnTo>
                    <a:lnTo>
                      <a:pt x="800096" y="480652"/>
                    </a:lnTo>
                    <a:lnTo>
                      <a:pt x="804860" y="404452"/>
                    </a:lnTo>
                    <a:lnTo>
                      <a:pt x="852484" y="375877"/>
                    </a:lnTo>
                    <a:lnTo>
                      <a:pt x="862008" y="271102"/>
                    </a:lnTo>
                    <a:lnTo>
                      <a:pt x="933448" y="266339"/>
                    </a:lnTo>
                    <a:lnTo>
                      <a:pt x="1047748" y="342539"/>
                    </a:lnTo>
                    <a:lnTo>
                      <a:pt x="1085848" y="299677"/>
                    </a:lnTo>
                    <a:lnTo>
                      <a:pt x="1166808" y="318727"/>
                    </a:lnTo>
                    <a:lnTo>
                      <a:pt x="1243008" y="366352"/>
                    </a:lnTo>
                    <a:lnTo>
                      <a:pt x="1281112" y="352064"/>
                    </a:lnTo>
                    <a:lnTo>
                      <a:pt x="1395408" y="428264"/>
                    </a:lnTo>
                    <a:lnTo>
                      <a:pt x="1514472" y="333014"/>
                    </a:lnTo>
                    <a:lnTo>
                      <a:pt x="1647824" y="304439"/>
                    </a:lnTo>
                    <a:lnTo>
                      <a:pt x="1724024" y="194902"/>
                    </a:lnTo>
                    <a:lnTo>
                      <a:pt x="1662112" y="161564"/>
                    </a:lnTo>
                    <a:lnTo>
                      <a:pt x="1681160" y="94889"/>
                    </a:lnTo>
                    <a:lnTo>
                      <a:pt x="1919284" y="4402"/>
                    </a:lnTo>
                    <a:lnTo>
                      <a:pt x="19606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FF1B8113-021B-47D8-9DB9-497AFFEC4145}"/>
                  </a:ext>
                </a:extLst>
              </p:cNvPr>
              <p:cNvSpPr/>
              <p:nvPr/>
            </p:nvSpPr>
            <p:spPr>
              <a:xfrm>
                <a:off x="45000864" y="14711363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EE834099-AEDB-4EC7-B4D4-606B70F782CE}"/>
                  </a:ext>
                </a:extLst>
              </p:cNvPr>
              <p:cNvSpPr/>
              <p:nvPr/>
            </p:nvSpPr>
            <p:spPr>
              <a:xfrm>
                <a:off x="44622720" y="15111414"/>
                <a:ext cx="2227580" cy="1576387"/>
              </a:xfrm>
              <a:custGeom>
                <a:avLst/>
                <a:gdLst>
                  <a:gd name="connsiteX0" fmla="*/ 1844992 w 2227580"/>
                  <a:gd name="connsiteY0" fmla="*/ 0 h 1576387"/>
                  <a:gd name="connsiteX1" fmla="*/ 1949768 w 2227580"/>
                  <a:gd name="connsiteY1" fmla="*/ 80962 h 1576387"/>
                  <a:gd name="connsiteX2" fmla="*/ 1949768 w 2227580"/>
                  <a:gd name="connsiteY2" fmla="*/ 157162 h 1576387"/>
                  <a:gd name="connsiteX3" fmla="*/ 2140268 w 2227580"/>
                  <a:gd name="connsiteY3" fmla="*/ 185737 h 1576387"/>
                  <a:gd name="connsiteX4" fmla="*/ 2154556 w 2227580"/>
                  <a:gd name="connsiteY4" fmla="*/ 242887 h 1576387"/>
                  <a:gd name="connsiteX5" fmla="*/ 2211704 w 2227580"/>
                  <a:gd name="connsiteY5" fmla="*/ 295275 h 1576387"/>
                  <a:gd name="connsiteX6" fmla="*/ 2140268 w 2227580"/>
                  <a:gd name="connsiteY6" fmla="*/ 452437 h 1576387"/>
                  <a:gd name="connsiteX7" fmla="*/ 2199720 w 2227580"/>
                  <a:gd name="connsiteY7" fmla="*/ 609558 h 1576387"/>
                  <a:gd name="connsiteX8" fmla="*/ 2176780 w 2227580"/>
                  <a:gd name="connsiteY8" fmla="*/ 712787 h 1576387"/>
                  <a:gd name="connsiteX9" fmla="*/ 2227580 w 2227580"/>
                  <a:gd name="connsiteY9" fmla="*/ 801687 h 1576387"/>
                  <a:gd name="connsiteX10" fmla="*/ 2202180 w 2227580"/>
                  <a:gd name="connsiteY10" fmla="*/ 966787 h 1576387"/>
                  <a:gd name="connsiteX11" fmla="*/ 2100580 w 2227580"/>
                  <a:gd name="connsiteY11" fmla="*/ 1131887 h 1576387"/>
                  <a:gd name="connsiteX12" fmla="*/ 2151380 w 2227580"/>
                  <a:gd name="connsiteY12" fmla="*/ 1195387 h 1576387"/>
                  <a:gd name="connsiteX13" fmla="*/ 2075180 w 2227580"/>
                  <a:gd name="connsiteY13" fmla="*/ 1335087 h 1576387"/>
                  <a:gd name="connsiteX14" fmla="*/ 1998980 w 2227580"/>
                  <a:gd name="connsiteY14" fmla="*/ 1373187 h 1576387"/>
                  <a:gd name="connsiteX15" fmla="*/ 1973580 w 2227580"/>
                  <a:gd name="connsiteY15" fmla="*/ 1449387 h 1576387"/>
                  <a:gd name="connsiteX16" fmla="*/ 1935480 w 2227580"/>
                  <a:gd name="connsiteY16" fmla="*/ 1449387 h 1576387"/>
                  <a:gd name="connsiteX17" fmla="*/ 1808480 w 2227580"/>
                  <a:gd name="connsiteY17" fmla="*/ 1373187 h 1576387"/>
                  <a:gd name="connsiteX18" fmla="*/ 1732280 w 2227580"/>
                  <a:gd name="connsiteY18" fmla="*/ 1373187 h 1576387"/>
                  <a:gd name="connsiteX19" fmla="*/ 1668780 w 2227580"/>
                  <a:gd name="connsiteY19" fmla="*/ 1322387 h 1576387"/>
                  <a:gd name="connsiteX20" fmla="*/ 1643380 w 2227580"/>
                  <a:gd name="connsiteY20" fmla="*/ 1423987 h 1576387"/>
                  <a:gd name="connsiteX21" fmla="*/ 1541780 w 2227580"/>
                  <a:gd name="connsiteY21" fmla="*/ 1436687 h 1576387"/>
                  <a:gd name="connsiteX22" fmla="*/ 1478280 w 2227580"/>
                  <a:gd name="connsiteY22" fmla="*/ 1576387 h 1576387"/>
                  <a:gd name="connsiteX23" fmla="*/ 1414780 w 2227580"/>
                  <a:gd name="connsiteY23" fmla="*/ 1576387 h 1576387"/>
                  <a:gd name="connsiteX24" fmla="*/ 1351280 w 2227580"/>
                  <a:gd name="connsiteY24" fmla="*/ 1563687 h 1576387"/>
                  <a:gd name="connsiteX25" fmla="*/ 1338580 w 2227580"/>
                  <a:gd name="connsiteY25" fmla="*/ 1487487 h 1576387"/>
                  <a:gd name="connsiteX26" fmla="*/ 1148080 w 2227580"/>
                  <a:gd name="connsiteY26" fmla="*/ 1411287 h 1576387"/>
                  <a:gd name="connsiteX27" fmla="*/ 1148080 w 2227580"/>
                  <a:gd name="connsiteY27" fmla="*/ 1335087 h 1576387"/>
                  <a:gd name="connsiteX28" fmla="*/ 1033780 w 2227580"/>
                  <a:gd name="connsiteY28" fmla="*/ 1309687 h 1576387"/>
                  <a:gd name="connsiteX29" fmla="*/ 1173480 w 2227580"/>
                  <a:gd name="connsiteY29" fmla="*/ 1208087 h 1576387"/>
                  <a:gd name="connsiteX30" fmla="*/ 1148080 w 2227580"/>
                  <a:gd name="connsiteY30" fmla="*/ 1081087 h 1576387"/>
                  <a:gd name="connsiteX31" fmla="*/ 995680 w 2227580"/>
                  <a:gd name="connsiteY31" fmla="*/ 1055687 h 1576387"/>
                  <a:gd name="connsiteX32" fmla="*/ 665480 w 2227580"/>
                  <a:gd name="connsiteY32" fmla="*/ 1093787 h 1576387"/>
                  <a:gd name="connsiteX33" fmla="*/ 614680 w 2227580"/>
                  <a:gd name="connsiteY33" fmla="*/ 979487 h 1576387"/>
                  <a:gd name="connsiteX34" fmla="*/ 462280 w 2227580"/>
                  <a:gd name="connsiteY34" fmla="*/ 890587 h 1576387"/>
                  <a:gd name="connsiteX35" fmla="*/ 373380 w 2227580"/>
                  <a:gd name="connsiteY35" fmla="*/ 915987 h 1576387"/>
                  <a:gd name="connsiteX36" fmla="*/ 195580 w 2227580"/>
                  <a:gd name="connsiteY36" fmla="*/ 776287 h 1576387"/>
                  <a:gd name="connsiteX37" fmla="*/ 7620 w 2227580"/>
                  <a:gd name="connsiteY37" fmla="*/ 776287 h 1576387"/>
                  <a:gd name="connsiteX38" fmla="*/ 0 w 2227580"/>
                  <a:gd name="connsiteY38" fmla="*/ 623887 h 1576387"/>
                  <a:gd name="connsiteX39" fmla="*/ 15248 w 2227580"/>
                  <a:gd name="connsiteY39" fmla="*/ 598472 h 1576387"/>
                  <a:gd name="connsiteX40" fmla="*/ 116204 w 2227580"/>
                  <a:gd name="connsiteY40" fmla="*/ 600075 h 1576387"/>
                  <a:gd name="connsiteX41" fmla="*/ 349568 w 2227580"/>
                  <a:gd name="connsiteY41" fmla="*/ 414337 h 1576387"/>
                  <a:gd name="connsiteX42" fmla="*/ 411480 w 2227580"/>
                  <a:gd name="connsiteY42" fmla="*/ 423862 h 1576387"/>
                  <a:gd name="connsiteX43" fmla="*/ 473392 w 2227580"/>
                  <a:gd name="connsiteY43" fmla="*/ 638175 h 1576387"/>
                  <a:gd name="connsiteX44" fmla="*/ 601980 w 2227580"/>
                  <a:gd name="connsiteY44" fmla="*/ 609600 h 1576387"/>
                  <a:gd name="connsiteX45" fmla="*/ 725804 w 2227580"/>
                  <a:gd name="connsiteY45" fmla="*/ 647700 h 1576387"/>
                  <a:gd name="connsiteX46" fmla="*/ 749616 w 2227580"/>
                  <a:gd name="connsiteY46" fmla="*/ 700087 h 1576387"/>
                  <a:gd name="connsiteX47" fmla="*/ 949644 w 2227580"/>
                  <a:gd name="connsiteY47" fmla="*/ 781050 h 1576387"/>
                  <a:gd name="connsiteX48" fmla="*/ 1030604 w 2227580"/>
                  <a:gd name="connsiteY48" fmla="*/ 738187 h 1576387"/>
                  <a:gd name="connsiteX49" fmla="*/ 1087756 w 2227580"/>
                  <a:gd name="connsiteY49" fmla="*/ 781050 h 1576387"/>
                  <a:gd name="connsiteX50" fmla="*/ 1125856 w 2227580"/>
                  <a:gd name="connsiteY50" fmla="*/ 714375 h 1576387"/>
                  <a:gd name="connsiteX51" fmla="*/ 1273492 w 2227580"/>
                  <a:gd name="connsiteY51" fmla="*/ 657225 h 1576387"/>
                  <a:gd name="connsiteX52" fmla="*/ 1306832 w 2227580"/>
                  <a:gd name="connsiteY52" fmla="*/ 600075 h 1576387"/>
                  <a:gd name="connsiteX53" fmla="*/ 1283016 w 2227580"/>
                  <a:gd name="connsiteY53" fmla="*/ 538162 h 1576387"/>
                  <a:gd name="connsiteX54" fmla="*/ 1340168 w 2227580"/>
                  <a:gd name="connsiteY54" fmla="*/ 485775 h 1576387"/>
                  <a:gd name="connsiteX55" fmla="*/ 1363980 w 2227580"/>
                  <a:gd name="connsiteY55" fmla="*/ 400050 h 1576387"/>
                  <a:gd name="connsiteX56" fmla="*/ 1440180 w 2227580"/>
                  <a:gd name="connsiteY56" fmla="*/ 366712 h 1576387"/>
                  <a:gd name="connsiteX57" fmla="*/ 1559244 w 2227580"/>
                  <a:gd name="connsiteY57" fmla="*/ 257175 h 1576387"/>
                  <a:gd name="connsiteX58" fmla="*/ 1659256 w 2227580"/>
                  <a:gd name="connsiteY58" fmla="*/ 261937 h 1576387"/>
                  <a:gd name="connsiteX59" fmla="*/ 1664016 w 2227580"/>
                  <a:gd name="connsiteY59" fmla="*/ 95250 h 1576387"/>
                  <a:gd name="connsiteX60" fmla="*/ 1744980 w 2227580"/>
                  <a:gd name="connsiteY60" fmla="*/ 90487 h 1576387"/>
                  <a:gd name="connsiteX61" fmla="*/ 1844992 w 2227580"/>
                  <a:gd name="connsiteY61" fmla="*/ 0 h 157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227580" h="1576387">
                    <a:moveTo>
                      <a:pt x="1844992" y="0"/>
                    </a:moveTo>
                    <a:lnTo>
                      <a:pt x="1949768" y="80962"/>
                    </a:lnTo>
                    <a:lnTo>
                      <a:pt x="1949768" y="157162"/>
                    </a:lnTo>
                    <a:lnTo>
                      <a:pt x="2140268" y="185737"/>
                    </a:lnTo>
                    <a:lnTo>
                      <a:pt x="2154556" y="242887"/>
                    </a:lnTo>
                    <a:lnTo>
                      <a:pt x="2211704" y="295275"/>
                    </a:lnTo>
                    <a:lnTo>
                      <a:pt x="2140268" y="452437"/>
                    </a:lnTo>
                    <a:lnTo>
                      <a:pt x="2199720" y="609558"/>
                    </a:lnTo>
                    <a:lnTo>
                      <a:pt x="2176780" y="712787"/>
                    </a:lnTo>
                    <a:lnTo>
                      <a:pt x="2227580" y="801687"/>
                    </a:lnTo>
                    <a:lnTo>
                      <a:pt x="2202180" y="966787"/>
                    </a:lnTo>
                    <a:lnTo>
                      <a:pt x="2100580" y="1131887"/>
                    </a:lnTo>
                    <a:lnTo>
                      <a:pt x="2151380" y="1195387"/>
                    </a:lnTo>
                    <a:lnTo>
                      <a:pt x="2075180" y="1335087"/>
                    </a:lnTo>
                    <a:lnTo>
                      <a:pt x="1998980" y="1373187"/>
                    </a:lnTo>
                    <a:lnTo>
                      <a:pt x="1973580" y="1449387"/>
                    </a:lnTo>
                    <a:lnTo>
                      <a:pt x="1935480" y="1449387"/>
                    </a:lnTo>
                    <a:lnTo>
                      <a:pt x="1808480" y="1373187"/>
                    </a:lnTo>
                    <a:lnTo>
                      <a:pt x="1732280" y="1373187"/>
                    </a:lnTo>
                    <a:lnTo>
                      <a:pt x="1668780" y="1322387"/>
                    </a:lnTo>
                    <a:lnTo>
                      <a:pt x="1643380" y="1423987"/>
                    </a:lnTo>
                    <a:lnTo>
                      <a:pt x="1541780" y="1436687"/>
                    </a:lnTo>
                    <a:lnTo>
                      <a:pt x="1478280" y="1576387"/>
                    </a:lnTo>
                    <a:lnTo>
                      <a:pt x="1414780" y="1576387"/>
                    </a:lnTo>
                    <a:lnTo>
                      <a:pt x="1351280" y="1563687"/>
                    </a:lnTo>
                    <a:lnTo>
                      <a:pt x="1338580" y="1487487"/>
                    </a:lnTo>
                    <a:lnTo>
                      <a:pt x="1148080" y="1411287"/>
                    </a:lnTo>
                    <a:lnTo>
                      <a:pt x="1148080" y="1335087"/>
                    </a:lnTo>
                    <a:lnTo>
                      <a:pt x="1033780" y="1309687"/>
                    </a:lnTo>
                    <a:lnTo>
                      <a:pt x="1173480" y="1208087"/>
                    </a:lnTo>
                    <a:lnTo>
                      <a:pt x="1148080" y="1081087"/>
                    </a:lnTo>
                    <a:lnTo>
                      <a:pt x="995680" y="1055687"/>
                    </a:lnTo>
                    <a:lnTo>
                      <a:pt x="665480" y="1093787"/>
                    </a:lnTo>
                    <a:lnTo>
                      <a:pt x="614680" y="979487"/>
                    </a:lnTo>
                    <a:lnTo>
                      <a:pt x="462280" y="890587"/>
                    </a:lnTo>
                    <a:lnTo>
                      <a:pt x="373380" y="915987"/>
                    </a:lnTo>
                    <a:lnTo>
                      <a:pt x="195580" y="776287"/>
                    </a:lnTo>
                    <a:lnTo>
                      <a:pt x="7620" y="776287"/>
                    </a:lnTo>
                    <a:lnTo>
                      <a:pt x="0" y="623887"/>
                    </a:lnTo>
                    <a:lnTo>
                      <a:pt x="15248" y="598472"/>
                    </a:lnTo>
                    <a:lnTo>
                      <a:pt x="116204" y="600075"/>
                    </a:lnTo>
                    <a:lnTo>
                      <a:pt x="349568" y="414337"/>
                    </a:lnTo>
                    <a:lnTo>
                      <a:pt x="411480" y="423862"/>
                    </a:lnTo>
                    <a:lnTo>
                      <a:pt x="473392" y="638175"/>
                    </a:lnTo>
                    <a:lnTo>
                      <a:pt x="601980" y="609600"/>
                    </a:lnTo>
                    <a:lnTo>
                      <a:pt x="725804" y="647700"/>
                    </a:lnTo>
                    <a:lnTo>
                      <a:pt x="749616" y="700087"/>
                    </a:lnTo>
                    <a:lnTo>
                      <a:pt x="949644" y="781050"/>
                    </a:lnTo>
                    <a:lnTo>
                      <a:pt x="1030604" y="738187"/>
                    </a:lnTo>
                    <a:lnTo>
                      <a:pt x="1087756" y="781050"/>
                    </a:lnTo>
                    <a:lnTo>
                      <a:pt x="1125856" y="714375"/>
                    </a:lnTo>
                    <a:lnTo>
                      <a:pt x="1273492" y="657225"/>
                    </a:lnTo>
                    <a:lnTo>
                      <a:pt x="1306832" y="600075"/>
                    </a:lnTo>
                    <a:lnTo>
                      <a:pt x="1283016" y="538162"/>
                    </a:lnTo>
                    <a:lnTo>
                      <a:pt x="1340168" y="485775"/>
                    </a:lnTo>
                    <a:lnTo>
                      <a:pt x="1363980" y="400050"/>
                    </a:lnTo>
                    <a:lnTo>
                      <a:pt x="1440180" y="366712"/>
                    </a:lnTo>
                    <a:lnTo>
                      <a:pt x="1559244" y="257175"/>
                    </a:lnTo>
                    <a:lnTo>
                      <a:pt x="1659256" y="261937"/>
                    </a:lnTo>
                    <a:lnTo>
                      <a:pt x="1664016" y="95250"/>
                    </a:lnTo>
                    <a:lnTo>
                      <a:pt x="1744980" y="90487"/>
                    </a:lnTo>
                    <a:lnTo>
                      <a:pt x="18449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09E094F5-A790-4C5A-A817-09FDFE30D587}"/>
                  </a:ext>
                </a:extLst>
              </p:cNvPr>
              <p:cNvSpPr/>
              <p:nvPr/>
            </p:nvSpPr>
            <p:spPr>
              <a:xfrm>
                <a:off x="46405800" y="10228346"/>
                <a:ext cx="790576" cy="655554"/>
              </a:xfrm>
              <a:custGeom>
                <a:avLst/>
                <a:gdLst>
                  <a:gd name="connsiteX0" fmla="*/ 696092 w 790576"/>
                  <a:gd name="connsiteY0" fmla="*/ 0 h 655554"/>
                  <a:gd name="connsiteX1" fmla="*/ 776288 w 790576"/>
                  <a:gd name="connsiteY1" fmla="*/ 111043 h 655554"/>
                  <a:gd name="connsiteX2" fmla="*/ 757240 w 790576"/>
                  <a:gd name="connsiteY2" fmla="*/ 149143 h 655554"/>
                  <a:gd name="connsiteX3" fmla="*/ 714376 w 790576"/>
                  <a:gd name="connsiteY3" fmla="*/ 172955 h 655554"/>
                  <a:gd name="connsiteX4" fmla="*/ 695324 w 790576"/>
                  <a:gd name="connsiteY4" fmla="*/ 263443 h 655554"/>
                  <a:gd name="connsiteX5" fmla="*/ 723900 w 790576"/>
                  <a:gd name="connsiteY5" fmla="*/ 315830 h 655554"/>
                  <a:gd name="connsiteX6" fmla="*/ 695324 w 790576"/>
                  <a:gd name="connsiteY6" fmla="*/ 382505 h 655554"/>
                  <a:gd name="connsiteX7" fmla="*/ 785812 w 790576"/>
                  <a:gd name="connsiteY7" fmla="*/ 453943 h 655554"/>
                  <a:gd name="connsiteX8" fmla="*/ 790576 w 790576"/>
                  <a:gd name="connsiteY8" fmla="*/ 534905 h 655554"/>
                  <a:gd name="connsiteX9" fmla="*/ 700088 w 790576"/>
                  <a:gd name="connsiteY9" fmla="*/ 592055 h 655554"/>
                  <a:gd name="connsiteX10" fmla="*/ 709108 w 790576"/>
                  <a:gd name="connsiteY10" fmla="*/ 597342 h 655554"/>
                  <a:gd name="connsiteX11" fmla="*/ 568324 w 790576"/>
                  <a:gd name="connsiteY11" fmla="*/ 617454 h 655554"/>
                  <a:gd name="connsiteX12" fmla="*/ 539752 w 790576"/>
                  <a:gd name="connsiteY12" fmla="*/ 620629 h 655554"/>
                  <a:gd name="connsiteX13" fmla="*/ 498476 w 790576"/>
                  <a:gd name="connsiteY13" fmla="*/ 655554 h 655554"/>
                  <a:gd name="connsiteX14" fmla="*/ 342900 w 790576"/>
                  <a:gd name="connsiteY14" fmla="*/ 582529 h 655554"/>
                  <a:gd name="connsiteX15" fmla="*/ 333376 w 790576"/>
                  <a:gd name="connsiteY15" fmla="*/ 512679 h 655554"/>
                  <a:gd name="connsiteX16" fmla="*/ 187324 w 790576"/>
                  <a:gd name="connsiteY16" fmla="*/ 414254 h 655554"/>
                  <a:gd name="connsiteX17" fmla="*/ 64928 w 790576"/>
                  <a:gd name="connsiteY17" fmla="*/ 442718 h 655554"/>
                  <a:gd name="connsiteX18" fmla="*/ 0 w 790576"/>
                  <a:gd name="connsiteY18" fmla="*/ 225343 h 655554"/>
                  <a:gd name="connsiteX19" fmla="*/ 2084 w 790576"/>
                  <a:gd name="connsiteY19" fmla="*/ 203589 h 655554"/>
                  <a:gd name="connsiteX20" fmla="*/ 91440 w 790576"/>
                  <a:gd name="connsiteY20" fmla="*/ 134855 h 655554"/>
                  <a:gd name="connsiteX21" fmla="*/ 121920 w 790576"/>
                  <a:gd name="connsiteY21" fmla="*/ 89135 h 655554"/>
                  <a:gd name="connsiteX22" fmla="*/ 220980 w 790576"/>
                  <a:gd name="connsiteY22" fmla="*/ 89135 h 655554"/>
                  <a:gd name="connsiteX23" fmla="*/ 251460 w 790576"/>
                  <a:gd name="connsiteY23" fmla="*/ 58655 h 655554"/>
                  <a:gd name="connsiteX24" fmla="*/ 396240 w 790576"/>
                  <a:gd name="connsiteY24" fmla="*/ 51035 h 655554"/>
                  <a:gd name="connsiteX25" fmla="*/ 548640 w 790576"/>
                  <a:gd name="connsiteY25" fmla="*/ 134855 h 655554"/>
                  <a:gd name="connsiteX26" fmla="*/ 708660 w 790576"/>
                  <a:gd name="connsiteY26" fmla="*/ 58655 h 655554"/>
                  <a:gd name="connsiteX27" fmla="*/ 696092 w 790576"/>
                  <a:gd name="connsiteY27" fmla="*/ 0 h 655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90576" h="655554">
                    <a:moveTo>
                      <a:pt x="696092" y="0"/>
                    </a:moveTo>
                    <a:lnTo>
                      <a:pt x="776288" y="111043"/>
                    </a:lnTo>
                    <a:lnTo>
                      <a:pt x="757240" y="149143"/>
                    </a:lnTo>
                    <a:lnTo>
                      <a:pt x="714376" y="172955"/>
                    </a:lnTo>
                    <a:lnTo>
                      <a:pt x="695324" y="263443"/>
                    </a:lnTo>
                    <a:lnTo>
                      <a:pt x="723900" y="315830"/>
                    </a:lnTo>
                    <a:lnTo>
                      <a:pt x="695324" y="382505"/>
                    </a:lnTo>
                    <a:lnTo>
                      <a:pt x="785812" y="453943"/>
                    </a:lnTo>
                    <a:lnTo>
                      <a:pt x="790576" y="534905"/>
                    </a:lnTo>
                    <a:lnTo>
                      <a:pt x="700088" y="592055"/>
                    </a:lnTo>
                    <a:lnTo>
                      <a:pt x="709108" y="597342"/>
                    </a:lnTo>
                    <a:lnTo>
                      <a:pt x="568324" y="617454"/>
                    </a:lnTo>
                    <a:lnTo>
                      <a:pt x="539752" y="620629"/>
                    </a:lnTo>
                    <a:lnTo>
                      <a:pt x="498476" y="655554"/>
                    </a:lnTo>
                    <a:lnTo>
                      <a:pt x="342900" y="582529"/>
                    </a:lnTo>
                    <a:lnTo>
                      <a:pt x="333376" y="512679"/>
                    </a:lnTo>
                    <a:lnTo>
                      <a:pt x="187324" y="414254"/>
                    </a:lnTo>
                    <a:lnTo>
                      <a:pt x="64928" y="442718"/>
                    </a:lnTo>
                    <a:lnTo>
                      <a:pt x="0" y="225343"/>
                    </a:lnTo>
                    <a:lnTo>
                      <a:pt x="2084" y="203589"/>
                    </a:lnTo>
                    <a:lnTo>
                      <a:pt x="91440" y="134855"/>
                    </a:lnTo>
                    <a:lnTo>
                      <a:pt x="121920" y="89135"/>
                    </a:lnTo>
                    <a:lnTo>
                      <a:pt x="220980" y="89135"/>
                    </a:lnTo>
                    <a:lnTo>
                      <a:pt x="251460" y="58655"/>
                    </a:lnTo>
                    <a:lnTo>
                      <a:pt x="396240" y="51035"/>
                    </a:lnTo>
                    <a:lnTo>
                      <a:pt x="548640" y="134855"/>
                    </a:lnTo>
                    <a:lnTo>
                      <a:pt x="708660" y="58655"/>
                    </a:lnTo>
                    <a:lnTo>
                      <a:pt x="6960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CEC01119-35ED-4E58-8D0F-05CD35F10951}"/>
                  </a:ext>
                </a:extLst>
              </p:cNvPr>
              <p:cNvSpPr/>
              <p:nvPr/>
            </p:nvSpPr>
            <p:spPr>
              <a:xfrm>
                <a:off x="45000864" y="14711364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ABF1E20C-F953-4EEA-98FB-C68CE364080E}"/>
                  </a:ext>
                </a:extLst>
              </p:cNvPr>
              <p:cNvSpPr/>
              <p:nvPr/>
            </p:nvSpPr>
            <p:spPr>
              <a:xfrm>
                <a:off x="44858940" y="10751821"/>
                <a:ext cx="978536" cy="1639948"/>
              </a:xfrm>
              <a:custGeom>
                <a:avLst/>
                <a:gdLst>
                  <a:gd name="connsiteX0" fmla="*/ 312420 w 978536"/>
                  <a:gd name="connsiteY0" fmla="*/ 0 h 1639948"/>
                  <a:gd name="connsiteX1" fmla="*/ 426720 w 978536"/>
                  <a:gd name="connsiteY1" fmla="*/ 121920 h 1639948"/>
                  <a:gd name="connsiteX2" fmla="*/ 518160 w 978536"/>
                  <a:gd name="connsiteY2" fmla="*/ 121920 h 1639948"/>
                  <a:gd name="connsiteX3" fmla="*/ 566384 w 978536"/>
                  <a:gd name="connsiteY3" fmla="*/ 93790 h 1639948"/>
                  <a:gd name="connsiteX4" fmla="*/ 589596 w 978536"/>
                  <a:gd name="connsiteY4" fmla="*/ 240030 h 1639948"/>
                  <a:gd name="connsiteX5" fmla="*/ 546736 w 978536"/>
                  <a:gd name="connsiteY5" fmla="*/ 311468 h 1639948"/>
                  <a:gd name="connsiteX6" fmla="*/ 680084 w 978536"/>
                  <a:gd name="connsiteY6" fmla="*/ 463868 h 1639948"/>
                  <a:gd name="connsiteX7" fmla="*/ 794384 w 978536"/>
                  <a:gd name="connsiteY7" fmla="*/ 463868 h 1639948"/>
                  <a:gd name="connsiteX8" fmla="*/ 842012 w 978536"/>
                  <a:gd name="connsiteY8" fmla="*/ 559118 h 1639948"/>
                  <a:gd name="connsiteX9" fmla="*/ 846772 w 978536"/>
                  <a:gd name="connsiteY9" fmla="*/ 601980 h 1639948"/>
                  <a:gd name="connsiteX10" fmla="*/ 943924 w 978536"/>
                  <a:gd name="connsiteY10" fmla="*/ 627167 h 1639948"/>
                  <a:gd name="connsiteX11" fmla="*/ 962660 w 978536"/>
                  <a:gd name="connsiteY11" fmla="*/ 687704 h 1639948"/>
                  <a:gd name="connsiteX12" fmla="*/ 921384 w 978536"/>
                  <a:gd name="connsiteY12" fmla="*/ 706754 h 1639948"/>
                  <a:gd name="connsiteX13" fmla="*/ 905508 w 978536"/>
                  <a:gd name="connsiteY13" fmla="*/ 795654 h 1639948"/>
                  <a:gd name="connsiteX14" fmla="*/ 861060 w 978536"/>
                  <a:gd name="connsiteY14" fmla="*/ 862329 h 1639948"/>
                  <a:gd name="connsiteX15" fmla="*/ 867412 w 978536"/>
                  <a:gd name="connsiteY15" fmla="*/ 1021079 h 1639948"/>
                  <a:gd name="connsiteX16" fmla="*/ 930908 w 978536"/>
                  <a:gd name="connsiteY16" fmla="*/ 1132204 h 1639948"/>
                  <a:gd name="connsiteX17" fmla="*/ 867412 w 978536"/>
                  <a:gd name="connsiteY17" fmla="*/ 1224279 h 1639948"/>
                  <a:gd name="connsiteX18" fmla="*/ 940436 w 978536"/>
                  <a:gd name="connsiteY18" fmla="*/ 1290954 h 1639948"/>
                  <a:gd name="connsiteX19" fmla="*/ 978536 w 978536"/>
                  <a:gd name="connsiteY19" fmla="*/ 1395729 h 1639948"/>
                  <a:gd name="connsiteX20" fmla="*/ 845184 w 978536"/>
                  <a:gd name="connsiteY20" fmla="*/ 1500504 h 1639948"/>
                  <a:gd name="connsiteX21" fmla="*/ 724536 w 978536"/>
                  <a:gd name="connsiteY21" fmla="*/ 1497329 h 1639948"/>
                  <a:gd name="connsiteX22" fmla="*/ 705484 w 978536"/>
                  <a:gd name="connsiteY22" fmla="*/ 1567179 h 1639948"/>
                  <a:gd name="connsiteX23" fmla="*/ 607060 w 978536"/>
                  <a:gd name="connsiteY23" fmla="*/ 1529079 h 1639948"/>
                  <a:gd name="connsiteX24" fmla="*/ 419736 w 978536"/>
                  <a:gd name="connsiteY24" fmla="*/ 1637029 h 1639948"/>
                  <a:gd name="connsiteX25" fmla="*/ 419248 w 978536"/>
                  <a:gd name="connsiteY25" fmla="*/ 1639948 h 1639948"/>
                  <a:gd name="connsiteX26" fmla="*/ 365760 w 978536"/>
                  <a:gd name="connsiteY26" fmla="*/ 1611630 h 1639948"/>
                  <a:gd name="connsiteX27" fmla="*/ 322900 w 978536"/>
                  <a:gd name="connsiteY27" fmla="*/ 1635443 h 1639948"/>
                  <a:gd name="connsiteX28" fmla="*/ 141924 w 978536"/>
                  <a:gd name="connsiteY28" fmla="*/ 1602105 h 1639948"/>
                  <a:gd name="connsiteX29" fmla="*/ 113348 w 978536"/>
                  <a:gd name="connsiteY29" fmla="*/ 1511618 h 1639948"/>
                  <a:gd name="connsiteX30" fmla="*/ 104548 w 978536"/>
                  <a:gd name="connsiteY30" fmla="*/ 1501559 h 1639948"/>
                  <a:gd name="connsiteX31" fmla="*/ 45720 w 978536"/>
                  <a:gd name="connsiteY31" fmla="*/ 1303020 h 1639948"/>
                  <a:gd name="connsiteX32" fmla="*/ 45720 w 978536"/>
                  <a:gd name="connsiteY32" fmla="*/ 1226820 h 1639948"/>
                  <a:gd name="connsiteX33" fmla="*/ 15240 w 978536"/>
                  <a:gd name="connsiteY33" fmla="*/ 1135380 h 1639948"/>
                  <a:gd name="connsiteX34" fmla="*/ 45720 w 978536"/>
                  <a:gd name="connsiteY34" fmla="*/ 800100 h 1639948"/>
                  <a:gd name="connsiteX35" fmla="*/ 0 w 978536"/>
                  <a:gd name="connsiteY35" fmla="*/ 693420 h 1639948"/>
                  <a:gd name="connsiteX36" fmla="*/ 114300 w 978536"/>
                  <a:gd name="connsiteY36" fmla="*/ 624840 h 1639948"/>
                  <a:gd name="connsiteX37" fmla="*/ 129540 w 978536"/>
                  <a:gd name="connsiteY37" fmla="*/ 579120 h 1639948"/>
                  <a:gd name="connsiteX38" fmla="*/ 68580 w 978536"/>
                  <a:gd name="connsiteY38" fmla="*/ 449580 h 1639948"/>
                  <a:gd name="connsiteX39" fmla="*/ 129540 w 978536"/>
                  <a:gd name="connsiteY39" fmla="*/ 388620 h 1639948"/>
                  <a:gd name="connsiteX40" fmla="*/ 60960 w 978536"/>
                  <a:gd name="connsiteY40" fmla="*/ 312420 h 1639948"/>
                  <a:gd name="connsiteX41" fmla="*/ 137160 w 978536"/>
                  <a:gd name="connsiteY41" fmla="*/ 266700 h 1639948"/>
                  <a:gd name="connsiteX42" fmla="*/ 190500 w 978536"/>
                  <a:gd name="connsiteY42" fmla="*/ 121920 h 1639948"/>
                  <a:gd name="connsiteX43" fmla="*/ 312420 w 978536"/>
                  <a:gd name="connsiteY43" fmla="*/ 83820 h 1639948"/>
                  <a:gd name="connsiteX44" fmla="*/ 312420 w 978536"/>
                  <a:gd name="connsiteY44" fmla="*/ 0 h 1639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78536" h="1639948">
                    <a:moveTo>
                      <a:pt x="312420" y="0"/>
                    </a:moveTo>
                    <a:lnTo>
                      <a:pt x="426720" y="121920"/>
                    </a:lnTo>
                    <a:lnTo>
                      <a:pt x="518160" y="121920"/>
                    </a:lnTo>
                    <a:lnTo>
                      <a:pt x="566384" y="93790"/>
                    </a:lnTo>
                    <a:lnTo>
                      <a:pt x="589596" y="240030"/>
                    </a:lnTo>
                    <a:lnTo>
                      <a:pt x="546736" y="311468"/>
                    </a:lnTo>
                    <a:lnTo>
                      <a:pt x="680084" y="463868"/>
                    </a:lnTo>
                    <a:lnTo>
                      <a:pt x="794384" y="463868"/>
                    </a:lnTo>
                    <a:lnTo>
                      <a:pt x="842012" y="559118"/>
                    </a:lnTo>
                    <a:lnTo>
                      <a:pt x="846772" y="601980"/>
                    </a:lnTo>
                    <a:lnTo>
                      <a:pt x="943924" y="627167"/>
                    </a:lnTo>
                    <a:lnTo>
                      <a:pt x="962660" y="687704"/>
                    </a:lnTo>
                    <a:lnTo>
                      <a:pt x="921384" y="706754"/>
                    </a:lnTo>
                    <a:lnTo>
                      <a:pt x="905508" y="795654"/>
                    </a:lnTo>
                    <a:lnTo>
                      <a:pt x="861060" y="862329"/>
                    </a:lnTo>
                    <a:lnTo>
                      <a:pt x="867412" y="1021079"/>
                    </a:lnTo>
                    <a:lnTo>
                      <a:pt x="930908" y="1132204"/>
                    </a:lnTo>
                    <a:lnTo>
                      <a:pt x="867412" y="1224279"/>
                    </a:lnTo>
                    <a:lnTo>
                      <a:pt x="940436" y="1290954"/>
                    </a:lnTo>
                    <a:lnTo>
                      <a:pt x="978536" y="1395729"/>
                    </a:lnTo>
                    <a:lnTo>
                      <a:pt x="845184" y="1500504"/>
                    </a:lnTo>
                    <a:lnTo>
                      <a:pt x="724536" y="1497329"/>
                    </a:lnTo>
                    <a:lnTo>
                      <a:pt x="705484" y="1567179"/>
                    </a:lnTo>
                    <a:lnTo>
                      <a:pt x="607060" y="1529079"/>
                    </a:lnTo>
                    <a:lnTo>
                      <a:pt x="419736" y="1637029"/>
                    </a:lnTo>
                    <a:lnTo>
                      <a:pt x="419248" y="1639948"/>
                    </a:lnTo>
                    <a:lnTo>
                      <a:pt x="365760" y="1611630"/>
                    </a:lnTo>
                    <a:lnTo>
                      <a:pt x="322900" y="1635443"/>
                    </a:lnTo>
                    <a:lnTo>
                      <a:pt x="141924" y="1602105"/>
                    </a:lnTo>
                    <a:lnTo>
                      <a:pt x="113348" y="1511618"/>
                    </a:lnTo>
                    <a:lnTo>
                      <a:pt x="104548" y="1501559"/>
                    </a:lnTo>
                    <a:lnTo>
                      <a:pt x="45720" y="1303020"/>
                    </a:lnTo>
                    <a:lnTo>
                      <a:pt x="45720" y="1226820"/>
                    </a:lnTo>
                    <a:lnTo>
                      <a:pt x="15240" y="1135380"/>
                    </a:lnTo>
                    <a:lnTo>
                      <a:pt x="45720" y="800100"/>
                    </a:lnTo>
                    <a:lnTo>
                      <a:pt x="0" y="693420"/>
                    </a:lnTo>
                    <a:lnTo>
                      <a:pt x="114300" y="624840"/>
                    </a:lnTo>
                    <a:lnTo>
                      <a:pt x="129540" y="579120"/>
                    </a:lnTo>
                    <a:lnTo>
                      <a:pt x="68580" y="449580"/>
                    </a:lnTo>
                    <a:lnTo>
                      <a:pt x="129540" y="388620"/>
                    </a:lnTo>
                    <a:lnTo>
                      <a:pt x="60960" y="312420"/>
                    </a:lnTo>
                    <a:lnTo>
                      <a:pt x="137160" y="266700"/>
                    </a:lnTo>
                    <a:lnTo>
                      <a:pt x="190500" y="121920"/>
                    </a:lnTo>
                    <a:lnTo>
                      <a:pt x="312420" y="83820"/>
                    </a:lnTo>
                    <a:lnTo>
                      <a:pt x="3124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05D827A9-AFFC-4582-8A7F-322704BE254F}"/>
                  </a:ext>
                </a:extLst>
              </p:cNvPr>
              <p:cNvSpPr/>
              <p:nvPr/>
            </p:nvSpPr>
            <p:spPr>
              <a:xfrm>
                <a:off x="45000864" y="14711364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D79795BB-6AE7-423C-BE0B-927D5D97B8E0}"/>
                  </a:ext>
                </a:extLst>
              </p:cNvPr>
              <p:cNvSpPr/>
              <p:nvPr/>
            </p:nvSpPr>
            <p:spPr>
              <a:xfrm>
                <a:off x="47624220" y="13492165"/>
                <a:ext cx="953280" cy="647909"/>
              </a:xfrm>
              <a:custGeom>
                <a:avLst/>
                <a:gdLst>
                  <a:gd name="connsiteX0" fmla="*/ 386544 w 953280"/>
                  <a:gd name="connsiteY0" fmla="*/ 0 h 647909"/>
                  <a:gd name="connsiteX1" fmla="*/ 457980 w 953280"/>
                  <a:gd name="connsiteY1" fmla="*/ 71437 h 647909"/>
                  <a:gd name="connsiteX2" fmla="*/ 534180 w 953280"/>
                  <a:gd name="connsiteY2" fmla="*/ 33337 h 647909"/>
                  <a:gd name="connsiteX3" fmla="*/ 681820 w 953280"/>
                  <a:gd name="connsiteY3" fmla="*/ 85725 h 647909"/>
                  <a:gd name="connsiteX4" fmla="*/ 729444 w 953280"/>
                  <a:gd name="connsiteY4" fmla="*/ 180975 h 647909"/>
                  <a:gd name="connsiteX5" fmla="*/ 797776 w 953280"/>
                  <a:gd name="connsiteY5" fmla="*/ 227443 h 647909"/>
                  <a:gd name="connsiteX6" fmla="*/ 762780 w 953280"/>
                  <a:gd name="connsiteY6" fmla="*/ 325437 h 647909"/>
                  <a:gd name="connsiteX7" fmla="*/ 673880 w 953280"/>
                  <a:gd name="connsiteY7" fmla="*/ 350837 h 647909"/>
                  <a:gd name="connsiteX8" fmla="*/ 673880 w 953280"/>
                  <a:gd name="connsiteY8" fmla="*/ 401637 h 647909"/>
                  <a:gd name="connsiteX9" fmla="*/ 686580 w 953280"/>
                  <a:gd name="connsiteY9" fmla="*/ 465137 h 647909"/>
                  <a:gd name="connsiteX10" fmla="*/ 813580 w 953280"/>
                  <a:gd name="connsiteY10" fmla="*/ 452437 h 647909"/>
                  <a:gd name="connsiteX11" fmla="*/ 902480 w 953280"/>
                  <a:gd name="connsiteY11" fmla="*/ 350837 h 647909"/>
                  <a:gd name="connsiteX12" fmla="*/ 953280 w 953280"/>
                  <a:gd name="connsiteY12" fmla="*/ 388937 h 647909"/>
                  <a:gd name="connsiteX13" fmla="*/ 800880 w 953280"/>
                  <a:gd name="connsiteY13" fmla="*/ 617537 h 647909"/>
                  <a:gd name="connsiteX14" fmla="*/ 699280 w 953280"/>
                  <a:gd name="connsiteY14" fmla="*/ 579437 h 647909"/>
                  <a:gd name="connsiteX15" fmla="*/ 665044 w 953280"/>
                  <a:gd name="connsiteY15" fmla="*/ 647909 h 647909"/>
                  <a:gd name="connsiteX16" fmla="*/ 502428 w 953280"/>
                  <a:gd name="connsiteY16" fmla="*/ 623886 h 647909"/>
                  <a:gd name="connsiteX17" fmla="*/ 470680 w 953280"/>
                  <a:gd name="connsiteY17" fmla="*/ 630236 h 647909"/>
                  <a:gd name="connsiteX18" fmla="*/ 394480 w 953280"/>
                  <a:gd name="connsiteY18" fmla="*/ 614361 h 647909"/>
                  <a:gd name="connsiteX19" fmla="*/ 340504 w 953280"/>
                  <a:gd name="connsiteY19" fmla="*/ 560386 h 647909"/>
                  <a:gd name="connsiteX20" fmla="*/ 346856 w 953280"/>
                  <a:gd name="connsiteY20" fmla="*/ 509586 h 647909"/>
                  <a:gd name="connsiteX21" fmla="*/ 242080 w 953280"/>
                  <a:gd name="connsiteY21" fmla="*/ 401636 h 647909"/>
                  <a:gd name="connsiteX22" fmla="*/ 216680 w 953280"/>
                  <a:gd name="connsiteY22" fmla="*/ 382586 h 647909"/>
                  <a:gd name="connsiteX23" fmla="*/ 207156 w 953280"/>
                  <a:gd name="connsiteY23" fmla="*/ 347661 h 647909"/>
                  <a:gd name="connsiteX24" fmla="*/ 121428 w 953280"/>
                  <a:gd name="connsiteY24" fmla="*/ 242886 h 647909"/>
                  <a:gd name="connsiteX25" fmla="*/ 0 w 953280"/>
                  <a:gd name="connsiteY25" fmla="*/ 113708 h 647909"/>
                  <a:gd name="connsiteX26" fmla="*/ 15068 w 953280"/>
                  <a:gd name="connsiteY26" fmla="*/ 85725 h 647909"/>
                  <a:gd name="connsiteX27" fmla="*/ 296056 w 953280"/>
                  <a:gd name="connsiteY27" fmla="*/ 42862 h 647909"/>
                  <a:gd name="connsiteX28" fmla="*/ 386544 w 953280"/>
                  <a:gd name="connsiteY28" fmla="*/ 0 h 647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3280" h="647909">
                    <a:moveTo>
                      <a:pt x="386544" y="0"/>
                    </a:moveTo>
                    <a:lnTo>
                      <a:pt x="457980" y="71437"/>
                    </a:lnTo>
                    <a:lnTo>
                      <a:pt x="534180" y="33337"/>
                    </a:lnTo>
                    <a:lnTo>
                      <a:pt x="681820" y="85725"/>
                    </a:lnTo>
                    <a:lnTo>
                      <a:pt x="729444" y="180975"/>
                    </a:lnTo>
                    <a:lnTo>
                      <a:pt x="797776" y="227443"/>
                    </a:lnTo>
                    <a:lnTo>
                      <a:pt x="762780" y="325437"/>
                    </a:lnTo>
                    <a:lnTo>
                      <a:pt x="673880" y="350837"/>
                    </a:lnTo>
                    <a:lnTo>
                      <a:pt x="673880" y="401637"/>
                    </a:lnTo>
                    <a:lnTo>
                      <a:pt x="686580" y="465137"/>
                    </a:lnTo>
                    <a:lnTo>
                      <a:pt x="813580" y="452437"/>
                    </a:lnTo>
                    <a:lnTo>
                      <a:pt x="902480" y="350837"/>
                    </a:lnTo>
                    <a:lnTo>
                      <a:pt x="953280" y="388937"/>
                    </a:lnTo>
                    <a:lnTo>
                      <a:pt x="800880" y="617537"/>
                    </a:lnTo>
                    <a:lnTo>
                      <a:pt x="699280" y="579437"/>
                    </a:lnTo>
                    <a:lnTo>
                      <a:pt x="665044" y="647909"/>
                    </a:lnTo>
                    <a:lnTo>
                      <a:pt x="502428" y="623886"/>
                    </a:lnTo>
                    <a:lnTo>
                      <a:pt x="470680" y="630236"/>
                    </a:lnTo>
                    <a:lnTo>
                      <a:pt x="394480" y="614361"/>
                    </a:lnTo>
                    <a:lnTo>
                      <a:pt x="340504" y="560386"/>
                    </a:lnTo>
                    <a:lnTo>
                      <a:pt x="346856" y="509586"/>
                    </a:lnTo>
                    <a:lnTo>
                      <a:pt x="242080" y="401636"/>
                    </a:lnTo>
                    <a:lnTo>
                      <a:pt x="216680" y="382586"/>
                    </a:lnTo>
                    <a:lnTo>
                      <a:pt x="207156" y="347661"/>
                    </a:lnTo>
                    <a:lnTo>
                      <a:pt x="121428" y="242886"/>
                    </a:lnTo>
                    <a:lnTo>
                      <a:pt x="0" y="113708"/>
                    </a:lnTo>
                    <a:lnTo>
                      <a:pt x="15068" y="85725"/>
                    </a:lnTo>
                    <a:lnTo>
                      <a:pt x="296056" y="42862"/>
                    </a:lnTo>
                    <a:lnTo>
                      <a:pt x="38654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17C6323E-434D-4E12-BA97-1450CD244B02}"/>
                  </a:ext>
                </a:extLst>
              </p:cNvPr>
              <p:cNvSpPr/>
              <p:nvPr/>
            </p:nvSpPr>
            <p:spPr>
              <a:xfrm>
                <a:off x="45000864" y="14711364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97ADDD9E-D3A1-4970-94F6-EFA92968885C}"/>
                  </a:ext>
                </a:extLst>
              </p:cNvPr>
              <p:cNvSpPr/>
              <p:nvPr/>
            </p:nvSpPr>
            <p:spPr>
              <a:xfrm>
                <a:off x="47336076" y="14125575"/>
                <a:ext cx="1025524" cy="940858"/>
              </a:xfrm>
              <a:custGeom>
                <a:avLst/>
                <a:gdLst>
                  <a:gd name="connsiteX0" fmla="*/ 260348 w 1025524"/>
                  <a:gd name="connsiteY0" fmla="*/ 0 h 940858"/>
                  <a:gd name="connsiteX1" fmla="*/ 292100 w 1025524"/>
                  <a:gd name="connsiteY1" fmla="*/ 82550 h 940858"/>
                  <a:gd name="connsiteX2" fmla="*/ 406400 w 1025524"/>
                  <a:gd name="connsiteY2" fmla="*/ 98425 h 940858"/>
                  <a:gd name="connsiteX3" fmla="*/ 409572 w 1025524"/>
                  <a:gd name="connsiteY3" fmla="*/ 130175 h 940858"/>
                  <a:gd name="connsiteX4" fmla="*/ 555624 w 1025524"/>
                  <a:gd name="connsiteY4" fmla="*/ 133350 h 940858"/>
                  <a:gd name="connsiteX5" fmla="*/ 789516 w 1025524"/>
                  <a:gd name="connsiteY5" fmla="*/ 250297 h 940858"/>
                  <a:gd name="connsiteX6" fmla="*/ 784224 w 1025524"/>
                  <a:gd name="connsiteY6" fmla="*/ 250826 h 940858"/>
                  <a:gd name="connsiteX7" fmla="*/ 771524 w 1025524"/>
                  <a:gd name="connsiteY7" fmla="*/ 314326 h 940858"/>
                  <a:gd name="connsiteX8" fmla="*/ 1025524 w 1025524"/>
                  <a:gd name="connsiteY8" fmla="*/ 238126 h 940858"/>
                  <a:gd name="connsiteX9" fmla="*/ 962024 w 1025524"/>
                  <a:gd name="connsiteY9" fmla="*/ 365126 h 940858"/>
                  <a:gd name="connsiteX10" fmla="*/ 758824 w 1025524"/>
                  <a:gd name="connsiteY10" fmla="*/ 415926 h 940858"/>
                  <a:gd name="connsiteX11" fmla="*/ 822324 w 1025524"/>
                  <a:gd name="connsiteY11" fmla="*/ 530226 h 940858"/>
                  <a:gd name="connsiteX12" fmla="*/ 746124 w 1025524"/>
                  <a:gd name="connsiteY12" fmla="*/ 555626 h 940858"/>
                  <a:gd name="connsiteX13" fmla="*/ 746124 w 1025524"/>
                  <a:gd name="connsiteY13" fmla="*/ 619126 h 940858"/>
                  <a:gd name="connsiteX14" fmla="*/ 885824 w 1025524"/>
                  <a:gd name="connsiteY14" fmla="*/ 631826 h 940858"/>
                  <a:gd name="connsiteX15" fmla="*/ 885824 w 1025524"/>
                  <a:gd name="connsiteY15" fmla="*/ 771526 h 940858"/>
                  <a:gd name="connsiteX16" fmla="*/ 644524 w 1025524"/>
                  <a:gd name="connsiteY16" fmla="*/ 835026 h 940858"/>
                  <a:gd name="connsiteX17" fmla="*/ 809624 w 1025524"/>
                  <a:gd name="connsiteY17" fmla="*/ 898526 h 940858"/>
                  <a:gd name="connsiteX18" fmla="*/ 775760 w 1025524"/>
                  <a:gd name="connsiteY18" fmla="*/ 940858 h 940858"/>
                  <a:gd name="connsiteX19" fmla="*/ 523876 w 1025524"/>
                  <a:gd name="connsiteY19" fmla="*/ 911225 h 940858"/>
                  <a:gd name="connsiteX20" fmla="*/ 492124 w 1025524"/>
                  <a:gd name="connsiteY20" fmla="*/ 917575 h 940858"/>
                  <a:gd name="connsiteX21" fmla="*/ 396876 w 1025524"/>
                  <a:gd name="connsiteY21" fmla="*/ 879475 h 940858"/>
                  <a:gd name="connsiteX22" fmla="*/ 282572 w 1025524"/>
                  <a:gd name="connsiteY22" fmla="*/ 917575 h 940858"/>
                  <a:gd name="connsiteX23" fmla="*/ 225424 w 1025524"/>
                  <a:gd name="connsiteY23" fmla="*/ 860425 h 940858"/>
                  <a:gd name="connsiteX24" fmla="*/ 206372 w 1025524"/>
                  <a:gd name="connsiteY24" fmla="*/ 765175 h 940858"/>
                  <a:gd name="connsiteX25" fmla="*/ 152400 w 1025524"/>
                  <a:gd name="connsiteY25" fmla="*/ 717550 h 940858"/>
                  <a:gd name="connsiteX26" fmla="*/ 152400 w 1025524"/>
                  <a:gd name="connsiteY26" fmla="*/ 587375 h 940858"/>
                  <a:gd name="connsiteX27" fmla="*/ 127000 w 1025524"/>
                  <a:gd name="connsiteY27" fmla="*/ 555625 h 940858"/>
                  <a:gd name="connsiteX28" fmla="*/ 85724 w 1025524"/>
                  <a:gd name="connsiteY28" fmla="*/ 419100 h 940858"/>
                  <a:gd name="connsiteX29" fmla="*/ 104772 w 1025524"/>
                  <a:gd name="connsiteY29" fmla="*/ 352425 h 940858"/>
                  <a:gd name="connsiteX30" fmla="*/ 31748 w 1025524"/>
                  <a:gd name="connsiteY30" fmla="*/ 330200 h 940858"/>
                  <a:gd name="connsiteX31" fmla="*/ 0 w 1025524"/>
                  <a:gd name="connsiteY31" fmla="*/ 111125 h 940858"/>
                  <a:gd name="connsiteX32" fmla="*/ 60324 w 1025524"/>
                  <a:gd name="connsiteY32" fmla="*/ 9525 h 940858"/>
                  <a:gd name="connsiteX33" fmla="*/ 260348 w 1025524"/>
                  <a:gd name="connsiteY33" fmla="*/ 0 h 940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025524" h="940858">
                    <a:moveTo>
                      <a:pt x="260348" y="0"/>
                    </a:moveTo>
                    <a:lnTo>
                      <a:pt x="292100" y="82550"/>
                    </a:lnTo>
                    <a:lnTo>
                      <a:pt x="406400" y="98425"/>
                    </a:lnTo>
                    <a:lnTo>
                      <a:pt x="409572" y="130175"/>
                    </a:lnTo>
                    <a:lnTo>
                      <a:pt x="555624" y="133350"/>
                    </a:lnTo>
                    <a:lnTo>
                      <a:pt x="789516" y="250297"/>
                    </a:lnTo>
                    <a:lnTo>
                      <a:pt x="784224" y="250826"/>
                    </a:lnTo>
                    <a:lnTo>
                      <a:pt x="771524" y="314326"/>
                    </a:lnTo>
                    <a:lnTo>
                      <a:pt x="1025524" y="238126"/>
                    </a:lnTo>
                    <a:lnTo>
                      <a:pt x="962024" y="365126"/>
                    </a:lnTo>
                    <a:lnTo>
                      <a:pt x="758824" y="415926"/>
                    </a:lnTo>
                    <a:lnTo>
                      <a:pt x="822324" y="530226"/>
                    </a:lnTo>
                    <a:lnTo>
                      <a:pt x="746124" y="555626"/>
                    </a:lnTo>
                    <a:lnTo>
                      <a:pt x="746124" y="619126"/>
                    </a:lnTo>
                    <a:lnTo>
                      <a:pt x="885824" y="631826"/>
                    </a:lnTo>
                    <a:lnTo>
                      <a:pt x="885824" y="771526"/>
                    </a:lnTo>
                    <a:lnTo>
                      <a:pt x="644524" y="835026"/>
                    </a:lnTo>
                    <a:lnTo>
                      <a:pt x="809624" y="898526"/>
                    </a:lnTo>
                    <a:lnTo>
                      <a:pt x="775760" y="940858"/>
                    </a:lnTo>
                    <a:lnTo>
                      <a:pt x="523876" y="911225"/>
                    </a:lnTo>
                    <a:lnTo>
                      <a:pt x="492124" y="917575"/>
                    </a:lnTo>
                    <a:lnTo>
                      <a:pt x="396876" y="879475"/>
                    </a:lnTo>
                    <a:lnTo>
                      <a:pt x="282572" y="917575"/>
                    </a:lnTo>
                    <a:lnTo>
                      <a:pt x="225424" y="860425"/>
                    </a:lnTo>
                    <a:lnTo>
                      <a:pt x="206372" y="765175"/>
                    </a:lnTo>
                    <a:lnTo>
                      <a:pt x="152400" y="717550"/>
                    </a:lnTo>
                    <a:lnTo>
                      <a:pt x="152400" y="587375"/>
                    </a:lnTo>
                    <a:lnTo>
                      <a:pt x="127000" y="555625"/>
                    </a:lnTo>
                    <a:lnTo>
                      <a:pt x="85724" y="419100"/>
                    </a:lnTo>
                    <a:lnTo>
                      <a:pt x="104772" y="352425"/>
                    </a:lnTo>
                    <a:lnTo>
                      <a:pt x="31748" y="330200"/>
                    </a:lnTo>
                    <a:lnTo>
                      <a:pt x="0" y="111125"/>
                    </a:lnTo>
                    <a:lnTo>
                      <a:pt x="60324" y="9525"/>
                    </a:lnTo>
                    <a:lnTo>
                      <a:pt x="2603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5866521E-D92D-41BE-B9A5-B08A58055F93}"/>
                  </a:ext>
                </a:extLst>
              </p:cNvPr>
              <p:cNvSpPr/>
              <p:nvPr/>
            </p:nvSpPr>
            <p:spPr>
              <a:xfrm>
                <a:off x="45000864" y="14711364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99098BCF-C1C6-4385-BE4F-CE67DE385B14}"/>
                  </a:ext>
                </a:extLst>
              </p:cNvPr>
              <p:cNvSpPr/>
              <p:nvPr/>
            </p:nvSpPr>
            <p:spPr>
              <a:xfrm>
                <a:off x="44264580" y="13341239"/>
                <a:ext cx="744220" cy="1730487"/>
              </a:xfrm>
              <a:custGeom>
                <a:avLst/>
                <a:gdLst>
                  <a:gd name="connsiteX0" fmla="*/ 419916 w 744220"/>
                  <a:gd name="connsiteY0" fmla="*/ 0 h 1730487"/>
                  <a:gd name="connsiteX1" fmla="*/ 441008 w 744220"/>
                  <a:gd name="connsiteY1" fmla="*/ 17576 h 1730487"/>
                  <a:gd name="connsiteX2" fmla="*/ 569596 w 744220"/>
                  <a:gd name="connsiteY2" fmla="*/ 31863 h 1730487"/>
                  <a:gd name="connsiteX3" fmla="*/ 612460 w 744220"/>
                  <a:gd name="connsiteY3" fmla="*/ 74726 h 1730487"/>
                  <a:gd name="connsiteX4" fmla="*/ 687200 w 744220"/>
                  <a:gd name="connsiteY4" fmla="*/ 239153 h 1730487"/>
                  <a:gd name="connsiteX5" fmla="*/ 652144 w 744220"/>
                  <a:gd name="connsiteY5" fmla="*/ 289037 h 1730487"/>
                  <a:gd name="connsiteX6" fmla="*/ 699772 w 744220"/>
                  <a:gd name="connsiteY6" fmla="*/ 362062 h 1730487"/>
                  <a:gd name="connsiteX7" fmla="*/ 702944 w 744220"/>
                  <a:gd name="connsiteY7" fmla="*/ 482712 h 1730487"/>
                  <a:gd name="connsiteX8" fmla="*/ 671196 w 744220"/>
                  <a:gd name="connsiteY8" fmla="*/ 536687 h 1730487"/>
                  <a:gd name="connsiteX9" fmla="*/ 677544 w 744220"/>
                  <a:gd name="connsiteY9" fmla="*/ 612887 h 1730487"/>
                  <a:gd name="connsiteX10" fmla="*/ 629920 w 744220"/>
                  <a:gd name="connsiteY10" fmla="*/ 676387 h 1730487"/>
                  <a:gd name="connsiteX11" fmla="*/ 544196 w 744220"/>
                  <a:gd name="connsiteY11" fmla="*/ 660512 h 1730487"/>
                  <a:gd name="connsiteX12" fmla="*/ 518796 w 744220"/>
                  <a:gd name="connsiteY12" fmla="*/ 736712 h 1730487"/>
                  <a:gd name="connsiteX13" fmla="*/ 585468 w 744220"/>
                  <a:gd name="connsiteY13" fmla="*/ 812912 h 1730487"/>
                  <a:gd name="connsiteX14" fmla="*/ 614044 w 744220"/>
                  <a:gd name="connsiteY14" fmla="*/ 955787 h 1730487"/>
                  <a:gd name="connsiteX15" fmla="*/ 690244 w 744220"/>
                  <a:gd name="connsiteY15" fmla="*/ 1009762 h 1730487"/>
                  <a:gd name="connsiteX16" fmla="*/ 699772 w 744220"/>
                  <a:gd name="connsiteY16" fmla="*/ 1105012 h 1730487"/>
                  <a:gd name="connsiteX17" fmla="*/ 744220 w 744220"/>
                  <a:gd name="connsiteY17" fmla="*/ 1146287 h 1730487"/>
                  <a:gd name="connsiteX18" fmla="*/ 744220 w 744220"/>
                  <a:gd name="connsiteY18" fmla="*/ 1254237 h 1730487"/>
                  <a:gd name="connsiteX19" fmla="*/ 696596 w 744220"/>
                  <a:gd name="connsiteY19" fmla="*/ 1314562 h 1730487"/>
                  <a:gd name="connsiteX20" fmla="*/ 725172 w 744220"/>
                  <a:gd name="connsiteY20" fmla="*/ 1438387 h 1730487"/>
                  <a:gd name="connsiteX21" fmla="*/ 648972 w 744220"/>
                  <a:gd name="connsiteY21" fmla="*/ 1539987 h 1730487"/>
                  <a:gd name="connsiteX22" fmla="*/ 626744 w 744220"/>
                  <a:gd name="connsiteY22" fmla="*/ 1584437 h 1730487"/>
                  <a:gd name="connsiteX23" fmla="*/ 614044 w 744220"/>
                  <a:gd name="connsiteY23" fmla="*/ 1708262 h 1730487"/>
                  <a:gd name="connsiteX24" fmla="*/ 569596 w 744220"/>
                  <a:gd name="connsiteY24" fmla="*/ 1730487 h 1730487"/>
                  <a:gd name="connsiteX25" fmla="*/ 474344 w 744220"/>
                  <a:gd name="connsiteY25" fmla="*/ 1663812 h 1730487"/>
                  <a:gd name="connsiteX26" fmla="*/ 470628 w 744220"/>
                  <a:gd name="connsiteY26" fmla="*/ 1663812 h 1730487"/>
                  <a:gd name="connsiteX27" fmla="*/ 472440 w 744220"/>
                  <a:gd name="connsiteY27" fmla="*/ 1662543 h 1730487"/>
                  <a:gd name="connsiteX28" fmla="*/ 350520 w 744220"/>
                  <a:gd name="connsiteY28" fmla="*/ 1586343 h 1730487"/>
                  <a:gd name="connsiteX29" fmla="*/ 350520 w 744220"/>
                  <a:gd name="connsiteY29" fmla="*/ 1548243 h 1730487"/>
                  <a:gd name="connsiteX30" fmla="*/ 419100 w 744220"/>
                  <a:gd name="connsiteY30" fmla="*/ 1502523 h 1730487"/>
                  <a:gd name="connsiteX31" fmla="*/ 426720 w 744220"/>
                  <a:gd name="connsiteY31" fmla="*/ 1433943 h 1730487"/>
                  <a:gd name="connsiteX32" fmla="*/ 205740 w 744220"/>
                  <a:gd name="connsiteY32" fmla="*/ 1304403 h 1730487"/>
                  <a:gd name="connsiteX33" fmla="*/ 213360 w 744220"/>
                  <a:gd name="connsiteY33" fmla="*/ 1182483 h 1730487"/>
                  <a:gd name="connsiteX34" fmla="*/ 129540 w 744220"/>
                  <a:gd name="connsiteY34" fmla="*/ 1136763 h 1730487"/>
                  <a:gd name="connsiteX35" fmla="*/ 167640 w 744220"/>
                  <a:gd name="connsiteY35" fmla="*/ 1022463 h 1730487"/>
                  <a:gd name="connsiteX36" fmla="*/ 83820 w 744220"/>
                  <a:gd name="connsiteY36" fmla="*/ 961503 h 1730487"/>
                  <a:gd name="connsiteX37" fmla="*/ 83820 w 744220"/>
                  <a:gd name="connsiteY37" fmla="*/ 870063 h 1730487"/>
                  <a:gd name="connsiteX38" fmla="*/ 0 w 744220"/>
                  <a:gd name="connsiteY38" fmla="*/ 824343 h 1730487"/>
                  <a:gd name="connsiteX39" fmla="*/ 15240 w 744220"/>
                  <a:gd name="connsiteY39" fmla="*/ 771003 h 1730487"/>
                  <a:gd name="connsiteX40" fmla="*/ 121920 w 744220"/>
                  <a:gd name="connsiteY40" fmla="*/ 710043 h 1730487"/>
                  <a:gd name="connsiteX41" fmla="*/ 121920 w 744220"/>
                  <a:gd name="connsiteY41" fmla="*/ 656703 h 1730487"/>
                  <a:gd name="connsiteX42" fmla="*/ 83820 w 744220"/>
                  <a:gd name="connsiteY42" fmla="*/ 603363 h 1730487"/>
                  <a:gd name="connsiteX43" fmla="*/ 243840 w 744220"/>
                  <a:gd name="connsiteY43" fmla="*/ 458583 h 1730487"/>
                  <a:gd name="connsiteX44" fmla="*/ 205740 w 744220"/>
                  <a:gd name="connsiteY44" fmla="*/ 382383 h 1730487"/>
                  <a:gd name="connsiteX45" fmla="*/ 289560 w 744220"/>
                  <a:gd name="connsiteY45" fmla="*/ 222363 h 1730487"/>
                  <a:gd name="connsiteX46" fmla="*/ 243840 w 744220"/>
                  <a:gd name="connsiteY46" fmla="*/ 161403 h 1730487"/>
                  <a:gd name="connsiteX47" fmla="*/ 419916 w 744220"/>
                  <a:gd name="connsiteY47" fmla="*/ 0 h 1730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744220" h="1730487">
                    <a:moveTo>
                      <a:pt x="419916" y="0"/>
                    </a:moveTo>
                    <a:lnTo>
                      <a:pt x="441008" y="17576"/>
                    </a:lnTo>
                    <a:lnTo>
                      <a:pt x="569596" y="31863"/>
                    </a:lnTo>
                    <a:lnTo>
                      <a:pt x="612460" y="74726"/>
                    </a:lnTo>
                    <a:lnTo>
                      <a:pt x="687200" y="239153"/>
                    </a:lnTo>
                    <a:lnTo>
                      <a:pt x="652144" y="289037"/>
                    </a:lnTo>
                    <a:lnTo>
                      <a:pt x="699772" y="362062"/>
                    </a:lnTo>
                    <a:cubicBezTo>
                      <a:pt x="700828" y="402279"/>
                      <a:pt x="701888" y="442495"/>
                      <a:pt x="702944" y="482712"/>
                    </a:cubicBezTo>
                    <a:lnTo>
                      <a:pt x="671196" y="536687"/>
                    </a:lnTo>
                    <a:lnTo>
                      <a:pt x="677544" y="612887"/>
                    </a:lnTo>
                    <a:lnTo>
                      <a:pt x="629920" y="676387"/>
                    </a:lnTo>
                    <a:lnTo>
                      <a:pt x="544196" y="660512"/>
                    </a:lnTo>
                    <a:lnTo>
                      <a:pt x="518796" y="736712"/>
                    </a:lnTo>
                    <a:lnTo>
                      <a:pt x="585468" y="812912"/>
                    </a:lnTo>
                    <a:lnTo>
                      <a:pt x="614044" y="955787"/>
                    </a:lnTo>
                    <a:lnTo>
                      <a:pt x="690244" y="1009762"/>
                    </a:lnTo>
                    <a:lnTo>
                      <a:pt x="699772" y="1105012"/>
                    </a:lnTo>
                    <a:lnTo>
                      <a:pt x="744220" y="1146287"/>
                    </a:lnTo>
                    <a:lnTo>
                      <a:pt x="744220" y="1254237"/>
                    </a:lnTo>
                    <a:lnTo>
                      <a:pt x="696596" y="1314562"/>
                    </a:lnTo>
                    <a:lnTo>
                      <a:pt x="725172" y="1438387"/>
                    </a:lnTo>
                    <a:lnTo>
                      <a:pt x="648972" y="1539987"/>
                    </a:lnTo>
                    <a:lnTo>
                      <a:pt x="626744" y="1584437"/>
                    </a:lnTo>
                    <a:lnTo>
                      <a:pt x="614044" y="1708262"/>
                    </a:lnTo>
                    <a:lnTo>
                      <a:pt x="569596" y="1730487"/>
                    </a:lnTo>
                    <a:lnTo>
                      <a:pt x="474344" y="1663812"/>
                    </a:lnTo>
                    <a:lnTo>
                      <a:pt x="470628" y="1663812"/>
                    </a:lnTo>
                    <a:lnTo>
                      <a:pt x="472440" y="1662543"/>
                    </a:lnTo>
                    <a:lnTo>
                      <a:pt x="350520" y="1586343"/>
                    </a:lnTo>
                    <a:lnTo>
                      <a:pt x="350520" y="1548243"/>
                    </a:lnTo>
                    <a:lnTo>
                      <a:pt x="419100" y="1502523"/>
                    </a:lnTo>
                    <a:lnTo>
                      <a:pt x="426720" y="1433943"/>
                    </a:lnTo>
                    <a:lnTo>
                      <a:pt x="205740" y="1304403"/>
                    </a:lnTo>
                    <a:lnTo>
                      <a:pt x="213360" y="1182483"/>
                    </a:lnTo>
                    <a:lnTo>
                      <a:pt x="129540" y="1136763"/>
                    </a:lnTo>
                    <a:lnTo>
                      <a:pt x="167640" y="1022463"/>
                    </a:lnTo>
                    <a:lnTo>
                      <a:pt x="83820" y="961503"/>
                    </a:lnTo>
                    <a:lnTo>
                      <a:pt x="83820" y="870063"/>
                    </a:lnTo>
                    <a:lnTo>
                      <a:pt x="0" y="824343"/>
                    </a:lnTo>
                    <a:lnTo>
                      <a:pt x="15240" y="771003"/>
                    </a:lnTo>
                    <a:lnTo>
                      <a:pt x="121920" y="710043"/>
                    </a:lnTo>
                    <a:lnTo>
                      <a:pt x="121920" y="656703"/>
                    </a:lnTo>
                    <a:lnTo>
                      <a:pt x="83820" y="603363"/>
                    </a:lnTo>
                    <a:lnTo>
                      <a:pt x="243840" y="458583"/>
                    </a:lnTo>
                    <a:lnTo>
                      <a:pt x="205740" y="382383"/>
                    </a:lnTo>
                    <a:lnTo>
                      <a:pt x="289560" y="222363"/>
                    </a:lnTo>
                    <a:lnTo>
                      <a:pt x="243840" y="161403"/>
                    </a:lnTo>
                    <a:lnTo>
                      <a:pt x="41991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581FB3D2-9F92-4440-B2D8-5219E9420285}"/>
                  </a:ext>
                </a:extLst>
              </p:cNvPr>
              <p:cNvSpPr/>
              <p:nvPr/>
            </p:nvSpPr>
            <p:spPr>
              <a:xfrm>
                <a:off x="45000864" y="14711364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CC11D873-986C-477E-A218-14C5DE3BDC7F}"/>
                  </a:ext>
                </a:extLst>
              </p:cNvPr>
              <p:cNvSpPr/>
              <p:nvPr/>
            </p:nvSpPr>
            <p:spPr>
              <a:xfrm>
                <a:off x="47678976" y="11803727"/>
                <a:ext cx="606424" cy="518448"/>
              </a:xfrm>
              <a:custGeom>
                <a:avLst/>
                <a:gdLst>
                  <a:gd name="connsiteX0" fmla="*/ 537836 w 606424"/>
                  <a:gd name="connsiteY0" fmla="*/ 0 h 518448"/>
                  <a:gd name="connsiteX1" fmla="*/ 606424 w 606424"/>
                  <a:gd name="connsiteY1" fmla="*/ 146974 h 518448"/>
                  <a:gd name="connsiteX2" fmla="*/ 542924 w 606424"/>
                  <a:gd name="connsiteY2" fmla="*/ 210474 h 518448"/>
                  <a:gd name="connsiteX3" fmla="*/ 603352 w 606424"/>
                  <a:gd name="connsiteY3" fmla="*/ 383127 h 518448"/>
                  <a:gd name="connsiteX4" fmla="*/ 450848 w 606424"/>
                  <a:gd name="connsiteY4" fmla="*/ 518448 h 518448"/>
                  <a:gd name="connsiteX5" fmla="*/ 298448 w 606424"/>
                  <a:gd name="connsiteY5" fmla="*/ 480348 h 518448"/>
                  <a:gd name="connsiteX6" fmla="*/ 209548 w 606424"/>
                  <a:gd name="connsiteY6" fmla="*/ 410498 h 518448"/>
                  <a:gd name="connsiteX7" fmla="*/ 165100 w 606424"/>
                  <a:gd name="connsiteY7" fmla="*/ 350173 h 518448"/>
                  <a:gd name="connsiteX8" fmla="*/ 95248 w 606424"/>
                  <a:gd name="connsiteY8" fmla="*/ 381923 h 518448"/>
                  <a:gd name="connsiteX9" fmla="*/ 0 w 606424"/>
                  <a:gd name="connsiteY9" fmla="*/ 356523 h 518448"/>
                  <a:gd name="connsiteX10" fmla="*/ 60324 w 606424"/>
                  <a:gd name="connsiteY10" fmla="*/ 223173 h 518448"/>
                  <a:gd name="connsiteX11" fmla="*/ 63500 w 606424"/>
                  <a:gd name="connsiteY11" fmla="*/ 146973 h 518448"/>
                  <a:gd name="connsiteX12" fmla="*/ 88900 w 606424"/>
                  <a:gd name="connsiteY12" fmla="*/ 115223 h 518448"/>
                  <a:gd name="connsiteX13" fmla="*/ 82548 w 606424"/>
                  <a:gd name="connsiteY13" fmla="*/ 67598 h 518448"/>
                  <a:gd name="connsiteX14" fmla="*/ 119372 w 606424"/>
                  <a:gd name="connsiteY14" fmla="*/ 24639 h 518448"/>
                  <a:gd name="connsiteX15" fmla="*/ 122236 w 606424"/>
                  <a:gd name="connsiteY15" fmla="*/ 31087 h 518448"/>
                  <a:gd name="connsiteX16" fmla="*/ 307976 w 606424"/>
                  <a:gd name="connsiteY16" fmla="*/ 40612 h 518448"/>
                  <a:gd name="connsiteX17" fmla="*/ 355600 w 606424"/>
                  <a:gd name="connsiteY17" fmla="*/ 78712 h 518448"/>
                  <a:gd name="connsiteX18" fmla="*/ 417512 w 606424"/>
                  <a:gd name="connsiteY18" fmla="*/ 69187 h 518448"/>
                  <a:gd name="connsiteX19" fmla="*/ 537836 w 606424"/>
                  <a:gd name="connsiteY19" fmla="*/ 0 h 518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06424" h="518448">
                    <a:moveTo>
                      <a:pt x="537836" y="0"/>
                    </a:moveTo>
                    <a:lnTo>
                      <a:pt x="606424" y="146974"/>
                    </a:lnTo>
                    <a:lnTo>
                      <a:pt x="542924" y="210474"/>
                    </a:lnTo>
                    <a:lnTo>
                      <a:pt x="603352" y="383127"/>
                    </a:lnTo>
                    <a:lnTo>
                      <a:pt x="450848" y="518448"/>
                    </a:lnTo>
                    <a:lnTo>
                      <a:pt x="298448" y="480348"/>
                    </a:lnTo>
                    <a:lnTo>
                      <a:pt x="209548" y="410498"/>
                    </a:lnTo>
                    <a:lnTo>
                      <a:pt x="165100" y="350173"/>
                    </a:lnTo>
                    <a:lnTo>
                      <a:pt x="95248" y="381923"/>
                    </a:lnTo>
                    <a:lnTo>
                      <a:pt x="0" y="356523"/>
                    </a:lnTo>
                    <a:lnTo>
                      <a:pt x="60324" y="223173"/>
                    </a:lnTo>
                    <a:lnTo>
                      <a:pt x="63500" y="146973"/>
                    </a:lnTo>
                    <a:lnTo>
                      <a:pt x="88900" y="115223"/>
                    </a:lnTo>
                    <a:lnTo>
                      <a:pt x="82548" y="67598"/>
                    </a:lnTo>
                    <a:lnTo>
                      <a:pt x="119372" y="24639"/>
                    </a:lnTo>
                    <a:lnTo>
                      <a:pt x="122236" y="31087"/>
                    </a:lnTo>
                    <a:lnTo>
                      <a:pt x="307976" y="40612"/>
                    </a:lnTo>
                    <a:lnTo>
                      <a:pt x="355600" y="78712"/>
                    </a:lnTo>
                    <a:lnTo>
                      <a:pt x="417512" y="69187"/>
                    </a:lnTo>
                    <a:lnTo>
                      <a:pt x="537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D612B7C1-89B5-4655-B476-017E2D66C1C3}"/>
                  </a:ext>
                </a:extLst>
              </p:cNvPr>
              <p:cNvSpPr/>
              <p:nvPr/>
            </p:nvSpPr>
            <p:spPr>
              <a:xfrm>
                <a:off x="45000864" y="14711364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DCA6034B-CA74-4F74-AF07-19EF511470D7}"/>
                  </a:ext>
                </a:extLst>
              </p:cNvPr>
              <p:cNvSpPr/>
              <p:nvPr/>
            </p:nvSpPr>
            <p:spPr>
              <a:xfrm>
                <a:off x="45720000" y="11444838"/>
                <a:ext cx="930276" cy="963063"/>
              </a:xfrm>
              <a:custGeom>
                <a:avLst/>
                <a:gdLst>
                  <a:gd name="connsiteX0" fmla="*/ 90092 w 930276"/>
                  <a:gd name="connsiteY0" fmla="*/ 0 h 963063"/>
                  <a:gd name="connsiteX1" fmla="*/ 158752 w 930276"/>
                  <a:gd name="connsiteY1" fmla="*/ 10563 h 963063"/>
                  <a:gd name="connsiteX2" fmla="*/ 184152 w 930276"/>
                  <a:gd name="connsiteY2" fmla="*/ 86763 h 963063"/>
                  <a:gd name="connsiteX3" fmla="*/ 346076 w 930276"/>
                  <a:gd name="connsiteY3" fmla="*/ 83588 h 963063"/>
                  <a:gd name="connsiteX4" fmla="*/ 396876 w 930276"/>
                  <a:gd name="connsiteY4" fmla="*/ 150263 h 963063"/>
                  <a:gd name="connsiteX5" fmla="*/ 454024 w 930276"/>
                  <a:gd name="connsiteY5" fmla="*/ 143913 h 963063"/>
                  <a:gd name="connsiteX6" fmla="*/ 561976 w 930276"/>
                  <a:gd name="connsiteY6" fmla="*/ 261388 h 963063"/>
                  <a:gd name="connsiteX7" fmla="*/ 561976 w 930276"/>
                  <a:gd name="connsiteY7" fmla="*/ 372513 h 963063"/>
                  <a:gd name="connsiteX8" fmla="*/ 644524 w 930276"/>
                  <a:gd name="connsiteY8" fmla="*/ 413788 h 963063"/>
                  <a:gd name="connsiteX9" fmla="*/ 714376 w 930276"/>
                  <a:gd name="connsiteY9" fmla="*/ 410613 h 963063"/>
                  <a:gd name="connsiteX10" fmla="*/ 765176 w 930276"/>
                  <a:gd name="connsiteY10" fmla="*/ 439188 h 963063"/>
                  <a:gd name="connsiteX11" fmla="*/ 762000 w 930276"/>
                  <a:gd name="connsiteY11" fmla="*/ 531263 h 963063"/>
                  <a:gd name="connsiteX12" fmla="*/ 857248 w 930276"/>
                  <a:gd name="connsiteY12" fmla="*/ 648738 h 963063"/>
                  <a:gd name="connsiteX13" fmla="*/ 835024 w 930276"/>
                  <a:gd name="connsiteY13" fmla="*/ 712238 h 963063"/>
                  <a:gd name="connsiteX14" fmla="*/ 860424 w 930276"/>
                  <a:gd name="connsiteY14" fmla="*/ 756688 h 963063"/>
                  <a:gd name="connsiteX15" fmla="*/ 914400 w 930276"/>
                  <a:gd name="connsiteY15" fmla="*/ 775738 h 963063"/>
                  <a:gd name="connsiteX16" fmla="*/ 930276 w 930276"/>
                  <a:gd name="connsiteY16" fmla="*/ 883688 h 963063"/>
                  <a:gd name="connsiteX17" fmla="*/ 923924 w 930276"/>
                  <a:gd name="connsiteY17" fmla="*/ 918613 h 963063"/>
                  <a:gd name="connsiteX18" fmla="*/ 650876 w 930276"/>
                  <a:gd name="connsiteY18" fmla="*/ 905913 h 963063"/>
                  <a:gd name="connsiteX19" fmla="*/ 631824 w 930276"/>
                  <a:gd name="connsiteY19" fmla="*/ 963063 h 963063"/>
                  <a:gd name="connsiteX20" fmla="*/ 511176 w 930276"/>
                  <a:gd name="connsiteY20" fmla="*/ 934488 h 963063"/>
                  <a:gd name="connsiteX21" fmla="*/ 511176 w 930276"/>
                  <a:gd name="connsiteY21" fmla="*/ 883688 h 963063"/>
                  <a:gd name="connsiteX22" fmla="*/ 447676 w 930276"/>
                  <a:gd name="connsiteY22" fmla="*/ 839238 h 963063"/>
                  <a:gd name="connsiteX23" fmla="*/ 441324 w 930276"/>
                  <a:gd name="connsiteY23" fmla="*/ 747163 h 963063"/>
                  <a:gd name="connsiteX24" fmla="*/ 409576 w 930276"/>
                  <a:gd name="connsiteY24" fmla="*/ 705888 h 963063"/>
                  <a:gd name="connsiteX25" fmla="*/ 212724 w 930276"/>
                  <a:gd name="connsiteY25" fmla="*/ 686838 h 963063"/>
                  <a:gd name="connsiteX26" fmla="*/ 174624 w 930276"/>
                  <a:gd name="connsiteY26" fmla="*/ 575713 h 963063"/>
                  <a:gd name="connsiteX27" fmla="*/ 79440 w 930276"/>
                  <a:gd name="connsiteY27" fmla="*/ 598110 h 963063"/>
                  <a:gd name="connsiteX28" fmla="*/ 79376 w 930276"/>
                  <a:gd name="connsiteY28" fmla="*/ 597938 h 963063"/>
                  <a:gd name="connsiteX29" fmla="*/ 6352 w 930276"/>
                  <a:gd name="connsiteY29" fmla="*/ 531263 h 963063"/>
                  <a:gd name="connsiteX30" fmla="*/ 69848 w 930276"/>
                  <a:gd name="connsiteY30" fmla="*/ 439188 h 963063"/>
                  <a:gd name="connsiteX31" fmla="*/ 6352 w 930276"/>
                  <a:gd name="connsiteY31" fmla="*/ 328063 h 963063"/>
                  <a:gd name="connsiteX32" fmla="*/ 0 w 930276"/>
                  <a:gd name="connsiteY32" fmla="*/ 169313 h 963063"/>
                  <a:gd name="connsiteX33" fmla="*/ 44448 w 930276"/>
                  <a:gd name="connsiteY33" fmla="*/ 102638 h 963063"/>
                  <a:gd name="connsiteX34" fmla="*/ 60324 w 930276"/>
                  <a:gd name="connsiteY34" fmla="*/ 13738 h 963063"/>
                  <a:gd name="connsiteX35" fmla="*/ 90092 w 930276"/>
                  <a:gd name="connsiteY35" fmla="*/ 0 h 963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930276" h="963063">
                    <a:moveTo>
                      <a:pt x="90092" y="0"/>
                    </a:moveTo>
                    <a:lnTo>
                      <a:pt x="158752" y="10563"/>
                    </a:lnTo>
                    <a:lnTo>
                      <a:pt x="184152" y="86763"/>
                    </a:lnTo>
                    <a:lnTo>
                      <a:pt x="346076" y="83588"/>
                    </a:lnTo>
                    <a:lnTo>
                      <a:pt x="396876" y="150263"/>
                    </a:lnTo>
                    <a:lnTo>
                      <a:pt x="454024" y="143913"/>
                    </a:lnTo>
                    <a:lnTo>
                      <a:pt x="561976" y="261388"/>
                    </a:lnTo>
                    <a:lnTo>
                      <a:pt x="561976" y="372513"/>
                    </a:lnTo>
                    <a:lnTo>
                      <a:pt x="644524" y="413788"/>
                    </a:lnTo>
                    <a:lnTo>
                      <a:pt x="714376" y="410613"/>
                    </a:lnTo>
                    <a:lnTo>
                      <a:pt x="765176" y="439188"/>
                    </a:lnTo>
                    <a:lnTo>
                      <a:pt x="762000" y="531263"/>
                    </a:lnTo>
                    <a:lnTo>
                      <a:pt x="857248" y="648738"/>
                    </a:lnTo>
                    <a:lnTo>
                      <a:pt x="835024" y="712238"/>
                    </a:lnTo>
                    <a:lnTo>
                      <a:pt x="860424" y="756688"/>
                    </a:lnTo>
                    <a:lnTo>
                      <a:pt x="914400" y="775738"/>
                    </a:lnTo>
                    <a:lnTo>
                      <a:pt x="930276" y="883688"/>
                    </a:lnTo>
                    <a:lnTo>
                      <a:pt x="923924" y="918613"/>
                    </a:lnTo>
                    <a:lnTo>
                      <a:pt x="650876" y="905913"/>
                    </a:lnTo>
                    <a:lnTo>
                      <a:pt x="631824" y="963063"/>
                    </a:lnTo>
                    <a:lnTo>
                      <a:pt x="511176" y="934488"/>
                    </a:lnTo>
                    <a:lnTo>
                      <a:pt x="511176" y="883688"/>
                    </a:lnTo>
                    <a:lnTo>
                      <a:pt x="447676" y="839238"/>
                    </a:lnTo>
                    <a:lnTo>
                      <a:pt x="441324" y="747163"/>
                    </a:lnTo>
                    <a:lnTo>
                      <a:pt x="409576" y="705888"/>
                    </a:lnTo>
                    <a:lnTo>
                      <a:pt x="212724" y="686838"/>
                    </a:lnTo>
                    <a:lnTo>
                      <a:pt x="174624" y="575713"/>
                    </a:lnTo>
                    <a:lnTo>
                      <a:pt x="79440" y="598110"/>
                    </a:lnTo>
                    <a:lnTo>
                      <a:pt x="79376" y="597938"/>
                    </a:lnTo>
                    <a:lnTo>
                      <a:pt x="6352" y="531263"/>
                    </a:lnTo>
                    <a:lnTo>
                      <a:pt x="69848" y="439188"/>
                    </a:lnTo>
                    <a:lnTo>
                      <a:pt x="6352" y="328063"/>
                    </a:lnTo>
                    <a:lnTo>
                      <a:pt x="0" y="169313"/>
                    </a:lnTo>
                    <a:lnTo>
                      <a:pt x="44448" y="102638"/>
                    </a:lnTo>
                    <a:lnTo>
                      <a:pt x="60324" y="13738"/>
                    </a:lnTo>
                    <a:lnTo>
                      <a:pt x="900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FA6B03DA-7C18-4F8D-B7C1-D2B49B09A97B}"/>
                  </a:ext>
                </a:extLst>
              </p:cNvPr>
              <p:cNvSpPr/>
              <p:nvPr/>
            </p:nvSpPr>
            <p:spPr>
              <a:xfrm>
                <a:off x="45000864" y="14711364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8A7E7547-4509-495B-8163-36123CB826B5}"/>
                  </a:ext>
                </a:extLst>
              </p:cNvPr>
              <p:cNvSpPr/>
              <p:nvPr/>
            </p:nvSpPr>
            <p:spPr>
              <a:xfrm>
                <a:off x="46739176" y="10556825"/>
                <a:ext cx="1292224" cy="1174800"/>
              </a:xfrm>
              <a:custGeom>
                <a:avLst/>
                <a:gdLst>
                  <a:gd name="connsiteX0" fmla="*/ 1029056 w 1292224"/>
                  <a:gd name="connsiteY0" fmla="*/ 0 h 1174800"/>
                  <a:gd name="connsiteX1" fmla="*/ 1152544 w 1292224"/>
                  <a:gd name="connsiteY1" fmla="*/ 239707 h 1174800"/>
                  <a:gd name="connsiteX2" fmla="*/ 1114424 w 1292224"/>
                  <a:gd name="connsiteY2" fmla="*/ 354064 h 1174800"/>
                  <a:gd name="connsiteX3" fmla="*/ 1038224 w 1292224"/>
                  <a:gd name="connsiteY3" fmla="*/ 377876 h 1174800"/>
                  <a:gd name="connsiteX4" fmla="*/ 1052512 w 1292224"/>
                  <a:gd name="connsiteY4" fmla="*/ 463601 h 1174800"/>
                  <a:gd name="connsiteX5" fmla="*/ 1114424 w 1292224"/>
                  <a:gd name="connsiteY5" fmla="*/ 496939 h 1174800"/>
                  <a:gd name="connsiteX6" fmla="*/ 1200148 w 1292224"/>
                  <a:gd name="connsiteY6" fmla="*/ 515989 h 1174800"/>
                  <a:gd name="connsiteX7" fmla="*/ 1203548 w 1292224"/>
                  <a:gd name="connsiteY7" fmla="*/ 514790 h 1174800"/>
                  <a:gd name="connsiteX8" fmla="*/ 1241424 w 1292224"/>
                  <a:gd name="connsiteY8" fmla="*/ 581076 h 1174800"/>
                  <a:gd name="connsiteX9" fmla="*/ 1292224 w 1292224"/>
                  <a:gd name="connsiteY9" fmla="*/ 669976 h 1174800"/>
                  <a:gd name="connsiteX10" fmla="*/ 1174976 w 1292224"/>
                  <a:gd name="connsiteY10" fmla="*/ 701953 h 1174800"/>
                  <a:gd name="connsiteX11" fmla="*/ 1130300 w 1292224"/>
                  <a:gd name="connsiteY11" fmla="*/ 657275 h 1174800"/>
                  <a:gd name="connsiteX12" fmla="*/ 1098548 w 1292224"/>
                  <a:gd name="connsiteY12" fmla="*/ 679500 h 1174800"/>
                  <a:gd name="connsiteX13" fmla="*/ 1079500 w 1292224"/>
                  <a:gd name="connsiteY13" fmla="*/ 727125 h 1174800"/>
                  <a:gd name="connsiteX14" fmla="*/ 1006472 w 1292224"/>
                  <a:gd name="connsiteY14" fmla="*/ 736650 h 1174800"/>
                  <a:gd name="connsiteX15" fmla="*/ 984248 w 1292224"/>
                  <a:gd name="connsiteY15" fmla="*/ 768400 h 1174800"/>
                  <a:gd name="connsiteX16" fmla="*/ 923924 w 1292224"/>
                  <a:gd name="connsiteY16" fmla="*/ 743000 h 1174800"/>
                  <a:gd name="connsiteX17" fmla="*/ 847724 w 1292224"/>
                  <a:gd name="connsiteY17" fmla="*/ 866825 h 1174800"/>
                  <a:gd name="connsiteX18" fmla="*/ 850900 w 1292224"/>
                  <a:gd name="connsiteY18" fmla="*/ 939850 h 1174800"/>
                  <a:gd name="connsiteX19" fmla="*/ 920748 w 1292224"/>
                  <a:gd name="connsiteY19" fmla="*/ 1022400 h 1174800"/>
                  <a:gd name="connsiteX20" fmla="*/ 920748 w 1292224"/>
                  <a:gd name="connsiteY20" fmla="*/ 1089075 h 1174800"/>
                  <a:gd name="connsiteX21" fmla="*/ 796924 w 1292224"/>
                  <a:gd name="connsiteY21" fmla="*/ 1149400 h 1174800"/>
                  <a:gd name="connsiteX22" fmla="*/ 669924 w 1292224"/>
                  <a:gd name="connsiteY22" fmla="*/ 1139875 h 1174800"/>
                  <a:gd name="connsiteX23" fmla="*/ 628648 w 1292224"/>
                  <a:gd name="connsiteY23" fmla="*/ 1174800 h 1174800"/>
                  <a:gd name="connsiteX24" fmla="*/ 517524 w 1292224"/>
                  <a:gd name="connsiteY24" fmla="*/ 1089075 h 1174800"/>
                  <a:gd name="connsiteX25" fmla="*/ 438148 w 1292224"/>
                  <a:gd name="connsiteY25" fmla="*/ 1092250 h 1174800"/>
                  <a:gd name="connsiteX26" fmla="*/ 320672 w 1292224"/>
                  <a:gd name="connsiteY26" fmla="*/ 1009700 h 1174800"/>
                  <a:gd name="connsiteX27" fmla="*/ 209548 w 1292224"/>
                  <a:gd name="connsiteY27" fmla="*/ 993825 h 1174800"/>
                  <a:gd name="connsiteX28" fmla="*/ 200024 w 1292224"/>
                  <a:gd name="connsiteY28" fmla="*/ 892225 h 1174800"/>
                  <a:gd name="connsiteX29" fmla="*/ 177800 w 1292224"/>
                  <a:gd name="connsiteY29" fmla="*/ 870000 h 1174800"/>
                  <a:gd name="connsiteX30" fmla="*/ 114300 w 1292224"/>
                  <a:gd name="connsiteY30" fmla="*/ 873175 h 1174800"/>
                  <a:gd name="connsiteX31" fmla="*/ 88900 w 1292224"/>
                  <a:gd name="connsiteY31" fmla="*/ 841425 h 1174800"/>
                  <a:gd name="connsiteX32" fmla="*/ 82548 w 1292224"/>
                  <a:gd name="connsiteY32" fmla="*/ 784275 h 1174800"/>
                  <a:gd name="connsiteX33" fmla="*/ 6348 w 1292224"/>
                  <a:gd name="connsiteY33" fmla="*/ 784275 h 1174800"/>
                  <a:gd name="connsiteX34" fmla="*/ 0 w 1292224"/>
                  <a:gd name="connsiteY34" fmla="*/ 654100 h 1174800"/>
                  <a:gd name="connsiteX35" fmla="*/ 47624 w 1292224"/>
                  <a:gd name="connsiteY35" fmla="*/ 622350 h 1174800"/>
                  <a:gd name="connsiteX36" fmla="*/ 47624 w 1292224"/>
                  <a:gd name="connsiteY36" fmla="*/ 466775 h 1174800"/>
                  <a:gd name="connsiteX37" fmla="*/ 159144 w 1292224"/>
                  <a:gd name="connsiteY37" fmla="*/ 324279 h 1174800"/>
                  <a:gd name="connsiteX38" fmla="*/ 165100 w 1292224"/>
                  <a:gd name="connsiteY38" fmla="*/ 327075 h 1174800"/>
                  <a:gd name="connsiteX39" fmla="*/ 206376 w 1292224"/>
                  <a:gd name="connsiteY39" fmla="*/ 292150 h 1174800"/>
                  <a:gd name="connsiteX40" fmla="*/ 234948 w 1292224"/>
                  <a:gd name="connsiteY40" fmla="*/ 288975 h 1174800"/>
                  <a:gd name="connsiteX41" fmla="*/ 375732 w 1292224"/>
                  <a:gd name="connsiteY41" fmla="*/ 268863 h 1174800"/>
                  <a:gd name="connsiteX42" fmla="*/ 504824 w 1292224"/>
                  <a:gd name="connsiteY42" fmla="*/ 344539 h 1174800"/>
                  <a:gd name="connsiteX43" fmla="*/ 723900 w 1292224"/>
                  <a:gd name="connsiteY43" fmla="*/ 330251 h 1174800"/>
                  <a:gd name="connsiteX44" fmla="*/ 671512 w 1292224"/>
                  <a:gd name="connsiteY44" fmla="*/ 263576 h 1174800"/>
                  <a:gd name="connsiteX45" fmla="*/ 690560 w 1292224"/>
                  <a:gd name="connsiteY45" fmla="*/ 235001 h 1174800"/>
                  <a:gd name="connsiteX46" fmla="*/ 785812 w 1292224"/>
                  <a:gd name="connsiteY46" fmla="*/ 239764 h 1174800"/>
                  <a:gd name="connsiteX47" fmla="*/ 833436 w 1292224"/>
                  <a:gd name="connsiteY47" fmla="*/ 201664 h 1174800"/>
                  <a:gd name="connsiteX48" fmla="*/ 819148 w 1292224"/>
                  <a:gd name="connsiteY48" fmla="*/ 101651 h 1174800"/>
                  <a:gd name="connsiteX49" fmla="*/ 947736 w 1292224"/>
                  <a:gd name="connsiteY49" fmla="*/ 101651 h 1174800"/>
                  <a:gd name="connsiteX50" fmla="*/ 1029056 w 1292224"/>
                  <a:gd name="connsiteY50" fmla="*/ 0 h 11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292224" h="1174800">
                    <a:moveTo>
                      <a:pt x="1029056" y="0"/>
                    </a:moveTo>
                    <a:lnTo>
                      <a:pt x="1152544" y="239707"/>
                    </a:lnTo>
                    <a:lnTo>
                      <a:pt x="1114424" y="354064"/>
                    </a:lnTo>
                    <a:lnTo>
                      <a:pt x="1038224" y="377876"/>
                    </a:lnTo>
                    <a:lnTo>
                      <a:pt x="1052512" y="463601"/>
                    </a:lnTo>
                    <a:lnTo>
                      <a:pt x="1114424" y="496939"/>
                    </a:lnTo>
                    <a:lnTo>
                      <a:pt x="1200148" y="515989"/>
                    </a:lnTo>
                    <a:lnTo>
                      <a:pt x="1203548" y="514790"/>
                    </a:lnTo>
                    <a:lnTo>
                      <a:pt x="1241424" y="581076"/>
                    </a:lnTo>
                    <a:lnTo>
                      <a:pt x="1292224" y="669976"/>
                    </a:lnTo>
                    <a:lnTo>
                      <a:pt x="1174976" y="701953"/>
                    </a:lnTo>
                    <a:lnTo>
                      <a:pt x="1130300" y="657275"/>
                    </a:lnTo>
                    <a:lnTo>
                      <a:pt x="1098548" y="679500"/>
                    </a:lnTo>
                    <a:lnTo>
                      <a:pt x="1079500" y="727125"/>
                    </a:lnTo>
                    <a:lnTo>
                      <a:pt x="1006472" y="736650"/>
                    </a:lnTo>
                    <a:lnTo>
                      <a:pt x="984248" y="768400"/>
                    </a:lnTo>
                    <a:lnTo>
                      <a:pt x="923924" y="743000"/>
                    </a:lnTo>
                    <a:lnTo>
                      <a:pt x="847724" y="866825"/>
                    </a:lnTo>
                    <a:lnTo>
                      <a:pt x="850900" y="939850"/>
                    </a:lnTo>
                    <a:lnTo>
                      <a:pt x="920748" y="1022400"/>
                    </a:lnTo>
                    <a:lnTo>
                      <a:pt x="920748" y="1089075"/>
                    </a:lnTo>
                    <a:lnTo>
                      <a:pt x="796924" y="1149400"/>
                    </a:lnTo>
                    <a:lnTo>
                      <a:pt x="669924" y="1139875"/>
                    </a:lnTo>
                    <a:lnTo>
                      <a:pt x="628648" y="1174800"/>
                    </a:lnTo>
                    <a:lnTo>
                      <a:pt x="517524" y="1089075"/>
                    </a:lnTo>
                    <a:lnTo>
                      <a:pt x="438148" y="1092250"/>
                    </a:lnTo>
                    <a:lnTo>
                      <a:pt x="320672" y="1009700"/>
                    </a:lnTo>
                    <a:lnTo>
                      <a:pt x="209548" y="993825"/>
                    </a:lnTo>
                    <a:lnTo>
                      <a:pt x="200024" y="892225"/>
                    </a:lnTo>
                    <a:lnTo>
                      <a:pt x="177800" y="870000"/>
                    </a:lnTo>
                    <a:lnTo>
                      <a:pt x="114300" y="873175"/>
                    </a:lnTo>
                    <a:lnTo>
                      <a:pt x="88900" y="841425"/>
                    </a:lnTo>
                    <a:lnTo>
                      <a:pt x="82548" y="784275"/>
                    </a:lnTo>
                    <a:lnTo>
                      <a:pt x="6348" y="784275"/>
                    </a:lnTo>
                    <a:lnTo>
                      <a:pt x="0" y="654100"/>
                    </a:lnTo>
                    <a:lnTo>
                      <a:pt x="47624" y="622350"/>
                    </a:lnTo>
                    <a:lnTo>
                      <a:pt x="47624" y="466775"/>
                    </a:lnTo>
                    <a:lnTo>
                      <a:pt x="159144" y="324279"/>
                    </a:lnTo>
                    <a:lnTo>
                      <a:pt x="165100" y="327075"/>
                    </a:lnTo>
                    <a:lnTo>
                      <a:pt x="206376" y="292150"/>
                    </a:lnTo>
                    <a:lnTo>
                      <a:pt x="234948" y="288975"/>
                    </a:lnTo>
                    <a:lnTo>
                      <a:pt x="375732" y="268863"/>
                    </a:lnTo>
                    <a:lnTo>
                      <a:pt x="504824" y="344539"/>
                    </a:lnTo>
                    <a:lnTo>
                      <a:pt x="723900" y="330251"/>
                    </a:lnTo>
                    <a:lnTo>
                      <a:pt x="671512" y="263576"/>
                    </a:lnTo>
                    <a:lnTo>
                      <a:pt x="690560" y="235001"/>
                    </a:lnTo>
                    <a:lnTo>
                      <a:pt x="785812" y="239764"/>
                    </a:lnTo>
                    <a:lnTo>
                      <a:pt x="833436" y="201664"/>
                    </a:lnTo>
                    <a:lnTo>
                      <a:pt x="819148" y="101651"/>
                    </a:lnTo>
                    <a:lnTo>
                      <a:pt x="947736" y="101651"/>
                    </a:lnTo>
                    <a:lnTo>
                      <a:pt x="10290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A99A9968-9E60-4D93-A364-7F52FFCCBBD3}"/>
                  </a:ext>
                </a:extLst>
              </p:cNvPr>
              <p:cNvSpPr/>
              <p:nvPr/>
            </p:nvSpPr>
            <p:spPr>
              <a:xfrm>
                <a:off x="45000864" y="14711364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5B41BACC-3855-48FD-A8FB-9761909D87E8}"/>
                  </a:ext>
                </a:extLst>
              </p:cNvPr>
              <p:cNvSpPr/>
              <p:nvPr/>
            </p:nvSpPr>
            <p:spPr>
              <a:xfrm>
                <a:off x="45278188" y="12249151"/>
                <a:ext cx="568812" cy="746124"/>
              </a:xfrm>
              <a:custGeom>
                <a:avLst/>
                <a:gdLst>
                  <a:gd name="connsiteX0" fmla="*/ 305288 w 568812"/>
                  <a:gd name="connsiteY0" fmla="*/ 0 h 746124"/>
                  <a:gd name="connsiteX1" fmla="*/ 370200 w 568812"/>
                  <a:gd name="connsiteY1" fmla="*/ 1708 h 746124"/>
                  <a:gd name="connsiteX2" fmla="*/ 397364 w 568812"/>
                  <a:gd name="connsiteY2" fmla="*/ 133349 h 746124"/>
                  <a:gd name="connsiteX3" fmla="*/ 451336 w 568812"/>
                  <a:gd name="connsiteY3" fmla="*/ 136524 h 746124"/>
                  <a:gd name="connsiteX4" fmla="*/ 492612 w 568812"/>
                  <a:gd name="connsiteY4" fmla="*/ 193674 h 746124"/>
                  <a:gd name="connsiteX5" fmla="*/ 524364 w 568812"/>
                  <a:gd name="connsiteY5" fmla="*/ 193674 h 746124"/>
                  <a:gd name="connsiteX6" fmla="*/ 514836 w 568812"/>
                  <a:gd name="connsiteY6" fmla="*/ 266699 h 746124"/>
                  <a:gd name="connsiteX7" fmla="*/ 565636 w 568812"/>
                  <a:gd name="connsiteY7" fmla="*/ 301624 h 746124"/>
                  <a:gd name="connsiteX8" fmla="*/ 568812 w 568812"/>
                  <a:gd name="connsiteY8" fmla="*/ 412749 h 746124"/>
                  <a:gd name="connsiteX9" fmla="*/ 543412 w 568812"/>
                  <a:gd name="connsiteY9" fmla="*/ 450849 h 746124"/>
                  <a:gd name="connsiteX10" fmla="*/ 457688 w 568812"/>
                  <a:gd name="connsiteY10" fmla="*/ 425449 h 746124"/>
                  <a:gd name="connsiteX11" fmla="*/ 349736 w 568812"/>
                  <a:gd name="connsiteY11" fmla="*/ 606424 h 746124"/>
                  <a:gd name="connsiteX12" fmla="*/ 254488 w 568812"/>
                  <a:gd name="connsiteY12" fmla="*/ 609599 h 746124"/>
                  <a:gd name="connsiteX13" fmla="*/ 308460 w 568812"/>
                  <a:gd name="connsiteY13" fmla="*/ 692149 h 746124"/>
                  <a:gd name="connsiteX14" fmla="*/ 197336 w 568812"/>
                  <a:gd name="connsiteY14" fmla="*/ 746124 h 746124"/>
                  <a:gd name="connsiteX15" fmla="*/ 156060 w 568812"/>
                  <a:gd name="connsiteY15" fmla="*/ 701674 h 746124"/>
                  <a:gd name="connsiteX16" fmla="*/ 123880 w 568812"/>
                  <a:gd name="connsiteY16" fmla="*/ 681809 h 746124"/>
                  <a:gd name="connsiteX17" fmla="*/ 108436 w 568812"/>
                  <a:gd name="connsiteY17" fmla="*/ 671514 h 746124"/>
                  <a:gd name="connsiteX18" fmla="*/ 94148 w 568812"/>
                  <a:gd name="connsiteY18" fmla="*/ 547689 h 746124"/>
                  <a:gd name="connsiteX19" fmla="*/ 113200 w 568812"/>
                  <a:gd name="connsiteY19" fmla="*/ 433389 h 746124"/>
                  <a:gd name="connsiteX20" fmla="*/ 51288 w 568812"/>
                  <a:gd name="connsiteY20" fmla="*/ 395289 h 746124"/>
                  <a:gd name="connsiteX21" fmla="*/ 65576 w 568812"/>
                  <a:gd name="connsiteY21" fmla="*/ 161926 h 746124"/>
                  <a:gd name="connsiteX22" fmla="*/ 27476 w 568812"/>
                  <a:gd name="connsiteY22" fmla="*/ 157164 h 746124"/>
                  <a:gd name="connsiteX23" fmla="*/ 0 w 568812"/>
                  <a:gd name="connsiteY23" fmla="*/ 142619 h 746124"/>
                  <a:gd name="connsiteX24" fmla="*/ 488 w 568812"/>
                  <a:gd name="connsiteY24" fmla="*/ 139700 h 746124"/>
                  <a:gd name="connsiteX25" fmla="*/ 187812 w 568812"/>
                  <a:gd name="connsiteY25" fmla="*/ 31750 h 746124"/>
                  <a:gd name="connsiteX26" fmla="*/ 286236 w 568812"/>
                  <a:gd name="connsiteY26" fmla="*/ 69850 h 746124"/>
                  <a:gd name="connsiteX27" fmla="*/ 305288 w 568812"/>
                  <a:gd name="connsiteY27" fmla="*/ 0 h 746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68812" h="746124">
                    <a:moveTo>
                      <a:pt x="305288" y="0"/>
                    </a:moveTo>
                    <a:lnTo>
                      <a:pt x="370200" y="1708"/>
                    </a:lnTo>
                    <a:lnTo>
                      <a:pt x="397364" y="133349"/>
                    </a:lnTo>
                    <a:lnTo>
                      <a:pt x="451336" y="136524"/>
                    </a:lnTo>
                    <a:lnTo>
                      <a:pt x="492612" y="193674"/>
                    </a:lnTo>
                    <a:lnTo>
                      <a:pt x="524364" y="193674"/>
                    </a:lnTo>
                    <a:lnTo>
                      <a:pt x="514836" y="266699"/>
                    </a:lnTo>
                    <a:lnTo>
                      <a:pt x="565636" y="301624"/>
                    </a:lnTo>
                    <a:cubicBezTo>
                      <a:pt x="566696" y="338666"/>
                      <a:pt x="567756" y="375707"/>
                      <a:pt x="568812" y="412749"/>
                    </a:cubicBezTo>
                    <a:lnTo>
                      <a:pt x="543412" y="450849"/>
                    </a:lnTo>
                    <a:lnTo>
                      <a:pt x="457688" y="425449"/>
                    </a:lnTo>
                    <a:lnTo>
                      <a:pt x="349736" y="606424"/>
                    </a:lnTo>
                    <a:lnTo>
                      <a:pt x="254488" y="609599"/>
                    </a:lnTo>
                    <a:lnTo>
                      <a:pt x="308460" y="692149"/>
                    </a:lnTo>
                    <a:lnTo>
                      <a:pt x="197336" y="746124"/>
                    </a:lnTo>
                    <a:lnTo>
                      <a:pt x="156060" y="701674"/>
                    </a:lnTo>
                    <a:lnTo>
                      <a:pt x="123880" y="681809"/>
                    </a:lnTo>
                    <a:lnTo>
                      <a:pt x="108436" y="671514"/>
                    </a:lnTo>
                    <a:lnTo>
                      <a:pt x="94148" y="547689"/>
                    </a:lnTo>
                    <a:lnTo>
                      <a:pt x="113200" y="433389"/>
                    </a:lnTo>
                    <a:lnTo>
                      <a:pt x="51288" y="395289"/>
                    </a:lnTo>
                    <a:lnTo>
                      <a:pt x="65576" y="161926"/>
                    </a:lnTo>
                    <a:lnTo>
                      <a:pt x="27476" y="157164"/>
                    </a:lnTo>
                    <a:lnTo>
                      <a:pt x="0" y="142619"/>
                    </a:lnTo>
                    <a:lnTo>
                      <a:pt x="488" y="139700"/>
                    </a:lnTo>
                    <a:lnTo>
                      <a:pt x="187812" y="31750"/>
                    </a:lnTo>
                    <a:lnTo>
                      <a:pt x="286236" y="69850"/>
                    </a:lnTo>
                    <a:lnTo>
                      <a:pt x="3052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2B3D4C1A-4D36-4322-B99A-C02746AF485B}"/>
                  </a:ext>
                </a:extLst>
              </p:cNvPr>
              <p:cNvSpPr/>
              <p:nvPr/>
            </p:nvSpPr>
            <p:spPr>
              <a:xfrm>
                <a:off x="45000864" y="14711365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1350403E-3AEA-4B2E-8782-39F36B673FCA}"/>
                  </a:ext>
                </a:extLst>
              </p:cNvPr>
              <p:cNvSpPr/>
              <p:nvPr/>
            </p:nvSpPr>
            <p:spPr>
              <a:xfrm>
                <a:off x="47482124" y="13605873"/>
                <a:ext cx="807140" cy="770000"/>
              </a:xfrm>
              <a:custGeom>
                <a:avLst/>
                <a:gdLst>
                  <a:gd name="connsiteX0" fmla="*/ 142096 w 807140"/>
                  <a:gd name="connsiteY0" fmla="*/ 0 h 770000"/>
                  <a:gd name="connsiteX1" fmla="*/ 263524 w 807140"/>
                  <a:gd name="connsiteY1" fmla="*/ 129178 h 770000"/>
                  <a:gd name="connsiteX2" fmla="*/ 349252 w 807140"/>
                  <a:gd name="connsiteY2" fmla="*/ 233953 h 770000"/>
                  <a:gd name="connsiteX3" fmla="*/ 358776 w 807140"/>
                  <a:gd name="connsiteY3" fmla="*/ 268878 h 770000"/>
                  <a:gd name="connsiteX4" fmla="*/ 384176 w 807140"/>
                  <a:gd name="connsiteY4" fmla="*/ 287928 h 770000"/>
                  <a:gd name="connsiteX5" fmla="*/ 488952 w 807140"/>
                  <a:gd name="connsiteY5" fmla="*/ 395878 h 770000"/>
                  <a:gd name="connsiteX6" fmla="*/ 482600 w 807140"/>
                  <a:gd name="connsiteY6" fmla="*/ 446678 h 770000"/>
                  <a:gd name="connsiteX7" fmla="*/ 536576 w 807140"/>
                  <a:gd name="connsiteY7" fmla="*/ 500653 h 770000"/>
                  <a:gd name="connsiteX8" fmla="*/ 612776 w 807140"/>
                  <a:gd name="connsiteY8" fmla="*/ 516528 h 770000"/>
                  <a:gd name="connsiteX9" fmla="*/ 644524 w 807140"/>
                  <a:gd name="connsiteY9" fmla="*/ 510178 h 770000"/>
                  <a:gd name="connsiteX10" fmla="*/ 807140 w 807140"/>
                  <a:gd name="connsiteY10" fmla="*/ 534201 h 770000"/>
                  <a:gd name="connsiteX11" fmla="*/ 752476 w 807140"/>
                  <a:gd name="connsiteY11" fmla="*/ 643529 h 770000"/>
                  <a:gd name="connsiteX12" fmla="*/ 777876 w 807140"/>
                  <a:gd name="connsiteY12" fmla="*/ 719729 h 770000"/>
                  <a:gd name="connsiteX13" fmla="*/ 765176 w 807140"/>
                  <a:gd name="connsiteY13" fmla="*/ 757829 h 770000"/>
                  <a:gd name="connsiteX14" fmla="*/ 643468 w 807140"/>
                  <a:gd name="connsiteY14" fmla="*/ 770000 h 770000"/>
                  <a:gd name="connsiteX15" fmla="*/ 409576 w 807140"/>
                  <a:gd name="connsiteY15" fmla="*/ 653053 h 770000"/>
                  <a:gd name="connsiteX16" fmla="*/ 263524 w 807140"/>
                  <a:gd name="connsiteY16" fmla="*/ 649878 h 770000"/>
                  <a:gd name="connsiteX17" fmla="*/ 260352 w 807140"/>
                  <a:gd name="connsiteY17" fmla="*/ 618128 h 770000"/>
                  <a:gd name="connsiteX18" fmla="*/ 146052 w 807140"/>
                  <a:gd name="connsiteY18" fmla="*/ 602253 h 770000"/>
                  <a:gd name="connsiteX19" fmla="*/ 115056 w 807140"/>
                  <a:gd name="connsiteY19" fmla="*/ 521670 h 770000"/>
                  <a:gd name="connsiteX20" fmla="*/ 130176 w 807140"/>
                  <a:gd name="connsiteY20" fmla="*/ 449852 h 770000"/>
                  <a:gd name="connsiteX21" fmla="*/ 60324 w 807140"/>
                  <a:gd name="connsiteY21" fmla="*/ 414927 h 770000"/>
                  <a:gd name="connsiteX22" fmla="*/ 50800 w 807140"/>
                  <a:gd name="connsiteY22" fmla="*/ 367302 h 770000"/>
                  <a:gd name="connsiteX23" fmla="*/ 49656 w 807140"/>
                  <a:gd name="connsiteY23" fmla="*/ 364665 h 770000"/>
                  <a:gd name="connsiteX24" fmla="*/ 76200 w 807140"/>
                  <a:gd name="connsiteY24" fmla="*/ 362542 h 770000"/>
                  <a:gd name="connsiteX25" fmla="*/ 0 w 807140"/>
                  <a:gd name="connsiteY25" fmla="*/ 214904 h 770000"/>
                  <a:gd name="connsiteX26" fmla="*/ 9524 w 807140"/>
                  <a:gd name="connsiteY26" fmla="*/ 129179 h 770000"/>
                  <a:gd name="connsiteX27" fmla="*/ 100012 w 807140"/>
                  <a:gd name="connsiteY27" fmla="*/ 95842 h 770000"/>
                  <a:gd name="connsiteX28" fmla="*/ 123828 w 807140"/>
                  <a:gd name="connsiteY28" fmla="*/ 33929 h 770000"/>
                  <a:gd name="connsiteX29" fmla="*/ 142096 w 807140"/>
                  <a:gd name="connsiteY29" fmla="*/ 0 h 77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140" h="770000">
                    <a:moveTo>
                      <a:pt x="142096" y="0"/>
                    </a:moveTo>
                    <a:lnTo>
                      <a:pt x="263524" y="129178"/>
                    </a:lnTo>
                    <a:lnTo>
                      <a:pt x="349252" y="233953"/>
                    </a:lnTo>
                    <a:lnTo>
                      <a:pt x="358776" y="268878"/>
                    </a:lnTo>
                    <a:lnTo>
                      <a:pt x="384176" y="287928"/>
                    </a:lnTo>
                    <a:lnTo>
                      <a:pt x="488952" y="395878"/>
                    </a:lnTo>
                    <a:lnTo>
                      <a:pt x="482600" y="446678"/>
                    </a:lnTo>
                    <a:lnTo>
                      <a:pt x="536576" y="500653"/>
                    </a:lnTo>
                    <a:lnTo>
                      <a:pt x="612776" y="516528"/>
                    </a:lnTo>
                    <a:lnTo>
                      <a:pt x="644524" y="510178"/>
                    </a:lnTo>
                    <a:lnTo>
                      <a:pt x="807140" y="534201"/>
                    </a:lnTo>
                    <a:lnTo>
                      <a:pt x="752476" y="643529"/>
                    </a:lnTo>
                    <a:lnTo>
                      <a:pt x="777876" y="719729"/>
                    </a:lnTo>
                    <a:lnTo>
                      <a:pt x="765176" y="757829"/>
                    </a:lnTo>
                    <a:lnTo>
                      <a:pt x="643468" y="770000"/>
                    </a:lnTo>
                    <a:lnTo>
                      <a:pt x="409576" y="653053"/>
                    </a:lnTo>
                    <a:lnTo>
                      <a:pt x="263524" y="649878"/>
                    </a:lnTo>
                    <a:lnTo>
                      <a:pt x="260352" y="618128"/>
                    </a:lnTo>
                    <a:lnTo>
                      <a:pt x="146052" y="602253"/>
                    </a:lnTo>
                    <a:lnTo>
                      <a:pt x="115056" y="521670"/>
                    </a:lnTo>
                    <a:lnTo>
                      <a:pt x="130176" y="449852"/>
                    </a:lnTo>
                    <a:lnTo>
                      <a:pt x="60324" y="414927"/>
                    </a:lnTo>
                    <a:lnTo>
                      <a:pt x="50800" y="367302"/>
                    </a:lnTo>
                    <a:lnTo>
                      <a:pt x="49656" y="364665"/>
                    </a:lnTo>
                    <a:lnTo>
                      <a:pt x="76200" y="362542"/>
                    </a:lnTo>
                    <a:lnTo>
                      <a:pt x="0" y="214904"/>
                    </a:lnTo>
                    <a:lnTo>
                      <a:pt x="9524" y="129179"/>
                    </a:lnTo>
                    <a:lnTo>
                      <a:pt x="100012" y="95842"/>
                    </a:lnTo>
                    <a:lnTo>
                      <a:pt x="123828" y="33929"/>
                    </a:lnTo>
                    <a:lnTo>
                      <a:pt x="1420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31EF4711-6EFF-4A71-80F6-A34E0144FA95}"/>
                  </a:ext>
                </a:extLst>
              </p:cNvPr>
              <p:cNvSpPr/>
              <p:nvPr/>
            </p:nvSpPr>
            <p:spPr>
              <a:xfrm>
                <a:off x="45000864" y="14711365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CDF6CA54-E8A7-40C9-8CD0-1AF6AC94A628}"/>
                  </a:ext>
                </a:extLst>
              </p:cNvPr>
              <p:cNvSpPr/>
              <p:nvPr/>
            </p:nvSpPr>
            <p:spPr>
              <a:xfrm>
                <a:off x="45000864" y="14711365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40D07305-4C6E-4AEB-9B06-160BD7372414}"/>
                  </a:ext>
                </a:extLst>
              </p:cNvPr>
              <p:cNvSpPr/>
              <p:nvPr/>
            </p:nvSpPr>
            <p:spPr>
              <a:xfrm>
                <a:off x="47224952" y="14948132"/>
                <a:ext cx="895348" cy="806060"/>
              </a:xfrm>
              <a:custGeom>
                <a:avLst/>
                <a:gdLst>
                  <a:gd name="connsiteX0" fmla="*/ 328972 w 895348"/>
                  <a:gd name="connsiteY0" fmla="*/ 0 h 806060"/>
                  <a:gd name="connsiteX1" fmla="*/ 336548 w 895348"/>
                  <a:gd name="connsiteY1" fmla="*/ 37869 h 806060"/>
                  <a:gd name="connsiteX2" fmla="*/ 393696 w 895348"/>
                  <a:gd name="connsiteY2" fmla="*/ 95019 h 806060"/>
                  <a:gd name="connsiteX3" fmla="*/ 508000 w 895348"/>
                  <a:gd name="connsiteY3" fmla="*/ 56919 h 806060"/>
                  <a:gd name="connsiteX4" fmla="*/ 603248 w 895348"/>
                  <a:gd name="connsiteY4" fmla="*/ 95019 h 806060"/>
                  <a:gd name="connsiteX5" fmla="*/ 635000 w 895348"/>
                  <a:gd name="connsiteY5" fmla="*/ 88669 h 806060"/>
                  <a:gd name="connsiteX6" fmla="*/ 886884 w 895348"/>
                  <a:gd name="connsiteY6" fmla="*/ 118302 h 806060"/>
                  <a:gd name="connsiteX7" fmla="*/ 819148 w 895348"/>
                  <a:gd name="connsiteY7" fmla="*/ 202970 h 806060"/>
                  <a:gd name="connsiteX8" fmla="*/ 704848 w 895348"/>
                  <a:gd name="connsiteY8" fmla="*/ 202970 h 806060"/>
                  <a:gd name="connsiteX9" fmla="*/ 768348 w 895348"/>
                  <a:gd name="connsiteY9" fmla="*/ 279170 h 806060"/>
                  <a:gd name="connsiteX10" fmla="*/ 895348 w 895348"/>
                  <a:gd name="connsiteY10" fmla="*/ 380770 h 806060"/>
                  <a:gd name="connsiteX11" fmla="*/ 831848 w 895348"/>
                  <a:gd name="connsiteY11" fmla="*/ 418870 h 806060"/>
                  <a:gd name="connsiteX12" fmla="*/ 704848 w 895348"/>
                  <a:gd name="connsiteY12" fmla="*/ 380770 h 806060"/>
                  <a:gd name="connsiteX13" fmla="*/ 615948 w 895348"/>
                  <a:gd name="connsiteY13" fmla="*/ 380770 h 806060"/>
                  <a:gd name="connsiteX14" fmla="*/ 615948 w 895348"/>
                  <a:gd name="connsiteY14" fmla="*/ 444270 h 806060"/>
                  <a:gd name="connsiteX15" fmla="*/ 730248 w 895348"/>
                  <a:gd name="connsiteY15" fmla="*/ 520470 h 806060"/>
                  <a:gd name="connsiteX16" fmla="*/ 654048 w 895348"/>
                  <a:gd name="connsiteY16" fmla="*/ 596670 h 806060"/>
                  <a:gd name="connsiteX17" fmla="*/ 704848 w 895348"/>
                  <a:gd name="connsiteY17" fmla="*/ 660170 h 806060"/>
                  <a:gd name="connsiteX18" fmla="*/ 654048 w 895348"/>
                  <a:gd name="connsiteY18" fmla="*/ 698270 h 806060"/>
                  <a:gd name="connsiteX19" fmla="*/ 501648 w 895348"/>
                  <a:gd name="connsiteY19" fmla="*/ 660170 h 806060"/>
                  <a:gd name="connsiteX20" fmla="*/ 450848 w 895348"/>
                  <a:gd name="connsiteY20" fmla="*/ 685570 h 806060"/>
                  <a:gd name="connsiteX21" fmla="*/ 336548 w 895348"/>
                  <a:gd name="connsiteY21" fmla="*/ 583970 h 806060"/>
                  <a:gd name="connsiteX22" fmla="*/ 336548 w 895348"/>
                  <a:gd name="connsiteY22" fmla="*/ 806060 h 806060"/>
                  <a:gd name="connsiteX23" fmla="*/ 244472 w 895348"/>
                  <a:gd name="connsiteY23" fmla="*/ 755418 h 806060"/>
                  <a:gd name="connsiteX24" fmla="*/ 231772 w 895348"/>
                  <a:gd name="connsiteY24" fmla="*/ 653818 h 806060"/>
                  <a:gd name="connsiteX25" fmla="*/ 190496 w 895348"/>
                  <a:gd name="connsiteY25" fmla="*/ 615718 h 806060"/>
                  <a:gd name="connsiteX26" fmla="*/ 184148 w 895348"/>
                  <a:gd name="connsiteY26" fmla="*/ 517293 h 806060"/>
                  <a:gd name="connsiteX27" fmla="*/ 88896 w 895348"/>
                  <a:gd name="connsiteY27" fmla="*/ 558568 h 806060"/>
                  <a:gd name="connsiteX28" fmla="*/ 0 w 895348"/>
                  <a:gd name="connsiteY28" fmla="*/ 282343 h 806060"/>
                  <a:gd name="connsiteX29" fmla="*/ 22224 w 895348"/>
                  <a:gd name="connsiteY29" fmla="*/ 190268 h 806060"/>
                  <a:gd name="connsiteX30" fmla="*/ 66672 w 895348"/>
                  <a:gd name="connsiteY30" fmla="*/ 152168 h 806060"/>
                  <a:gd name="connsiteX31" fmla="*/ 101600 w 895348"/>
                  <a:gd name="connsiteY31" fmla="*/ 85493 h 806060"/>
                  <a:gd name="connsiteX32" fmla="*/ 168272 w 895348"/>
                  <a:gd name="connsiteY32" fmla="*/ 85493 h 806060"/>
                  <a:gd name="connsiteX33" fmla="*/ 276224 w 895348"/>
                  <a:gd name="connsiteY33" fmla="*/ 28343 h 806060"/>
                  <a:gd name="connsiteX34" fmla="*/ 328972 w 895348"/>
                  <a:gd name="connsiteY34" fmla="*/ 0 h 806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895348" h="806060">
                    <a:moveTo>
                      <a:pt x="328972" y="0"/>
                    </a:moveTo>
                    <a:lnTo>
                      <a:pt x="336548" y="37869"/>
                    </a:lnTo>
                    <a:lnTo>
                      <a:pt x="393696" y="95019"/>
                    </a:lnTo>
                    <a:lnTo>
                      <a:pt x="508000" y="56919"/>
                    </a:lnTo>
                    <a:lnTo>
                      <a:pt x="603248" y="95019"/>
                    </a:lnTo>
                    <a:lnTo>
                      <a:pt x="635000" y="88669"/>
                    </a:lnTo>
                    <a:lnTo>
                      <a:pt x="886884" y="118302"/>
                    </a:lnTo>
                    <a:lnTo>
                      <a:pt x="819148" y="202970"/>
                    </a:lnTo>
                    <a:lnTo>
                      <a:pt x="704848" y="202970"/>
                    </a:lnTo>
                    <a:lnTo>
                      <a:pt x="768348" y="279170"/>
                    </a:lnTo>
                    <a:lnTo>
                      <a:pt x="895348" y="380770"/>
                    </a:lnTo>
                    <a:lnTo>
                      <a:pt x="831848" y="418870"/>
                    </a:lnTo>
                    <a:lnTo>
                      <a:pt x="704848" y="380770"/>
                    </a:lnTo>
                    <a:lnTo>
                      <a:pt x="615948" y="380770"/>
                    </a:lnTo>
                    <a:lnTo>
                      <a:pt x="615948" y="444270"/>
                    </a:lnTo>
                    <a:lnTo>
                      <a:pt x="730248" y="520470"/>
                    </a:lnTo>
                    <a:lnTo>
                      <a:pt x="654048" y="596670"/>
                    </a:lnTo>
                    <a:lnTo>
                      <a:pt x="704848" y="660170"/>
                    </a:lnTo>
                    <a:lnTo>
                      <a:pt x="654048" y="698270"/>
                    </a:lnTo>
                    <a:lnTo>
                      <a:pt x="501648" y="660170"/>
                    </a:lnTo>
                    <a:lnTo>
                      <a:pt x="450848" y="685570"/>
                    </a:lnTo>
                    <a:lnTo>
                      <a:pt x="336548" y="583970"/>
                    </a:lnTo>
                    <a:lnTo>
                      <a:pt x="336548" y="806060"/>
                    </a:lnTo>
                    <a:lnTo>
                      <a:pt x="244472" y="755418"/>
                    </a:lnTo>
                    <a:lnTo>
                      <a:pt x="231772" y="653818"/>
                    </a:lnTo>
                    <a:lnTo>
                      <a:pt x="190496" y="615718"/>
                    </a:lnTo>
                    <a:lnTo>
                      <a:pt x="184148" y="517293"/>
                    </a:lnTo>
                    <a:lnTo>
                      <a:pt x="88896" y="558568"/>
                    </a:lnTo>
                    <a:lnTo>
                      <a:pt x="0" y="282343"/>
                    </a:lnTo>
                    <a:lnTo>
                      <a:pt x="22224" y="190268"/>
                    </a:lnTo>
                    <a:lnTo>
                      <a:pt x="66672" y="152168"/>
                    </a:lnTo>
                    <a:lnTo>
                      <a:pt x="101600" y="85493"/>
                    </a:lnTo>
                    <a:lnTo>
                      <a:pt x="168272" y="85493"/>
                    </a:lnTo>
                    <a:lnTo>
                      <a:pt x="276224" y="28343"/>
                    </a:lnTo>
                    <a:lnTo>
                      <a:pt x="3289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47756C0C-F27D-422E-8468-DB945706E266}"/>
                  </a:ext>
                </a:extLst>
              </p:cNvPr>
              <p:cNvSpPr/>
              <p:nvPr/>
            </p:nvSpPr>
            <p:spPr>
              <a:xfrm>
                <a:off x="45356200" y="15640050"/>
                <a:ext cx="573352" cy="252415"/>
              </a:xfrm>
              <a:custGeom>
                <a:avLst/>
                <a:gdLst>
                  <a:gd name="connsiteX0" fmla="*/ 319352 w 573352"/>
                  <a:gd name="connsiteY0" fmla="*/ 0 h 252415"/>
                  <a:gd name="connsiteX1" fmla="*/ 366976 w 573352"/>
                  <a:gd name="connsiteY1" fmla="*/ 31750 h 252415"/>
                  <a:gd name="connsiteX2" fmla="*/ 405076 w 573352"/>
                  <a:gd name="connsiteY2" fmla="*/ 6350 h 252415"/>
                  <a:gd name="connsiteX3" fmla="*/ 471752 w 573352"/>
                  <a:gd name="connsiteY3" fmla="*/ 31750 h 252415"/>
                  <a:gd name="connsiteX4" fmla="*/ 550972 w 573352"/>
                  <a:gd name="connsiteY4" fmla="*/ 13265 h 252415"/>
                  <a:gd name="connsiteX5" fmla="*/ 573352 w 573352"/>
                  <a:gd name="connsiteY5" fmla="*/ 71440 h 252415"/>
                  <a:gd name="connsiteX6" fmla="*/ 540012 w 573352"/>
                  <a:gd name="connsiteY6" fmla="*/ 128590 h 252415"/>
                  <a:gd name="connsiteX7" fmla="*/ 392376 w 573352"/>
                  <a:gd name="connsiteY7" fmla="*/ 185740 h 252415"/>
                  <a:gd name="connsiteX8" fmla="*/ 354276 w 573352"/>
                  <a:gd name="connsiteY8" fmla="*/ 252415 h 252415"/>
                  <a:gd name="connsiteX9" fmla="*/ 297124 w 573352"/>
                  <a:gd name="connsiteY9" fmla="*/ 209552 h 252415"/>
                  <a:gd name="connsiteX10" fmla="*/ 216164 w 573352"/>
                  <a:gd name="connsiteY10" fmla="*/ 252415 h 252415"/>
                  <a:gd name="connsiteX11" fmla="*/ 16136 w 573352"/>
                  <a:gd name="connsiteY11" fmla="*/ 171452 h 252415"/>
                  <a:gd name="connsiteX12" fmla="*/ 0 w 573352"/>
                  <a:gd name="connsiteY12" fmla="*/ 135952 h 252415"/>
                  <a:gd name="connsiteX13" fmla="*/ 90752 w 573352"/>
                  <a:gd name="connsiteY13" fmla="*/ 60325 h 252415"/>
                  <a:gd name="connsiteX14" fmla="*/ 252676 w 573352"/>
                  <a:gd name="connsiteY14" fmla="*/ 76200 h 252415"/>
                  <a:gd name="connsiteX15" fmla="*/ 278076 w 573352"/>
                  <a:gd name="connsiteY15" fmla="*/ 19050 h 252415"/>
                  <a:gd name="connsiteX16" fmla="*/ 319352 w 573352"/>
                  <a:gd name="connsiteY16" fmla="*/ 0 h 252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3352" h="252415">
                    <a:moveTo>
                      <a:pt x="319352" y="0"/>
                    </a:moveTo>
                    <a:lnTo>
                      <a:pt x="366976" y="31750"/>
                    </a:lnTo>
                    <a:lnTo>
                      <a:pt x="405076" y="6350"/>
                    </a:lnTo>
                    <a:lnTo>
                      <a:pt x="471752" y="31750"/>
                    </a:lnTo>
                    <a:lnTo>
                      <a:pt x="550972" y="13265"/>
                    </a:lnTo>
                    <a:lnTo>
                      <a:pt x="573352" y="71440"/>
                    </a:lnTo>
                    <a:lnTo>
                      <a:pt x="540012" y="128590"/>
                    </a:lnTo>
                    <a:lnTo>
                      <a:pt x="392376" y="185740"/>
                    </a:lnTo>
                    <a:lnTo>
                      <a:pt x="354276" y="252415"/>
                    </a:lnTo>
                    <a:lnTo>
                      <a:pt x="297124" y="209552"/>
                    </a:lnTo>
                    <a:lnTo>
                      <a:pt x="216164" y="252415"/>
                    </a:lnTo>
                    <a:lnTo>
                      <a:pt x="16136" y="171452"/>
                    </a:lnTo>
                    <a:lnTo>
                      <a:pt x="0" y="135952"/>
                    </a:lnTo>
                    <a:lnTo>
                      <a:pt x="90752" y="60325"/>
                    </a:lnTo>
                    <a:lnTo>
                      <a:pt x="252676" y="76200"/>
                    </a:lnTo>
                    <a:lnTo>
                      <a:pt x="278076" y="19050"/>
                    </a:lnTo>
                    <a:lnTo>
                      <a:pt x="3193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15B161E6-108A-467F-B918-742D8FE063C0}"/>
                  </a:ext>
                </a:extLst>
              </p:cNvPr>
              <p:cNvSpPr/>
              <p:nvPr/>
            </p:nvSpPr>
            <p:spPr>
              <a:xfrm>
                <a:off x="44577000" y="14475619"/>
                <a:ext cx="1983580" cy="1300383"/>
              </a:xfrm>
              <a:custGeom>
                <a:avLst/>
                <a:gdLst>
                  <a:gd name="connsiteX0" fmla="*/ 1657352 w 1983580"/>
                  <a:gd name="connsiteY0" fmla="*/ 0 h 1300383"/>
                  <a:gd name="connsiteX1" fmla="*/ 1700212 w 1983580"/>
                  <a:gd name="connsiteY1" fmla="*/ 140494 h 1300383"/>
                  <a:gd name="connsiteX2" fmla="*/ 1743076 w 1983580"/>
                  <a:gd name="connsiteY2" fmla="*/ 140494 h 1300383"/>
                  <a:gd name="connsiteX3" fmla="*/ 1795464 w 1983580"/>
                  <a:gd name="connsiteY3" fmla="*/ 211931 h 1300383"/>
                  <a:gd name="connsiteX4" fmla="*/ 1847848 w 1983580"/>
                  <a:gd name="connsiteY4" fmla="*/ 226219 h 1300383"/>
                  <a:gd name="connsiteX5" fmla="*/ 1924048 w 1983580"/>
                  <a:gd name="connsiteY5" fmla="*/ 254794 h 1300383"/>
                  <a:gd name="connsiteX6" fmla="*/ 1924048 w 1983580"/>
                  <a:gd name="connsiteY6" fmla="*/ 307181 h 1300383"/>
                  <a:gd name="connsiteX7" fmla="*/ 1983580 w 1983580"/>
                  <a:gd name="connsiteY7" fmla="*/ 433387 h 1300383"/>
                  <a:gd name="connsiteX8" fmla="*/ 1974056 w 1983580"/>
                  <a:gd name="connsiteY8" fmla="*/ 471487 h 1300383"/>
                  <a:gd name="connsiteX9" fmla="*/ 1921668 w 1983580"/>
                  <a:gd name="connsiteY9" fmla="*/ 521494 h 1300383"/>
                  <a:gd name="connsiteX10" fmla="*/ 1947864 w 1983580"/>
                  <a:gd name="connsiteY10" fmla="*/ 545306 h 1300383"/>
                  <a:gd name="connsiteX11" fmla="*/ 1945480 w 1983580"/>
                  <a:gd name="connsiteY11" fmla="*/ 583406 h 1300383"/>
                  <a:gd name="connsiteX12" fmla="*/ 1916904 w 1983580"/>
                  <a:gd name="connsiteY12" fmla="*/ 654844 h 1300383"/>
                  <a:gd name="connsiteX13" fmla="*/ 1916820 w 1983580"/>
                  <a:gd name="connsiteY13" fmla="*/ 655970 h 1300383"/>
                  <a:gd name="connsiteX14" fmla="*/ 1890712 w 1983580"/>
                  <a:gd name="connsiteY14" fmla="*/ 635796 h 1300383"/>
                  <a:gd name="connsiteX15" fmla="*/ 1790700 w 1983580"/>
                  <a:gd name="connsiteY15" fmla="*/ 726283 h 1300383"/>
                  <a:gd name="connsiteX16" fmla="*/ 1709736 w 1983580"/>
                  <a:gd name="connsiteY16" fmla="*/ 731046 h 1300383"/>
                  <a:gd name="connsiteX17" fmla="*/ 1704976 w 1983580"/>
                  <a:gd name="connsiteY17" fmla="*/ 897733 h 1300383"/>
                  <a:gd name="connsiteX18" fmla="*/ 1604964 w 1983580"/>
                  <a:gd name="connsiteY18" fmla="*/ 892971 h 1300383"/>
                  <a:gd name="connsiteX19" fmla="*/ 1485900 w 1983580"/>
                  <a:gd name="connsiteY19" fmla="*/ 1002508 h 1300383"/>
                  <a:gd name="connsiteX20" fmla="*/ 1409700 w 1983580"/>
                  <a:gd name="connsiteY20" fmla="*/ 1035846 h 1300383"/>
                  <a:gd name="connsiteX21" fmla="*/ 1385888 w 1983580"/>
                  <a:gd name="connsiteY21" fmla="*/ 1121571 h 1300383"/>
                  <a:gd name="connsiteX22" fmla="*/ 1328736 w 1983580"/>
                  <a:gd name="connsiteY22" fmla="*/ 1173958 h 1300383"/>
                  <a:gd name="connsiteX23" fmla="*/ 1330172 w 1983580"/>
                  <a:gd name="connsiteY23" fmla="*/ 1177696 h 1300383"/>
                  <a:gd name="connsiteX24" fmla="*/ 1250952 w 1983580"/>
                  <a:gd name="connsiteY24" fmla="*/ 1196181 h 1300383"/>
                  <a:gd name="connsiteX25" fmla="*/ 1184276 w 1983580"/>
                  <a:gd name="connsiteY25" fmla="*/ 1170781 h 1300383"/>
                  <a:gd name="connsiteX26" fmla="*/ 1146176 w 1983580"/>
                  <a:gd name="connsiteY26" fmla="*/ 1196181 h 1300383"/>
                  <a:gd name="connsiteX27" fmla="*/ 1098552 w 1983580"/>
                  <a:gd name="connsiteY27" fmla="*/ 1164431 h 1300383"/>
                  <a:gd name="connsiteX28" fmla="*/ 1057276 w 1983580"/>
                  <a:gd name="connsiteY28" fmla="*/ 1183481 h 1300383"/>
                  <a:gd name="connsiteX29" fmla="*/ 1031876 w 1983580"/>
                  <a:gd name="connsiteY29" fmla="*/ 1240631 h 1300383"/>
                  <a:gd name="connsiteX30" fmla="*/ 869952 w 1983580"/>
                  <a:gd name="connsiteY30" fmla="*/ 1224756 h 1300383"/>
                  <a:gd name="connsiteX31" fmla="*/ 779200 w 1983580"/>
                  <a:gd name="connsiteY31" fmla="*/ 1300383 h 1300383"/>
                  <a:gd name="connsiteX32" fmla="*/ 771524 w 1983580"/>
                  <a:gd name="connsiteY32" fmla="*/ 1283496 h 1300383"/>
                  <a:gd name="connsiteX33" fmla="*/ 647700 w 1983580"/>
                  <a:gd name="connsiteY33" fmla="*/ 1245396 h 1300383"/>
                  <a:gd name="connsiteX34" fmla="*/ 519112 w 1983580"/>
                  <a:gd name="connsiteY34" fmla="*/ 1273971 h 1300383"/>
                  <a:gd name="connsiteX35" fmla="*/ 457200 w 1983580"/>
                  <a:gd name="connsiteY35" fmla="*/ 1059658 h 1300383"/>
                  <a:gd name="connsiteX36" fmla="*/ 395288 w 1983580"/>
                  <a:gd name="connsiteY36" fmla="*/ 1050133 h 1300383"/>
                  <a:gd name="connsiteX37" fmla="*/ 161924 w 1983580"/>
                  <a:gd name="connsiteY37" fmla="*/ 1235871 h 1300383"/>
                  <a:gd name="connsiteX38" fmla="*/ 60968 w 1983580"/>
                  <a:gd name="connsiteY38" fmla="*/ 1234268 h 1300383"/>
                  <a:gd name="connsiteX39" fmla="*/ 68580 w 1983580"/>
                  <a:gd name="connsiteY39" fmla="*/ 1221583 h 1300383"/>
                  <a:gd name="connsiteX40" fmla="*/ 114300 w 1983580"/>
                  <a:gd name="connsiteY40" fmla="*/ 1145383 h 1300383"/>
                  <a:gd name="connsiteX41" fmla="*/ 167640 w 1983580"/>
                  <a:gd name="connsiteY41" fmla="*/ 1031083 h 1300383"/>
                  <a:gd name="connsiteX42" fmla="*/ 114300 w 1983580"/>
                  <a:gd name="connsiteY42" fmla="*/ 939643 h 1300383"/>
                  <a:gd name="connsiteX43" fmla="*/ 22860 w 1983580"/>
                  <a:gd name="connsiteY43" fmla="*/ 893923 h 1300383"/>
                  <a:gd name="connsiteX44" fmla="*/ 0 w 1983580"/>
                  <a:gd name="connsiteY44" fmla="*/ 855823 h 1300383"/>
                  <a:gd name="connsiteX45" fmla="*/ 38100 w 1983580"/>
                  <a:gd name="connsiteY45" fmla="*/ 733903 h 1300383"/>
                  <a:gd name="connsiteX46" fmla="*/ 7620 w 1983580"/>
                  <a:gd name="connsiteY46" fmla="*/ 634843 h 1300383"/>
                  <a:gd name="connsiteX47" fmla="*/ 158208 w 1983580"/>
                  <a:gd name="connsiteY47" fmla="*/ 529432 h 1300383"/>
                  <a:gd name="connsiteX48" fmla="*/ 161924 w 1983580"/>
                  <a:gd name="connsiteY48" fmla="*/ 529432 h 1300383"/>
                  <a:gd name="connsiteX49" fmla="*/ 257176 w 1983580"/>
                  <a:gd name="connsiteY49" fmla="*/ 596107 h 1300383"/>
                  <a:gd name="connsiteX50" fmla="*/ 301624 w 1983580"/>
                  <a:gd name="connsiteY50" fmla="*/ 573882 h 1300383"/>
                  <a:gd name="connsiteX51" fmla="*/ 303740 w 1983580"/>
                  <a:gd name="connsiteY51" fmla="*/ 553233 h 1300383"/>
                  <a:gd name="connsiteX52" fmla="*/ 388144 w 1983580"/>
                  <a:gd name="connsiteY52" fmla="*/ 566737 h 1300383"/>
                  <a:gd name="connsiteX53" fmla="*/ 423864 w 1983580"/>
                  <a:gd name="connsiteY53" fmla="*/ 540544 h 1300383"/>
                  <a:gd name="connsiteX54" fmla="*/ 429692 w 1983580"/>
                  <a:gd name="connsiteY54" fmla="*/ 535789 h 1300383"/>
                  <a:gd name="connsiteX55" fmla="*/ 528640 w 1983580"/>
                  <a:gd name="connsiteY55" fmla="*/ 616746 h 1300383"/>
                  <a:gd name="connsiteX56" fmla="*/ 657224 w 1983580"/>
                  <a:gd name="connsiteY56" fmla="*/ 669133 h 1300383"/>
                  <a:gd name="connsiteX57" fmla="*/ 723900 w 1983580"/>
                  <a:gd name="connsiteY57" fmla="*/ 726283 h 1300383"/>
                  <a:gd name="connsiteX58" fmla="*/ 828676 w 1983580"/>
                  <a:gd name="connsiteY58" fmla="*/ 735808 h 1300383"/>
                  <a:gd name="connsiteX59" fmla="*/ 1028700 w 1983580"/>
                  <a:gd name="connsiteY59" fmla="*/ 616746 h 1300383"/>
                  <a:gd name="connsiteX60" fmla="*/ 1057276 w 1983580"/>
                  <a:gd name="connsiteY60" fmla="*/ 550071 h 1300383"/>
                  <a:gd name="connsiteX61" fmla="*/ 1176336 w 1983580"/>
                  <a:gd name="connsiteY61" fmla="*/ 526258 h 1300383"/>
                  <a:gd name="connsiteX62" fmla="*/ 1171576 w 1983580"/>
                  <a:gd name="connsiteY62" fmla="*/ 402433 h 1300383"/>
                  <a:gd name="connsiteX63" fmla="*/ 1047252 w 1983580"/>
                  <a:gd name="connsiteY63" fmla="*/ 344713 h 1300383"/>
                  <a:gd name="connsiteX64" fmla="*/ 1188244 w 1983580"/>
                  <a:gd name="connsiteY64" fmla="*/ 295275 h 1300383"/>
                  <a:gd name="connsiteX65" fmla="*/ 1207296 w 1983580"/>
                  <a:gd name="connsiteY65" fmla="*/ 257175 h 1300383"/>
                  <a:gd name="connsiteX66" fmla="*/ 1262064 w 1983580"/>
                  <a:gd name="connsiteY66" fmla="*/ 247650 h 1300383"/>
                  <a:gd name="connsiteX67" fmla="*/ 1312068 w 1983580"/>
                  <a:gd name="connsiteY67" fmla="*/ 185737 h 1300383"/>
                  <a:gd name="connsiteX68" fmla="*/ 1362076 w 1983580"/>
                  <a:gd name="connsiteY68" fmla="*/ 178594 h 1300383"/>
                  <a:gd name="connsiteX69" fmla="*/ 1435896 w 1983580"/>
                  <a:gd name="connsiteY69" fmla="*/ 230981 h 1300383"/>
                  <a:gd name="connsiteX70" fmla="*/ 1533524 w 1983580"/>
                  <a:gd name="connsiteY70" fmla="*/ 180975 h 1300383"/>
                  <a:gd name="connsiteX71" fmla="*/ 1490664 w 1983580"/>
                  <a:gd name="connsiteY71" fmla="*/ 71437 h 1300383"/>
                  <a:gd name="connsiteX72" fmla="*/ 1512096 w 1983580"/>
                  <a:gd name="connsiteY72" fmla="*/ 14287 h 1300383"/>
                  <a:gd name="connsiteX73" fmla="*/ 1657352 w 1983580"/>
                  <a:gd name="connsiteY73" fmla="*/ 0 h 1300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983580" h="1300383">
                    <a:moveTo>
                      <a:pt x="1657352" y="0"/>
                    </a:moveTo>
                    <a:lnTo>
                      <a:pt x="1700212" y="140494"/>
                    </a:lnTo>
                    <a:lnTo>
                      <a:pt x="1743076" y="140494"/>
                    </a:lnTo>
                    <a:lnTo>
                      <a:pt x="1795464" y="211931"/>
                    </a:lnTo>
                    <a:lnTo>
                      <a:pt x="1847848" y="226219"/>
                    </a:lnTo>
                    <a:lnTo>
                      <a:pt x="1924048" y="254794"/>
                    </a:lnTo>
                    <a:lnTo>
                      <a:pt x="1924048" y="307181"/>
                    </a:lnTo>
                    <a:lnTo>
                      <a:pt x="1983580" y="433387"/>
                    </a:lnTo>
                    <a:lnTo>
                      <a:pt x="1974056" y="471487"/>
                    </a:lnTo>
                    <a:lnTo>
                      <a:pt x="1921668" y="521494"/>
                    </a:lnTo>
                    <a:lnTo>
                      <a:pt x="1947864" y="545306"/>
                    </a:lnTo>
                    <a:lnTo>
                      <a:pt x="1945480" y="583406"/>
                    </a:lnTo>
                    <a:lnTo>
                      <a:pt x="1916904" y="654844"/>
                    </a:lnTo>
                    <a:lnTo>
                      <a:pt x="1916820" y="655970"/>
                    </a:lnTo>
                    <a:lnTo>
                      <a:pt x="1890712" y="635796"/>
                    </a:lnTo>
                    <a:lnTo>
                      <a:pt x="1790700" y="726283"/>
                    </a:lnTo>
                    <a:lnTo>
                      <a:pt x="1709736" y="731046"/>
                    </a:lnTo>
                    <a:lnTo>
                      <a:pt x="1704976" y="897733"/>
                    </a:lnTo>
                    <a:lnTo>
                      <a:pt x="1604964" y="892971"/>
                    </a:lnTo>
                    <a:lnTo>
                      <a:pt x="1485900" y="1002508"/>
                    </a:lnTo>
                    <a:lnTo>
                      <a:pt x="1409700" y="1035846"/>
                    </a:lnTo>
                    <a:lnTo>
                      <a:pt x="1385888" y="1121571"/>
                    </a:lnTo>
                    <a:lnTo>
                      <a:pt x="1328736" y="1173958"/>
                    </a:lnTo>
                    <a:lnTo>
                      <a:pt x="1330172" y="1177696"/>
                    </a:lnTo>
                    <a:lnTo>
                      <a:pt x="1250952" y="1196181"/>
                    </a:lnTo>
                    <a:lnTo>
                      <a:pt x="1184276" y="1170781"/>
                    </a:lnTo>
                    <a:lnTo>
                      <a:pt x="1146176" y="1196181"/>
                    </a:lnTo>
                    <a:lnTo>
                      <a:pt x="1098552" y="1164431"/>
                    </a:lnTo>
                    <a:lnTo>
                      <a:pt x="1057276" y="1183481"/>
                    </a:lnTo>
                    <a:lnTo>
                      <a:pt x="1031876" y="1240631"/>
                    </a:lnTo>
                    <a:lnTo>
                      <a:pt x="869952" y="1224756"/>
                    </a:lnTo>
                    <a:lnTo>
                      <a:pt x="779200" y="1300383"/>
                    </a:lnTo>
                    <a:lnTo>
                      <a:pt x="771524" y="1283496"/>
                    </a:lnTo>
                    <a:lnTo>
                      <a:pt x="647700" y="1245396"/>
                    </a:lnTo>
                    <a:lnTo>
                      <a:pt x="519112" y="1273971"/>
                    </a:lnTo>
                    <a:lnTo>
                      <a:pt x="457200" y="1059658"/>
                    </a:lnTo>
                    <a:lnTo>
                      <a:pt x="395288" y="1050133"/>
                    </a:lnTo>
                    <a:lnTo>
                      <a:pt x="161924" y="1235871"/>
                    </a:lnTo>
                    <a:lnTo>
                      <a:pt x="60968" y="1234268"/>
                    </a:lnTo>
                    <a:lnTo>
                      <a:pt x="68580" y="1221583"/>
                    </a:lnTo>
                    <a:lnTo>
                      <a:pt x="114300" y="1145383"/>
                    </a:lnTo>
                    <a:lnTo>
                      <a:pt x="167640" y="1031083"/>
                    </a:lnTo>
                    <a:lnTo>
                      <a:pt x="114300" y="939643"/>
                    </a:lnTo>
                    <a:lnTo>
                      <a:pt x="22860" y="893923"/>
                    </a:lnTo>
                    <a:lnTo>
                      <a:pt x="0" y="855823"/>
                    </a:lnTo>
                    <a:lnTo>
                      <a:pt x="38100" y="733903"/>
                    </a:lnTo>
                    <a:lnTo>
                      <a:pt x="7620" y="634843"/>
                    </a:lnTo>
                    <a:lnTo>
                      <a:pt x="158208" y="529432"/>
                    </a:lnTo>
                    <a:lnTo>
                      <a:pt x="161924" y="529432"/>
                    </a:lnTo>
                    <a:lnTo>
                      <a:pt x="257176" y="596107"/>
                    </a:lnTo>
                    <a:lnTo>
                      <a:pt x="301624" y="573882"/>
                    </a:lnTo>
                    <a:lnTo>
                      <a:pt x="303740" y="553233"/>
                    </a:lnTo>
                    <a:lnTo>
                      <a:pt x="388144" y="566737"/>
                    </a:lnTo>
                    <a:lnTo>
                      <a:pt x="423864" y="540544"/>
                    </a:lnTo>
                    <a:lnTo>
                      <a:pt x="429692" y="535789"/>
                    </a:lnTo>
                    <a:lnTo>
                      <a:pt x="528640" y="616746"/>
                    </a:lnTo>
                    <a:lnTo>
                      <a:pt x="657224" y="669133"/>
                    </a:lnTo>
                    <a:lnTo>
                      <a:pt x="723900" y="726283"/>
                    </a:lnTo>
                    <a:lnTo>
                      <a:pt x="828676" y="735808"/>
                    </a:lnTo>
                    <a:lnTo>
                      <a:pt x="1028700" y="616746"/>
                    </a:lnTo>
                    <a:lnTo>
                      <a:pt x="1057276" y="550071"/>
                    </a:lnTo>
                    <a:lnTo>
                      <a:pt x="1176336" y="526258"/>
                    </a:lnTo>
                    <a:lnTo>
                      <a:pt x="1171576" y="402433"/>
                    </a:lnTo>
                    <a:lnTo>
                      <a:pt x="1047252" y="344713"/>
                    </a:lnTo>
                    <a:lnTo>
                      <a:pt x="1188244" y="295275"/>
                    </a:lnTo>
                    <a:lnTo>
                      <a:pt x="1207296" y="257175"/>
                    </a:lnTo>
                    <a:lnTo>
                      <a:pt x="1262064" y="247650"/>
                    </a:lnTo>
                    <a:lnTo>
                      <a:pt x="1312068" y="185737"/>
                    </a:lnTo>
                    <a:lnTo>
                      <a:pt x="1362076" y="178594"/>
                    </a:lnTo>
                    <a:lnTo>
                      <a:pt x="1435896" y="230981"/>
                    </a:lnTo>
                    <a:lnTo>
                      <a:pt x="1533524" y="180975"/>
                    </a:lnTo>
                    <a:lnTo>
                      <a:pt x="1490664" y="71437"/>
                    </a:lnTo>
                    <a:lnTo>
                      <a:pt x="1512096" y="14287"/>
                    </a:lnTo>
                    <a:lnTo>
                      <a:pt x="16573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91DCA9E5-804A-4212-A595-D82047576837}"/>
                  </a:ext>
                </a:extLst>
              </p:cNvPr>
              <p:cNvSpPr/>
              <p:nvPr/>
            </p:nvSpPr>
            <p:spPr>
              <a:xfrm>
                <a:off x="46470728" y="10642601"/>
                <a:ext cx="427592" cy="715962"/>
              </a:xfrm>
              <a:custGeom>
                <a:avLst/>
                <a:gdLst>
                  <a:gd name="connsiteX0" fmla="*/ 122396 w 427592"/>
                  <a:gd name="connsiteY0" fmla="*/ 0 h 715962"/>
                  <a:gd name="connsiteX1" fmla="*/ 268448 w 427592"/>
                  <a:gd name="connsiteY1" fmla="*/ 98425 h 715962"/>
                  <a:gd name="connsiteX2" fmla="*/ 277972 w 427592"/>
                  <a:gd name="connsiteY2" fmla="*/ 168275 h 715962"/>
                  <a:gd name="connsiteX3" fmla="*/ 427592 w 427592"/>
                  <a:gd name="connsiteY3" fmla="*/ 238504 h 715962"/>
                  <a:gd name="connsiteX4" fmla="*/ 316072 w 427592"/>
                  <a:gd name="connsiteY4" fmla="*/ 381000 h 715962"/>
                  <a:gd name="connsiteX5" fmla="*/ 316072 w 427592"/>
                  <a:gd name="connsiteY5" fmla="*/ 536575 h 715962"/>
                  <a:gd name="connsiteX6" fmla="*/ 268448 w 427592"/>
                  <a:gd name="connsiteY6" fmla="*/ 568325 h 715962"/>
                  <a:gd name="connsiteX7" fmla="*/ 272800 w 427592"/>
                  <a:gd name="connsiteY7" fmla="*/ 657560 h 715962"/>
                  <a:gd name="connsiteX8" fmla="*/ 204152 w 427592"/>
                  <a:gd name="connsiteY8" fmla="*/ 715962 h 715962"/>
                  <a:gd name="connsiteX9" fmla="*/ 156528 w 427592"/>
                  <a:gd name="connsiteY9" fmla="*/ 708818 h 715962"/>
                  <a:gd name="connsiteX10" fmla="*/ 123192 w 427592"/>
                  <a:gd name="connsiteY10" fmla="*/ 706437 h 715962"/>
                  <a:gd name="connsiteX11" fmla="*/ 111284 w 427592"/>
                  <a:gd name="connsiteY11" fmla="*/ 654049 h 715962"/>
                  <a:gd name="connsiteX12" fmla="*/ 96996 w 427592"/>
                  <a:gd name="connsiteY12" fmla="*/ 606424 h 715962"/>
                  <a:gd name="connsiteX13" fmla="*/ 49372 w 427592"/>
                  <a:gd name="connsiteY13" fmla="*/ 592137 h 715962"/>
                  <a:gd name="connsiteX14" fmla="*/ 51752 w 427592"/>
                  <a:gd name="connsiteY14" fmla="*/ 554037 h 715962"/>
                  <a:gd name="connsiteX15" fmla="*/ 85092 w 427592"/>
                  <a:gd name="connsiteY15" fmla="*/ 458787 h 715962"/>
                  <a:gd name="connsiteX16" fmla="*/ 51752 w 427592"/>
                  <a:gd name="connsiteY16" fmla="*/ 375443 h 715962"/>
                  <a:gd name="connsiteX17" fmla="*/ 49372 w 427592"/>
                  <a:gd name="connsiteY17" fmla="*/ 177799 h 715962"/>
                  <a:gd name="connsiteX18" fmla="*/ 42504 w 427592"/>
                  <a:gd name="connsiteY18" fmla="*/ 170760 h 715962"/>
                  <a:gd name="connsiteX19" fmla="*/ 0 w 427592"/>
                  <a:gd name="connsiteY19" fmla="*/ 28464 h 715962"/>
                  <a:gd name="connsiteX20" fmla="*/ 122396 w 427592"/>
                  <a:gd name="connsiteY20" fmla="*/ 0 h 715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7592" h="715962">
                    <a:moveTo>
                      <a:pt x="122396" y="0"/>
                    </a:moveTo>
                    <a:lnTo>
                      <a:pt x="268448" y="98425"/>
                    </a:lnTo>
                    <a:lnTo>
                      <a:pt x="277972" y="168275"/>
                    </a:lnTo>
                    <a:lnTo>
                      <a:pt x="427592" y="238504"/>
                    </a:lnTo>
                    <a:lnTo>
                      <a:pt x="316072" y="381000"/>
                    </a:lnTo>
                    <a:lnTo>
                      <a:pt x="316072" y="536575"/>
                    </a:lnTo>
                    <a:lnTo>
                      <a:pt x="268448" y="568325"/>
                    </a:lnTo>
                    <a:lnTo>
                      <a:pt x="272800" y="657560"/>
                    </a:lnTo>
                    <a:lnTo>
                      <a:pt x="204152" y="715962"/>
                    </a:lnTo>
                    <a:lnTo>
                      <a:pt x="156528" y="708818"/>
                    </a:lnTo>
                    <a:lnTo>
                      <a:pt x="123192" y="706437"/>
                    </a:lnTo>
                    <a:lnTo>
                      <a:pt x="111284" y="654049"/>
                    </a:lnTo>
                    <a:lnTo>
                      <a:pt x="96996" y="606424"/>
                    </a:lnTo>
                    <a:lnTo>
                      <a:pt x="49372" y="592137"/>
                    </a:lnTo>
                    <a:lnTo>
                      <a:pt x="51752" y="554037"/>
                    </a:lnTo>
                    <a:lnTo>
                      <a:pt x="85092" y="458787"/>
                    </a:lnTo>
                    <a:lnTo>
                      <a:pt x="51752" y="375443"/>
                    </a:lnTo>
                    <a:cubicBezTo>
                      <a:pt x="50960" y="309562"/>
                      <a:pt x="50168" y="243680"/>
                      <a:pt x="49372" y="177799"/>
                    </a:cubicBezTo>
                    <a:lnTo>
                      <a:pt x="42504" y="170760"/>
                    </a:lnTo>
                    <a:lnTo>
                      <a:pt x="0" y="28464"/>
                    </a:lnTo>
                    <a:lnTo>
                      <a:pt x="1223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A404C78D-3755-4741-A088-74670799A5C0}"/>
                  </a:ext>
                </a:extLst>
              </p:cNvPr>
              <p:cNvSpPr/>
              <p:nvPr/>
            </p:nvSpPr>
            <p:spPr>
              <a:xfrm>
                <a:off x="45461080" y="13145524"/>
                <a:ext cx="494664" cy="310920"/>
              </a:xfrm>
              <a:custGeom>
                <a:avLst/>
                <a:gdLst>
                  <a:gd name="connsiteX0" fmla="*/ 0 w 494664"/>
                  <a:gd name="connsiteY0" fmla="*/ 0 h 310920"/>
                  <a:gd name="connsiteX1" fmla="*/ 104140 w 494664"/>
                  <a:gd name="connsiteY1" fmla="*/ 65651 h 310920"/>
                  <a:gd name="connsiteX2" fmla="*/ 201768 w 494664"/>
                  <a:gd name="connsiteY2" fmla="*/ 70414 h 310920"/>
                  <a:gd name="connsiteX3" fmla="*/ 270824 w 494664"/>
                  <a:gd name="connsiteY3" fmla="*/ 3739 h 310920"/>
                  <a:gd name="connsiteX4" fmla="*/ 342264 w 494664"/>
                  <a:gd name="connsiteY4" fmla="*/ 70414 h 310920"/>
                  <a:gd name="connsiteX5" fmla="*/ 416084 w 494664"/>
                  <a:gd name="connsiteY5" fmla="*/ 79939 h 310920"/>
                  <a:gd name="connsiteX6" fmla="*/ 427988 w 494664"/>
                  <a:gd name="connsiteY6" fmla="*/ 127564 h 310920"/>
                  <a:gd name="connsiteX7" fmla="*/ 494664 w 494664"/>
                  <a:gd name="connsiteY7" fmla="*/ 206145 h 310920"/>
                  <a:gd name="connsiteX8" fmla="*/ 444656 w 494664"/>
                  <a:gd name="connsiteY8" fmla="*/ 265676 h 310920"/>
                  <a:gd name="connsiteX9" fmla="*/ 342264 w 494664"/>
                  <a:gd name="connsiteY9" fmla="*/ 275201 h 310920"/>
                  <a:gd name="connsiteX10" fmla="*/ 287496 w 494664"/>
                  <a:gd name="connsiteY10" fmla="*/ 310920 h 310920"/>
                  <a:gd name="connsiteX11" fmla="*/ 244632 w 494664"/>
                  <a:gd name="connsiteY11" fmla="*/ 268057 h 310920"/>
                  <a:gd name="connsiteX12" fmla="*/ 211296 w 494664"/>
                  <a:gd name="connsiteY12" fmla="*/ 287107 h 310920"/>
                  <a:gd name="connsiteX13" fmla="*/ 175576 w 494664"/>
                  <a:gd name="connsiteY13" fmla="*/ 279964 h 310920"/>
                  <a:gd name="connsiteX14" fmla="*/ 163672 w 494664"/>
                  <a:gd name="connsiteY14" fmla="*/ 227576 h 310920"/>
                  <a:gd name="connsiteX15" fmla="*/ 37632 w 494664"/>
                  <a:gd name="connsiteY15" fmla="*/ 213572 h 310920"/>
                  <a:gd name="connsiteX16" fmla="*/ 25560 w 494664"/>
                  <a:gd name="connsiteY16" fmla="*/ 137091 h 310920"/>
                  <a:gd name="connsiteX17" fmla="*/ 54132 w 494664"/>
                  <a:gd name="connsiteY17" fmla="*/ 103753 h 310920"/>
                  <a:gd name="connsiteX18" fmla="*/ 0 w 494664"/>
                  <a:gd name="connsiteY18" fmla="*/ 0 h 310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94664" h="310920">
                    <a:moveTo>
                      <a:pt x="0" y="0"/>
                    </a:moveTo>
                    <a:lnTo>
                      <a:pt x="104140" y="65651"/>
                    </a:lnTo>
                    <a:lnTo>
                      <a:pt x="201768" y="70414"/>
                    </a:lnTo>
                    <a:lnTo>
                      <a:pt x="270824" y="3739"/>
                    </a:lnTo>
                    <a:lnTo>
                      <a:pt x="342264" y="70414"/>
                    </a:lnTo>
                    <a:lnTo>
                      <a:pt x="416084" y="79939"/>
                    </a:lnTo>
                    <a:lnTo>
                      <a:pt x="427988" y="127564"/>
                    </a:lnTo>
                    <a:lnTo>
                      <a:pt x="494664" y="206145"/>
                    </a:lnTo>
                    <a:lnTo>
                      <a:pt x="444656" y="265676"/>
                    </a:lnTo>
                    <a:lnTo>
                      <a:pt x="342264" y="275201"/>
                    </a:lnTo>
                    <a:lnTo>
                      <a:pt x="287496" y="310920"/>
                    </a:lnTo>
                    <a:lnTo>
                      <a:pt x="244632" y="268057"/>
                    </a:lnTo>
                    <a:lnTo>
                      <a:pt x="211296" y="287107"/>
                    </a:lnTo>
                    <a:lnTo>
                      <a:pt x="175576" y="279964"/>
                    </a:lnTo>
                    <a:lnTo>
                      <a:pt x="163672" y="227576"/>
                    </a:lnTo>
                    <a:lnTo>
                      <a:pt x="37632" y="213572"/>
                    </a:lnTo>
                    <a:lnTo>
                      <a:pt x="25560" y="137091"/>
                    </a:lnTo>
                    <a:lnTo>
                      <a:pt x="54132" y="1037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2C76D2DE-9C91-45C4-8D1E-76FAF7589968}"/>
                  </a:ext>
                </a:extLst>
              </p:cNvPr>
              <p:cNvSpPr/>
              <p:nvPr/>
            </p:nvSpPr>
            <p:spPr>
              <a:xfrm>
                <a:off x="44783376" y="13824401"/>
                <a:ext cx="1327148" cy="1217955"/>
              </a:xfrm>
              <a:custGeom>
                <a:avLst/>
                <a:gdLst>
                  <a:gd name="connsiteX0" fmla="*/ 183884 w 1327148"/>
                  <a:gd name="connsiteY0" fmla="*/ 0 h 1217955"/>
                  <a:gd name="connsiteX1" fmla="*/ 198436 w 1327148"/>
                  <a:gd name="connsiteY1" fmla="*/ 24949 h 1217955"/>
                  <a:gd name="connsiteX2" fmla="*/ 231776 w 1327148"/>
                  <a:gd name="connsiteY2" fmla="*/ 34474 h 1217955"/>
                  <a:gd name="connsiteX3" fmla="*/ 241300 w 1327148"/>
                  <a:gd name="connsiteY3" fmla="*/ 105912 h 1217955"/>
                  <a:gd name="connsiteX4" fmla="*/ 274636 w 1327148"/>
                  <a:gd name="connsiteY4" fmla="*/ 239262 h 1217955"/>
                  <a:gd name="connsiteX5" fmla="*/ 246064 w 1327148"/>
                  <a:gd name="connsiteY5" fmla="*/ 386899 h 1217955"/>
                  <a:gd name="connsiteX6" fmla="*/ 288924 w 1327148"/>
                  <a:gd name="connsiteY6" fmla="*/ 467862 h 1217955"/>
                  <a:gd name="connsiteX7" fmla="*/ 422272 w 1327148"/>
                  <a:gd name="connsiteY7" fmla="*/ 448812 h 1217955"/>
                  <a:gd name="connsiteX8" fmla="*/ 588960 w 1327148"/>
                  <a:gd name="connsiteY8" fmla="*/ 534537 h 1217955"/>
                  <a:gd name="connsiteX9" fmla="*/ 717548 w 1327148"/>
                  <a:gd name="connsiteY9" fmla="*/ 534537 h 1217955"/>
                  <a:gd name="connsiteX10" fmla="*/ 841376 w 1327148"/>
                  <a:gd name="connsiteY10" fmla="*/ 467862 h 1217955"/>
                  <a:gd name="connsiteX11" fmla="*/ 889000 w 1327148"/>
                  <a:gd name="connsiteY11" fmla="*/ 501199 h 1217955"/>
                  <a:gd name="connsiteX12" fmla="*/ 1046160 w 1327148"/>
                  <a:gd name="connsiteY12" fmla="*/ 515487 h 1217955"/>
                  <a:gd name="connsiteX13" fmla="*/ 1050924 w 1327148"/>
                  <a:gd name="connsiteY13" fmla="*/ 453574 h 1217955"/>
                  <a:gd name="connsiteX14" fmla="*/ 1089024 w 1327148"/>
                  <a:gd name="connsiteY14" fmla="*/ 463099 h 1217955"/>
                  <a:gd name="connsiteX15" fmla="*/ 1117600 w 1327148"/>
                  <a:gd name="connsiteY15" fmla="*/ 529774 h 1217955"/>
                  <a:gd name="connsiteX16" fmla="*/ 1103312 w 1327148"/>
                  <a:gd name="connsiteY16" fmla="*/ 629787 h 1217955"/>
                  <a:gd name="connsiteX17" fmla="*/ 1203324 w 1327148"/>
                  <a:gd name="connsiteY17" fmla="*/ 672649 h 1217955"/>
                  <a:gd name="connsiteX18" fmla="*/ 1241424 w 1327148"/>
                  <a:gd name="connsiteY18" fmla="*/ 653599 h 1217955"/>
                  <a:gd name="connsiteX19" fmla="*/ 1299328 w 1327148"/>
                  <a:gd name="connsiteY19" fmla="*/ 682551 h 1217955"/>
                  <a:gd name="connsiteX20" fmla="*/ 1284288 w 1327148"/>
                  <a:gd name="connsiteY20" fmla="*/ 722655 h 1217955"/>
                  <a:gd name="connsiteX21" fmla="*/ 1327148 w 1327148"/>
                  <a:gd name="connsiteY21" fmla="*/ 832193 h 1217955"/>
                  <a:gd name="connsiteX22" fmla="*/ 1229520 w 1327148"/>
                  <a:gd name="connsiteY22" fmla="*/ 882199 h 1217955"/>
                  <a:gd name="connsiteX23" fmla="*/ 1155700 w 1327148"/>
                  <a:gd name="connsiteY23" fmla="*/ 829812 h 1217955"/>
                  <a:gd name="connsiteX24" fmla="*/ 1105692 w 1327148"/>
                  <a:gd name="connsiteY24" fmla="*/ 836955 h 1217955"/>
                  <a:gd name="connsiteX25" fmla="*/ 1055688 w 1327148"/>
                  <a:gd name="connsiteY25" fmla="*/ 898868 h 1217955"/>
                  <a:gd name="connsiteX26" fmla="*/ 1000920 w 1327148"/>
                  <a:gd name="connsiteY26" fmla="*/ 908393 h 1217955"/>
                  <a:gd name="connsiteX27" fmla="*/ 981868 w 1327148"/>
                  <a:gd name="connsiteY27" fmla="*/ 946493 h 1217955"/>
                  <a:gd name="connsiteX28" fmla="*/ 840876 w 1327148"/>
                  <a:gd name="connsiteY28" fmla="*/ 995931 h 1217955"/>
                  <a:gd name="connsiteX29" fmla="*/ 831848 w 1327148"/>
                  <a:gd name="connsiteY29" fmla="*/ 991739 h 1217955"/>
                  <a:gd name="connsiteX30" fmla="*/ 798512 w 1327148"/>
                  <a:gd name="connsiteY30" fmla="*/ 929826 h 1217955"/>
                  <a:gd name="connsiteX31" fmla="*/ 703264 w 1327148"/>
                  <a:gd name="connsiteY31" fmla="*/ 886964 h 1217955"/>
                  <a:gd name="connsiteX32" fmla="*/ 612776 w 1327148"/>
                  <a:gd name="connsiteY32" fmla="*/ 920301 h 1217955"/>
                  <a:gd name="connsiteX33" fmla="*/ 546100 w 1327148"/>
                  <a:gd name="connsiteY33" fmla="*/ 972689 h 1217955"/>
                  <a:gd name="connsiteX34" fmla="*/ 355600 w 1327148"/>
                  <a:gd name="connsiteY34" fmla="*/ 972689 h 1217955"/>
                  <a:gd name="connsiteX35" fmla="*/ 312736 w 1327148"/>
                  <a:gd name="connsiteY35" fmla="*/ 1106039 h 1217955"/>
                  <a:gd name="connsiteX36" fmla="*/ 217488 w 1327148"/>
                  <a:gd name="connsiteY36" fmla="*/ 1182239 h 1217955"/>
                  <a:gd name="connsiteX37" fmla="*/ 223316 w 1327148"/>
                  <a:gd name="connsiteY37" fmla="*/ 1187007 h 1217955"/>
                  <a:gd name="connsiteX38" fmla="*/ 217488 w 1327148"/>
                  <a:gd name="connsiteY38" fmla="*/ 1191762 h 1217955"/>
                  <a:gd name="connsiteX39" fmla="*/ 181768 w 1327148"/>
                  <a:gd name="connsiteY39" fmla="*/ 1217955 h 1217955"/>
                  <a:gd name="connsiteX40" fmla="*/ 97364 w 1327148"/>
                  <a:gd name="connsiteY40" fmla="*/ 1204451 h 1217955"/>
                  <a:gd name="connsiteX41" fmla="*/ 107948 w 1327148"/>
                  <a:gd name="connsiteY41" fmla="*/ 1101275 h 1217955"/>
                  <a:gd name="connsiteX42" fmla="*/ 130176 w 1327148"/>
                  <a:gd name="connsiteY42" fmla="*/ 1056825 h 1217955"/>
                  <a:gd name="connsiteX43" fmla="*/ 206376 w 1327148"/>
                  <a:gd name="connsiteY43" fmla="*/ 955225 h 1217955"/>
                  <a:gd name="connsiteX44" fmla="*/ 177800 w 1327148"/>
                  <a:gd name="connsiteY44" fmla="*/ 831400 h 1217955"/>
                  <a:gd name="connsiteX45" fmla="*/ 225424 w 1327148"/>
                  <a:gd name="connsiteY45" fmla="*/ 771075 h 1217955"/>
                  <a:gd name="connsiteX46" fmla="*/ 225424 w 1327148"/>
                  <a:gd name="connsiteY46" fmla="*/ 663125 h 1217955"/>
                  <a:gd name="connsiteX47" fmla="*/ 180976 w 1327148"/>
                  <a:gd name="connsiteY47" fmla="*/ 621850 h 1217955"/>
                  <a:gd name="connsiteX48" fmla="*/ 171448 w 1327148"/>
                  <a:gd name="connsiteY48" fmla="*/ 526600 h 1217955"/>
                  <a:gd name="connsiteX49" fmla="*/ 95248 w 1327148"/>
                  <a:gd name="connsiteY49" fmla="*/ 472625 h 1217955"/>
                  <a:gd name="connsiteX50" fmla="*/ 66672 w 1327148"/>
                  <a:gd name="connsiteY50" fmla="*/ 329750 h 1217955"/>
                  <a:gd name="connsiteX51" fmla="*/ 0 w 1327148"/>
                  <a:gd name="connsiteY51" fmla="*/ 253550 h 1217955"/>
                  <a:gd name="connsiteX52" fmla="*/ 25400 w 1327148"/>
                  <a:gd name="connsiteY52" fmla="*/ 177350 h 1217955"/>
                  <a:gd name="connsiteX53" fmla="*/ 111124 w 1327148"/>
                  <a:gd name="connsiteY53" fmla="*/ 193225 h 1217955"/>
                  <a:gd name="connsiteX54" fmla="*/ 158748 w 1327148"/>
                  <a:gd name="connsiteY54" fmla="*/ 129725 h 1217955"/>
                  <a:gd name="connsiteX55" fmla="*/ 152400 w 1327148"/>
                  <a:gd name="connsiteY55" fmla="*/ 53525 h 1217955"/>
                  <a:gd name="connsiteX56" fmla="*/ 183884 w 1327148"/>
                  <a:gd name="connsiteY56" fmla="*/ 0 h 1217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1327148" h="1217955">
                    <a:moveTo>
                      <a:pt x="183884" y="0"/>
                    </a:moveTo>
                    <a:lnTo>
                      <a:pt x="198436" y="24949"/>
                    </a:lnTo>
                    <a:lnTo>
                      <a:pt x="231776" y="34474"/>
                    </a:lnTo>
                    <a:lnTo>
                      <a:pt x="241300" y="105912"/>
                    </a:lnTo>
                    <a:lnTo>
                      <a:pt x="274636" y="239262"/>
                    </a:lnTo>
                    <a:lnTo>
                      <a:pt x="246064" y="386899"/>
                    </a:lnTo>
                    <a:lnTo>
                      <a:pt x="288924" y="467862"/>
                    </a:lnTo>
                    <a:lnTo>
                      <a:pt x="422272" y="448812"/>
                    </a:lnTo>
                    <a:lnTo>
                      <a:pt x="588960" y="534537"/>
                    </a:lnTo>
                    <a:lnTo>
                      <a:pt x="717548" y="534537"/>
                    </a:lnTo>
                    <a:lnTo>
                      <a:pt x="841376" y="467862"/>
                    </a:lnTo>
                    <a:lnTo>
                      <a:pt x="889000" y="501199"/>
                    </a:lnTo>
                    <a:lnTo>
                      <a:pt x="1046160" y="515487"/>
                    </a:lnTo>
                    <a:lnTo>
                      <a:pt x="1050924" y="453574"/>
                    </a:lnTo>
                    <a:lnTo>
                      <a:pt x="1089024" y="463099"/>
                    </a:lnTo>
                    <a:lnTo>
                      <a:pt x="1117600" y="529774"/>
                    </a:lnTo>
                    <a:lnTo>
                      <a:pt x="1103312" y="629787"/>
                    </a:lnTo>
                    <a:lnTo>
                      <a:pt x="1203324" y="672649"/>
                    </a:lnTo>
                    <a:lnTo>
                      <a:pt x="1241424" y="653599"/>
                    </a:lnTo>
                    <a:lnTo>
                      <a:pt x="1299328" y="682551"/>
                    </a:lnTo>
                    <a:lnTo>
                      <a:pt x="1284288" y="722655"/>
                    </a:lnTo>
                    <a:lnTo>
                      <a:pt x="1327148" y="832193"/>
                    </a:lnTo>
                    <a:lnTo>
                      <a:pt x="1229520" y="882199"/>
                    </a:lnTo>
                    <a:lnTo>
                      <a:pt x="1155700" y="829812"/>
                    </a:lnTo>
                    <a:lnTo>
                      <a:pt x="1105692" y="836955"/>
                    </a:lnTo>
                    <a:lnTo>
                      <a:pt x="1055688" y="898868"/>
                    </a:lnTo>
                    <a:lnTo>
                      <a:pt x="1000920" y="908393"/>
                    </a:lnTo>
                    <a:lnTo>
                      <a:pt x="981868" y="946493"/>
                    </a:lnTo>
                    <a:lnTo>
                      <a:pt x="840876" y="995931"/>
                    </a:lnTo>
                    <a:lnTo>
                      <a:pt x="831848" y="991739"/>
                    </a:lnTo>
                    <a:lnTo>
                      <a:pt x="798512" y="929826"/>
                    </a:lnTo>
                    <a:lnTo>
                      <a:pt x="703264" y="886964"/>
                    </a:lnTo>
                    <a:lnTo>
                      <a:pt x="612776" y="920301"/>
                    </a:lnTo>
                    <a:lnTo>
                      <a:pt x="546100" y="972689"/>
                    </a:lnTo>
                    <a:lnTo>
                      <a:pt x="355600" y="972689"/>
                    </a:lnTo>
                    <a:lnTo>
                      <a:pt x="312736" y="1106039"/>
                    </a:lnTo>
                    <a:lnTo>
                      <a:pt x="217488" y="1182239"/>
                    </a:lnTo>
                    <a:lnTo>
                      <a:pt x="223316" y="1187007"/>
                    </a:lnTo>
                    <a:lnTo>
                      <a:pt x="217488" y="1191762"/>
                    </a:lnTo>
                    <a:lnTo>
                      <a:pt x="181768" y="1217955"/>
                    </a:lnTo>
                    <a:lnTo>
                      <a:pt x="97364" y="1204451"/>
                    </a:lnTo>
                    <a:lnTo>
                      <a:pt x="107948" y="1101275"/>
                    </a:lnTo>
                    <a:lnTo>
                      <a:pt x="130176" y="1056825"/>
                    </a:lnTo>
                    <a:lnTo>
                      <a:pt x="206376" y="955225"/>
                    </a:lnTo>
                    <a:lnTo>
                      <a:pt x="177800" y="831400"/>
                    </a:lnTo>
                    <a:lnTo>
                      <a:pt x="225424" y="771075"/>
                    </a:lnTo>
                    <a:lnTo>
                      <a:pt x="225424" y="663125"/>
                    </a:lnTo>
                    <a:lnTo>
                      <a:pt x="180976" y="621850"/>
                    </a:lnTo>
                    <a:lnTo>
                      <a:pt x="171448" y="526600"/>
                    </a:lnTo>
                    <a:lnTo>
                      <a:pt x="95248" y="472625"/>
                    </a:lnTo>
                    <a:lnTo>
                      <a:pt x="66672" y="329750"/>
                    </a:lnTo>
                    <a:lnTo>
                      <a:pt x="0" y="253550"/>
                    </a:lnTo>
                    <a:lnTo>
                      <a:pt x="25400" y="177350"/>
                    </a:lnTo>
                    <a:lnTo>
                      <a:pt x="111124" y="193225"/>
                    </a:lnTo>
                    <a:lnTo>
                      <a:pt x="158748" y="129725"/>
                    </a:lnTo>
                    <a:lnTo>
                      <a:pt x="152400" y="53525"/>
                    </a:lnTo>
                    <a:lnTo>
                      <a:pt x="18388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2BFBB032-860F-4C01-998D-5AC311086FA4}"/>
                  </a:ext>
                </a:extLst>
              </p:cNvPr>
              <p:cNvSpPr/>
              <p:nvPr/>
            </p:nvSpPr>
            <p:spPr>
              <a:xfrm>
                <a:off x="45236288" y="13319125"/>
                <a:ext cx="1048864" cy="498475"/>
              </a:xfrm>
              <a:custGeom>
                <a:avLst/>
                <a:gdLst>
                  <a:gd name="connsiteX0" fmla="*/ 975836 w 1048864"/>
                  <a:gd name="connsiteY0" fmla="*/ 0 h 498475"/>
                  <a:gd name="connsiteX1" fmla="*/ 1048864 w 1048864"/>
                  <a:gd name="connsiteY1" fmla="*/ 98425 h 498475"/>
                  <a:gd name="connsiteX2" fmla="*/ 944088 w 1048864"/>
                  <a:gd name="connsiteY2" fmla="*/ 222250 h 498475"/>
                  <a:gd name="connsiteX3" fmla="*/ 991712 w 1048864"/>
                  <a:gd name="connsiteY3" fmla="*/ 412750 h 498475"/>
                  <a:gd name="connsiteX4" fmla="*/ 947264 w 1048864"/>
                  <a:gd name="connsiteY4" fmla="*/ 498475 h 498475"/>
                  <a:gd name="connsiteX5" fmla="*/ 890112 w 1048864"/>
                  <a:gd name="connsiteY5" fmla="*/ 469900 h 498475"/>
                  <a:gd name="connsiteX6" fmla="*/ 794864 w 1048864"/>
                  <a:gd name="connsiteY6" fmla="*/ 495300 h 498475"/>
                  <a:gd name="connsiteX7" fmla="*/ 629760 w 1048864"/>
                  <a:gd name="connsiteY7" fmla="*/ 406400 h 498475"/>
                  <a:gd name="connsiteX8" fmla="*/ 496412 w 1048864"/>
                  <a:gd name="connsiteY8" fmla="*/ 384175 h 498475"/>
                  <a:gd name="connsiteX9" fmla="*/ 451960 w 1048864"/>
                  <a:gd name="connsiteY9" fmla="*/ 406400 h 498475"/>
                  <a:gd name="connsiteX10" fmla="*/ 353536 w 1048864"/>
                  <a:gd name="connsiteY10" fmla="*/ 381000 h 498475"/>
                  <a:gd name="connsiteX11" fmla="*/ 353536 w 1048864"/>
                  <a:gd name="connsiteY11" fmla="*/ 314325 h 498475"/>
                  <a:gd name="connsiteX12" fmla="*/ 277336 w 1048864"/>
                  <a:gd name="connsiteY12" fmla="*/ 333375 h 498475"/>
                  <a:gd name="connsiteX13" fmla="*/ 163036 w 1048864"/>
                  <a:gd name="connsiteY13" fmla="*/ 327025 h 498475"/>
                  <a:gd name="connsiteX14" fmla="*/ 0 w 1048864"/>
                  <a:gd name="connsiteY14" fmla="*/ 237355 h 498475"/>
                  <a:gd name="connsiteX15" fmla="*/ 7464 w 1048864"/>
                  <a:gd name="connsiteY15" fmla="*/ 125415 h 498475"/>
                  <a:gd name="connsiteX16" fmla="*/ 207488 w 1048864"/>
                  <a:gd name="connsiteY16" fmla="*/ 139702 h 498475"/>
                  <a:gd name="connsiteX17" fmla="*/ 231300 w 1048864"/>
                  <a:gd name="connsiteY17" fmla="*/ 92077 h 498475"/>
                  <a:gd name="connsiteX18" fmla="*/ 264636 w 1048864"/>
                  <a:gd name="connsiteY18" fmla="*/ 53977 h 498475"/>
                  <a:gd name="connsiteX19" fmla="*/ 262424 w 1048864"/>
                  <a:gd name="connsiteY19" fmla="*/ 39971 h 498475"/>
                  <a:gd name="connsiteX20" fmla="*/ 388464 w 1048864"/>
                  <a:gd name="connsiteY20" fmla="*/ 53975 h 498475"/>
                  <a:gd name="connsiteX21" fmla="*/ 400368 w 1048864"/>
                  <a:gd name="connsiteY21" fmla="*/ 106363 h 498475"/>
                  <a:gd name="connsiteX22" fmla="*/ 436088 w 1048864"/>
                  <a:gd name="connsiteY22" fmla="*/ 113506 h 498475"/>
                  <a:gd name="connsiteX23" fmla="*/ 469424 w 1048864"/>
                  <a:gd name="connsiteY23" fmla="*/ 94456 h 498475"/>
                  <a:gd name="connsiteX24" fmla="*/ 512288 w 1048864"/>
                  <a:gd name="connsiteY24" fmla="*/ 137319 h 498475"/>
                  <a:gd name="connsiteX25" fmla="*/ 567056 w 1048864"/>
                  <a:gd name="connsiteY25" fmla="*/ 101600 h 498475"/>
                  <a:gd name="connsiteX26" fmla="*/ 669448 w 1048864"/>
                  <a:gd name="connsiteY26" fmla="*/ 92075 h 498475"/>
                  <a:gd name="connsiteX27" fmla="*/ 719456 w 1048864"/>
                  <a:gd name="connsiteY27" fmla="*/ 32544 h 498475"/>
                  <a:gd name="connsiteX28" fmla="*/ 708064 w 1048864"/>
                  <a:gd name="connsiteY28" fmla="*/ 19118 h 498475"/>
                  <a:gd name="connsiteX29" fmla="*/ 804388 w 1048864"/>
                  <a:gd name="connsiteY29" fmla="*/ 22225 h 498475"/>
                  <a:gd name="connsiteX30" fmla="*/ 921864 w 1048864"/>
                  <a:gd name="connsiteY30" fmla="*/ 101600 h 498475"/>
                  <a:gd name="connsiteX31" fmla="*/ 947264 w 1048864"/>
                  <a:gd name="connsiteY31" fmla="*/ 79375 h 498475"/>
                  <a:gd name="connsiteX32" fmla="*/ 940912 w 1048864"/>
                  <a:gd name="connsiteY32" fmla="*/ 41275 h 498475"/>
                  <a:gd name="connsiteX33" fmla="*/ 975836 w 1048864"/>
                  <a:gd name="connsiteY33" fmla="*/ 0 h 498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048864" h="498475">
                    <a:moveTo>
                      <a:pt x="975836" y="0"/>
                    </a:moveTo>
                    <a:lnTo>
                      <a:pt x="1048864" y="98425"/>
                    </a:lnTo>
                    <a:lnTo>
                      <a:pt x="944088" y="222250"/>
                    </a:lnTo>
                    <a:lnTo>
                      <a:pt x="991712" y="412750"/>
                    </a:lnTo>
                    <a:lnTo>
                      <a:pt x="947264" y="498475"/>
                    </a:lnTo>
                    <a:lnTo>
                      <a:pt x="890112" y="469900"/>
                    </a:lnTo>
                    <a:lnTo>
                      <a:pt x="794864" y="495300"/>
                    </a:lnTo>
                    <a:lnTo>
                      <a:pt x="629760" y="406400"/>
                    </a:lnTo>
                    <a:lnTo>
                      <a:pt x="496412" y="384175"/>
                    </a:lnTo>
                    <a:lnTo>
                      <a:pt x="451960" y="406400"/>
                    </a:lnTo>
                    <a:lnTo>
                      <a:pt x="353536" y="381000"/>
                    </a:lnTo>
                    <a:lnTo>
                      <a:pt x="353536" y="314325"/>
                    </a:lnTo>
                    <a:lnTo>
                      <a:pt x="277336" y="333375"/>
                    </a:lnTo>
                    <a:lnTo>
                      <a:pt x="163036" y="327025"/>
                    </a:lnTo>
                    <a:lnTo>
                      <a:pt x="0" y="237355"/>
                    </a:lnTo>
                    <a:lnTo>
                      <a:pt x="7464" y="125415"/>
                    </a:lnTo>
                    <a:lnTo>
                      <a:pt x="207488" y="139702"/>
                    </a:lnTo>
                    <a:lnTo>
                      <a:pt x="231300" y="92077"/>
                    </a:lnTo>
                    <a:lnTo>
                      <a:pt x="264636" y="53977"/>
                    </a:lnTo>
                    <a:lnTo>
                      <a:pt x="262424" y="39971"/>
                    </a:lnTo>
                    <a:lnTo>
                      <a:pt x="388464" y="53975"/>
                    </a:lnTo>
                    <a:lnTo>
                      <a:pt x="400368" y="106363"/>
                    </a:lnTo>
                    <a:lnTo>
                      <a:pt x="436088" y="113506"/>
                    </a:lnTo>
                    <a:lnTo>
                      <a:pt x="469424" y="94456"/>
                    </a:lnTo>
                    <a:lnTo>
                      <a:pt x="512288" y="137319"/>
                    </a:lnTo>
                    <a:lnTo>
                      <a:pt x="567056" y="101600"/>
                    </a:lnTo>
                    <a:lnTo>
                      <a:pt x="669448" y="92075"/>
                    </a:lnTo>
                    <a:lnTo>
                      <a:pt x="719456" y="32544"/>
                    </a:lnTo>
                    <a:lnTo>
                      <a:pt x="708064" y="19118"/>
                    </a:lnTo>
                    <a:lnTo>
                      <a:pt x="804388" y="22225"/>
                    </a:lnTo>
                    <a:lnTo>
                      <a:pt x="921864" y="101600"/>
                    </a:lnTo>
                    <a:lnTo>
                      <a:pt x="947264" y="79375"/>
                    </a:lnTo>
                    <a:lnTo>
                      <a:pt x="940912" y="41275"/>
                    </a:lnTo>
                    <a:lnTo>
                      <a:pt x="975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D3EB832B-CE9C-4FB5-A529-9FFEB0137AC0}"/>
                  </a:ext>
                </a:extLst>
              </p:cNvPr>
              <p:cNvSpPr/>
              <p:nvPr/>
            </p:nvSpPr>
            <p:spPr>
              <a:xfrm>
                <a:off x="46762988" y="15252700"/>
                <a:ext cx="798512" cy="673102"/>
              </a:xfrm>
              <a:custGeom>
                <a:avLst/>
                <a:gdLst>
                  <a:gd name="connsiteX0" fmla="*/ 14288 w 798512"/>
                  <a:gd name="connsiteY0" fmla="*/ 0 h 673102"/>
                  <a:gd name="connsiteX1" fmla="*/ 71436 w 798512"/>
                  <a:gd name="connsiteY1" fmla="*/ 28575 h 673102"/>
                  <a:gd name="connsiteX2" fmla="*/ 163512 w 798512"/>
                  <a:gd name="connsiteY2" fmla="*/ 41275 h 673102"/>
                  <a:gd name="connsiteX3" fmla="*/ 182564 w 798512"/>
                  <a:gd name="connsiteY3" fmla="*/ 69850 h 673102"/>
                  <a:gd name="connsiteX4" fmla="*/ 271460 w 798512"/>
                  <a:gd name="connsiteY4" fmla="*/ 76200 h 673102"/>
                  <a:gd name="connsiteX5" fmla="*/ 312736 w 798512"/>
                  <a:gd name="connsiteY5" fmla="*/ 19050 h 673102"/>
                  <a:gd name="connsiteX6" fmla="*/ 385764 w 798512"/>
                  <a:gd name="connsiteY6" fmla="*/ 25400 h 673102"/>
                  <a:gd name="connsiteX7" fmla="*/ 446088 w 798512"/>
                  <a:gd name="connsiteY7" fmla="*/ 60325 h 673102"/>
                  <a:gd name="connsiteX8" fmla="*/ 483880 w 798512"/>
                  <a:gd name="connsiteY8" fmla="*/ 45875 h 673102"/>
                  <a:gd name="connsiteX9" fmla="*/ 550860 w 798512"/>
                  <a:gd name="connsiteY9" fmla="*/ 254000 h 673102"/>
                  <a:gd name="connsiteX10" fmla="*/ 646112 w 798512"/>
                  <a:gd name="connsiteY10" fmla="*/ 212725 h 673102"/>
                  <a:gd name="connsiteX11" fmla="*/ 652460 w 798512"/>
                  <a:gd name="connsiteY11" fmla="*/ 311150 h 673102"/>
                  <a:gd name="connsiteX12" fmla="*/ 693736 w 798512"/>
                  <a:gd name="connsiteY12" fmla="*/ 349250 h 673102"/>
                  <a:gd name="connsiteX13" fmla="*/ 706436 w 798512"/>
                  <a:gd name="connsiteY13" fmla="*/ 450850 h 673102"/>
                  <a:gd name="connsiteX14" fmla="*/ 798512 w 798512"/>
                  <a:gd name="connsiteY14" fmla="*/ 501492 h 673102"/>
                  <a:gd name="connsiteX15" fmla="*/ 798512 w 798512"/>
                  <a:gd name="connsiteY15" fmla="*/ 508002 h 673102"/>
                  <a:gd name="connsiteX16" fmla="*/ 760412 w 798512"/>
                  <a:gd name="connsiteY16" fmla="*/ 558802 h 673102"/>
                  <a:gd name="connsiteX17" fmla="*/ 785812 w 798512"/>
                  <a:gd name="connsiteY17" fmla="*/ 635002 h 673102"/>
                  <a:gd name="connsiteX18" fmla="*/ 747712 w 798512"/>
                  <a:gd name="connsiteY18" fmla="*/ 673102 h 673102"/>
                  <a:gd name="connsiteX19" fmla="*/ 595312 w 798512"/>
                  <a:gd name="connsiteY19" fmla="*/ 571502 h 673102"/>
                  <a:gd name="connsiteX20" fmla="*/ 595312 w 798512"/>
                  <a:gd name="connsiteY20" fmla="*/ 457202 h 673102"/>
                  <a:gd name="connsiteX21" fmla="*/ 506412 w 798512"/>
                  <a:gd name="connsiteY21" fmla="*/ 431802 h 673102"/>
                  <a:gd name="connsiteX22" fmla="*/ 506412 w 798512"/>
                  <a:gd name="connsiteY22" fmla="*/ 558802 h 673102"/>
                  <a:gd name="connsiteX23" fmla="*/ 392112 w 798512"/>
                  <a:gd name="connsiteY23" fmla="*/ 508002 h 673102"/>
                  <a:gd name="connsiteX24" fmla="*/ 138112 w 798512"/>
                  <a:gd name="connsiteY24" fmla="*/ 457202 h 673102"/>
                  <a:gd name="connsiteX25" fmla="*/ 61912 w 798512"/>
                  <a:gd name="connsiteY25" fmla="*/ 457202 h 673102"/>
                  <a:gd name="connsiteX26" fmla="*/ 59452 w 798512"/>
                  <a:gd name="connsiteY26" fmla="*/ 468273 h 673102"/>
                  <a:gd name="connsiteX27" fmla="*/ 0 w 798512"/>
                  <a:gd name="connsiteY27" fmla="*/ 311152 h 673102"/>
                  <a:gd name="connsiteX28" fmla="*/ 71436 w 798512"/>
                  <a:gd name="connsiteY28" fmla="*/ 153990 h 673102"/>
                  <a:gd name="connsiteX29" fmla="*/ 14288 w 798512"/>
                  <a:gd name="connsiteY29" fmla="*/ 101602 h 673102"/>
                  <a:gd name="connsiteX30" fmla="*/ 1588 w 798512"/>
                  <a:gd name="connsiteY30" fmla="*/ 50801 h 673102"/>
                  <a:gd name="connsiteX31" fmla="*/ 1588 w 798512"/>
                  <a:gd name="connsiteY31" fmla="*/ 50800 h 673102"/>
                  <a:gd name="connsiteX32" fmla="*/ 14288 w 798512"/>
                  <a:gd name="connsiteY32" fmla="*/ 0 h 673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98512" h="673102">
                    <a:moveTo>
                      <a:pt x="14288" y="0"/>
                    </a:moveTo>
                    <a:lnTo>
                      <a:pt x="71436" y="28575"/>
                    </a:lnTo>
                    <a:lnTo>
                      <a:pt x="163512" y="41275"/>
                    </a:lnTo>
                    <a:lnTo>
                      <a:pt x="182564" y="69850"/>
                    </a:lnTo>
                    <a:lnTo>
                      <a:pt x="271460" y="76200"/>
                    </a:lnTo>
                    <a:lnTo>
                      <a:pt x="312736" y="19050"/>
                    </a:lnTo>
                    <a:lnTo>
                      <a:pt x="385764" y="25400"/>
                    </a:lnTo>
                    <a:lnTo>
                      <a:pt x="446088" y="60325"/>
                    </a:lnTo>
                    <a:lnTo>
                      <a:pt x="483880" y="45875"/>
                    </a:lnTo>
                    <a:lnTo>
                      <a:pt x="550860" y="254000"/>
                    </a:lnTo>
                    <a:lnTo>
                      <a:pt x="646112" y="212725"/>
                    </a:lnTo>
                    <a:lnTo>
                      <a:pt x="652460" y="311150"/>
                    </a:lnTo>
                    <a:lnTo>
                      <a:pt x="693736" y="349250"/>
                    </a:lnTo>
                    <a:lnTo>
                      <a:pt x="706436" y="450850"/>
                    </a:lnTo>
                    <a:lnTo>
                      <a:pt x="798512" y="501492"/>
                    </a:lnTo>
                    <a:lnTo>
                      <a:pt x="798512" y="508002"/>
                    </a:lnTo>
                    <a:lnTo>
                      <a:pt x="760412" y="558802"/>
                    </a:lnTo>
                    <a:lnTo>
                      <a:pt x="785812" y="635002"/>
                    </a:lnTo>
                    <a:lnTo>
                      <a:pt x="747712" y="673102"/>
                    </a:lnTo>
                    <a:lnTo>
                      <a:pt x="595312" y="571502"/>
                    </a:lnTo>
                    <a:lnTo>
                      <a:pt x="595312" y="457202"/>
                    </a:lnTo>
                    <a:lnTo>
                      <a:pt x="506412" y="431802"/>
                    </a:lnTo>
                    <a:lnTo>
                      <a:pt x="506412" y="558802"/>
                    </a:lnTo>
                    <a:lnTo>
                      <a:pt x="392112" y="508002"/>
                    </a:lnTo>
                    <a:lnTo>
                      <a:pt x="138112" y="457202"/>
                    </a:lnTo>
                    <a:lnTo>
                      <a:pt x="61912" y="457202"/>
                    </a:lnTo>
                    <a:lnTo>
                      <a:pt x="59452" y="468273"/>
                    </a:lnTo>
                    <a:lnTo>
                      <a:pt x="0" y="311152"/>
                    </a:lnTo>
                    <a:lnTo>
                      <a:pt x="71436" y="153990"/>
                    </a:lnTo>
                    <a:lnTo>
                      <a:pt x="14288" y="101602"/>
                    </a:lnTo>
                    <a:lnTo>
                      <a:pt x="1588" y="50801"/>
                    </a:lnTo>
                    <a:lnTo>
                      <a:pt x="1588" y="50800"/>
                    </a:lnTo>
                    <a:lnTo>
                      <a:pt x="142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4A23F611-F2C4-40AC-A068-BAB0DBC67C09}"/>
                  </a:ext>
                </a:extLst>
              </p:cNvPr>
              <p:cNvSpPr/>
              <p:nvPr/>
            </p:nvSpPr>
            <p:spPr>
              <a:xfrm>
                <a:off x="46493820" y="14683265"/>
                <a:ext cx="1060104" cy="645635"/>
              </a:xfrm>
              <a:custGeom>
                <a:avLst/>
                <a:gdLst>
                  <a:gd name="connsiteX0" fmla="*/ 970908 w 1060104"/>
                  <a:gd name="connsiteY0" fmla="*/ 0 h 645635"/>
                  <a:gd name="connsiteX1" fmla="*/ 994656 w 1060104"/>
                  <a:gd name="connsiteY1" fmla="*/ 29686 h 645635"/>
                  <a:gd name="connsiteX2" fmla="*/ 994656 w 1060104"/>
                  <a:gd name="connsiteY2" fmla="*/ 159861 h 645635"/>
                  <a:gd name="connsiteX3" fmla="*/ 1048628 w 1060104"/>
                  <a:gd name="connsiteY3" fmla="*/ 207486 h 645635"/>
                  <a:gd name="connsiteX4" fmla="*/ 1060104 w 1060104"/>
                  <a:gd name="connsiteY4" fmla="*/ 264867 h 645635"/>
                  <a:gd name="connsiteX5" fmla="*/ 1007356 w 1060104"/>
                  <a:gd name="connsiteY5" fmla="*/ 293210 h 645635"/>
                  <a:gd name="connsiteX6" fmla="*/ 899404 w 1060104"/>
                  <a:gd name="connsiteY6" fmla="*/ 350360 h 645635"/>
                  <a:gd name="connsiteX7" fmla="*/ 832732 w 1060104"/>
                  <a:gd name="connsiteY7" fmla="*/ 350360 h 645635"/>
                  <a:gd name="connsiteX8" fmla="*/ 797804 w 1060104"/>
                  <a:gd name="connsiteY8" fmla="*/ 417035 h 645635"/>
                  <a:gd name="connsiteX9" fmla="*/ 753356 w 1060104"/>
                  <a:gd name="connsiteY9" fmla="*/ 455135 h 645635"/>
                  <a:gd name="connsiteX10" fmla="*/ 731132 w 1060104"/>
                  <a:gd name="connsiteY10" fmla="*/ 547210 h 645635"/>
                  <a:gd name="connsiteX11" fmla="*/ 753048 w 1060104"/>
                  <a:gd name="connsiteY11" fmla="*/ 615310 h 645635"/>
                  <a:gd name="connsiteX12" fmla="*/ 715256 w 1060104"/>
                  <a:gd name="connsiteY12" fmla="*/ 629760 h 645635"/>
                  <a:gd name="connsiteX13" fmla="*/ 654932 w 1060104"/>
                  <a:gd name="connsiteY13" fmla="*/ 594835 h 645635"/>
                  <a:gd name="connsiteX14" fmla="*/ 581904 w 1060104"/>
                  <a:gd name="connsiteY14" fmla="*/ 588485 h 645635"/>
                  <a:gd name="connsiteX15" fmla="*/ 540628 w 1060104"/>
                  <a:gd name="connsiteY15" fmla="*/ 645635 h 645635"/>
                  <a:gd name="connsiteX16" fmla="*/ 451732 w 1060104"/>
                  <a:gd name="connsiteY16" fmla="*/ 639285 h 645635"/>
                  <a:gd name="connsiteX17" fmla="*/ 432680 w 1060104"/>
                  <a:gd name="connsiteY17" fmla="*/ 610710 h 645635"/>
                  <a:gd name="connsiteX18" fmla="*/ 340604 w 1060104"/>
                  <a:gd name="connsiteY18" fmla="*/ 598010 h 645635"/>
                  <a:gd name="connsiteX19" fmla="*/ 283456 w 1060104"/>
                  <a:gd name="connsiteY19" fmla="*/ 569435 h 645635"/>
                  <a:gd name="connsiteX20" fmla="*/ 270756 w 1060104"/>
                  <a:gd name="connsiteY20" fmla="*/ 620235 h 645635"/>
                  <a:gd name="connsiteX21" fmla="*/ 270756 w 1060104"/>
                  <a:gd name="connsiteY21" fmla="*/ 620236 h 645635"/>
                  <a:gd name="connsiteX22" fmla="*/ 269168 w 1060104"/>
                  <a:gd name="connsiteY22" fmla="*/ 613887 h 645635"/>
                  <a:gd name="connsiteX23" fmla="*/ 78668 w 1060104"/>
                  <a:gd name="connsiteY23" fmla="*/ 585312 h 645635"/>
                  <a:gd name="connsiteX24" fmla="*/ 78668 w 1060104"/>
                  <a:gd name="connsiteY24" fmla="*/ 509112 h 645635"/>
                  <a:gd name="connsiteX25" fmla="*/ 0 w 1060104"/>
                  <a:gd name="connsiteY25" fmla="*/ 448324 h 645635"/>
                  <a:gd name="connsiteX26" fmla="*/ 84 w 1060104"/>
                  <a:gd name="connsiteY26" fmla="*/ 447198 h 645635"/>
                  <a:gd name="connsiteX27" fmla="*/ 28660 w 1060104"/>
                  <a:gd name="connsiteY27" fmla="*/ 375760 h 645635"/>
                  <a:gd name="connsiteX28" fmla="*/ 31044 w 1060104"/>
                  <a:gd name="connsiteY28" fmla="*/ 337660 h 645635"/>
                  <a:gd name="connsiteX29" fmla="*/ 4848 w 1060104"/>
                  <a:gd name="connsiteY29" fmla="*/ 313848 h 645635"/>
                  <a:gd name="connsiteX30" fmla="*/ 57236 w 1060104"/>
                  <a:gd name="connsiteY30" fmla="*/ 263841 h 645635"/>
                  <a:gd name="connsiteX31" fmla="*/ 62108 w 1060104"/>
                  <a:gd name="connsiteY31" fmla="*/ 244345 h 645635"/>
                  <a:gd name="connsiteX32" fmla="*/ 197732 w 1060104"/>
                  <a:gd name="connsiteY32" fmla="*/ 280510 h 645635"/>
                  <a:gd name="connsiteX33" fmla="*/ 318380 w 1060104"/>
                  <a:gd name="connsiteY33" fmla="*/ 166210 h 645635"/>
                  <a:gd name="connsiteX34" fmla="*/ 299332 w 1060104"/>
                  <a:gd name="connsiteY34" fmla="*/ 105885 h 645635"/>
                  <a:gd name="connsiteX35" fmla="*/ 413628 w 1060104"/>
                  <a:gd name="connsiteY35" fmla="*/ 102710 h 645635"/>
                  <a:gd name="connsiteX36" fmla="*/ 473956 w 1060104"/>
                  <a:gd name="connsiteY36" fmla="*/ 58260 h 645635"/>
                  <a:gd name="connsiteX37" fmla="*/ 508880 w 1060104"/>
                  <a:gd name="connsiteY37" fmla="*/ 74135 h 645635"/>
                  <a:gd name="connsiteX38" fmla="*/ 585080 w 1060104"/>
                  <a:gd name="connsiteY38" fmla="*/ 13810 h 645635"/>
                  <a:gd name="connsiteX39" fmla="*/ 667628 w 1060104"/>
                  <a:gd name="connsiteY39" fmla="*/ 83660 h 645635"/>
                  <a:gd name="connsiteX40" fmla="*/ 727956 w 1060104"/>
                  <a:gd name="connsiteY40" fmla="*/ 51910 h 645635"/>
                  <a:gd name="connsiteX41" fmla="*/ 877180 w 1060104"/>
                  <a:gd name="connsiteY41" fmla="*/ 51910 h 645635"/>
                  <a:gd name="connsiteX42" fmla="*/ 970908 w 1060104"/>
                  <a:gd name="connsiteY42" fmla="*/ 0 h 645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060104" h="645635">
                    <a:moveTo>
                      <a:pt x="970908" y="0"/>
                    </a:moveTo>
                    <a:lnTo>
                      <a:pt x="994656" y="29686"/>
                    </a:lnTo>
                    <a:lnTo>
                      <a:pt x="994656" y="159861"/>
                    </a:lnTo>
                    <a:lnTo>
                      <a:pt x="1048628" y="207486"/>
                    </a:lnTo>
                    <a:lnTo>
                      <a:pt x="1060104" y="264867"/>
                    </a:lnTo>
                    <a:lnTo>
                      <a:pt x="1007356" y="293210"/>
                    </a:lnTo>
                    <a:lnTo>
                      <a:pt x="899404" y="350360"/>
                    </a:lnTo>
                    <a:lnTo>
                      <a:pt x="832732" y="350360"/>
                    </a:lnTo>
                    <a:lnTo>
                      <a:pt x="797804" y="417035"/>
                    </a:lnTo>
                    <a:lnTo>
                      <a:pt x="753356" y="455135"/>
                    </a:lnTo>
                    <a:lnTo>
                      <a:pt x="731132" y="547210"/>
                    </a:lnTo>
                    <a:lnTo>
                      <a:pt x="753048" y="615310"/>
                    </a:lnTo>
                    <a:lnTo>
                      <a:pt x="715256" y="629760"/>
                    </a:lnTo>
                    <a:lnTo>
                      <a:pt x="654932" y="594835"/>
                    </a:lnTo>
                    <a:lnTo>
                      <a:pt x="581904" y="588485"/>
                    </a:lnTo>
                    <a:lnTo>
                      <a:pt x="540628" y="645635"/>
                    </a:lnTo>
                    <a:lnTo>
                      <a:pt x="451732" y="639285"/>
                    </a:lnTo>
                    <a:lnTo>
                      <a:pt x="432680" y="610710"/>
                    </a:lnTo>
                    <a:lnTo>
                      <a:pt x="340604" y="598010"/>
                    </a:lnTo>
                    <a:lnTo>
                      <a:pt x="283456" y="569435"/>
                    </a:lnTo>
                    <a:lnTo>
                      <a:pt x="270756" y="620235"/>
                    </a:lnTo>
                    <a:lnTo>
                      <a:pt x="270756" y="620236"/>
                    </a:lnTo>
                    <a:lnTo>
                      <a:pt x="269168" y="613887"/>
                    </a:lnTo>
                    <a:lnTo>
                      <a:pt x="78668" y="585312"/>
                    </a:lnTo>
                    <a:lnTo>
                      <a:pt x="78668" y="509112"/>
                    </a:lnTo>
                    <a:lnTo>
                      <a:pt x="0" y="448324"/>
                    </a:lnTo>
                    <a:lnTo>
                      <a:pt x="84" y="447198"/>
                    </a:lnTo>
                    <a:lnTo>
                      <a:pt x="28660" y="375760"/>
                    </a:lnTo>
                    <a:lnTo>
                      <a:pt x="31044" y="337660"/>
                    </a:lnTo>
                    <a:lnTo>
                      <a:pt x="4848" y="313848"/>
                    </a:lnTo>
                    <a:lnTo>
                      <a:pt x="57236" y="263841"/>
                    </a:lnTo>
                    <a:lnTo>
                      <a:pt x="62108" y="244345"/>
                    </a:lnTo>
                    <a:lnTo>
                      <a:pt x="197732" y="280510"/>
                    </a:lnTo>
                    <a:lnTo>
                      <a:pt x="318380" y="166210"/>
                    </a:lnTo>
                    <a:lnTo>
                      <a:pt x="299332" y="105885"/>
                    </a:lnTo>
                    <a:lnTo>
                      <a:pt x="413628" y="102710"/>
                    </a:lnTo>
                    <a:lnTo>
                      <a:pt x="473956" y="58260"/>
                    </a:lnTo>
                    <a:lnTo>
                      <a:pt x="508880" y="74135"/>
                    </a:lnTo>
                    <a:lnTo>
                      <a:pt x="585080" y="13810"/>
                    </a:lnTo>
                    <a:lnTo>
                      <a:pt x="667628" y="83660"/>
                    </a:lnTo>
                    <a:lnTo>
                      <a:pt x="727956" y="51910"/>
                    </a:lnTo>
                    <a:lnTo>
                      <a:pt x="877180" y="51910"/>
                    </a:lnTo>
                    <a:lnTo>
                      <a:pt x="97090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391FE462-E55E-4412-A443-9D13F4F7A0C1}"/>
                  </a:ext>
                </a:extLst>
              </p:cNvPr>
              <p:cNvSpPr/>
              <p:nvPr/>
            </p:nvSpPr>
            <p:spPr>
              <a:xfrm>
                <a:off x="44916724" y="13449301"/>
                <a:ext cx="1961512" cy="1251505"/>
              </a:xfrm>
              <a:custGeom>
                <a:avLst/>
                <a:gdLst>
                  <a:gd name="connsiteX0" fmla="*/ 1616076 w 1961512"/>
                  <a:gd name="connsiteY0" fmla="*/ 0 h 1251505"/>
                  <a:gd name="connsiteX1" fmla="*/ 1741616 w 1961512"/>
                  <a:gd name="connsiteY1" fmla="*/ 59631 h 1251505"/>
                  <a:gd name="connsiteX2" fmla="*/ 1741488 w 1961512"/>
                  <a:gd name="connsiteY2" fmla="*/ 61915 h 1251505"/>
                  <a:gd name="connsiteX3" fmla="*/ 1927228 w 1961512"/>
                  <a:gd name="connsiteY3" fmla="*/ 66677 h 1251505"/>
                  <a:gd name="connsiteX4" fmla="*/ 1961512 w 1961512"/>
                  <a:gd name="connsiteY4" fmla="*/ 152400 h 1251505"/>
                  <a:gd name="connsiteX5" fmla="*/ 1847852 w 1961512"/>
                  <a:gd name="connsiteY5" fmla="*/ 152400 h 1251505"/>
                  <a:gd name="connsiteX6" fmla="*/ 1724028 w 1961512"/>
                  <a:gd name="connsiteY6" fmla="*/ 292100 h 1251505"/>
                  <a:gd name="connsiteX7" fmla="*/ 1774828 w 1961512"/>
                  <a:gd name="connsiteY7" fmla="*/ 400050 h 1251505"/>
                  <a:gd name="connsiteX8" fmla="*/ 1606552 w 1961512"/>
                  <a:gd name="connsiteY8" fmla="*/ 527050 h 1251505"/>
                  <a:gd name="connsiteX9" fmla="*/ 1489076 w 1961512"/>
                  <a:gd name="connsiteY9" fmla="*/ 612775 h 1251505"/>
                  <a:gd name="connsiteX10" fmla="*/ 1416052 w 1961512"/>
                  <a:gd name="connsiteY10" fmla="*/ 615950 h 1251505"/>
                  <a:gd name="connsiteX11" fmla="*/ 1362076 w 1961512"/>
                  <a:gd name="connsiteY11" fmla="*/ 717550 h 1251505"/>
                  <a:gd name="connsiteX12" fmla="*/ 1333500 w 1961512"/>
                  <a:gd name="connsiteY12" fmla="*/ 790575 h 1251505"/>
                  <a:gd name="connsiteX13" fmla="*/ 1355724 w 1961512"/>
                  <a:gd name="connsiteY13" fmla="*/ 866775 h 1251505"/>
                  <a:gd name="connsiteX14" fmla="*/ 1400176 w 1961512"/>
                  <a:gd name="connsiteY14" fmla="*/ 876300 h 1251505"/>
                  <a:gd name="connsiteX15" fmla="*/ 1438276 w 1961512"/>
                  <a:gd name="connsiteY15" fmla="*/ 984250 h 1251505"/>
                  <a:gd name="connsiteX16" fmla="*/ 1501776 w 1961512"/>
                  <a:gd name="connsiteY16" fmla="*/ 1035050 h 1251505"/>
                  <a:gd name="connsiteX17" fmla="*/ 1489076 w 1961512"/>
                  <a:gd name="connsiteY17" fmla="*/ 1098550 h 1251505"/>
                  <a:gd name="connsiteX18" fmla="*/ 1524000 w 1961512"/>
                  <a:gd name="connsiteY18" fmla="*/ 1146175 h 1251505"/>
                  <a:gd name="connsiteX19" fmla="*/ 1562100 w 1961512"/>
                  <a:gd name="connsiteY19" fmla="*/ 1209675 h 1251505"/>
                  <a:gd name="connsiteX20" fmla="*/ 1504336 w 1961512"/>
                  <a:gd name="connsiteY20" fmla="*/ 1251505 h 1251505"/>
                  <a:gd name="connsiteX21" fmla="*/ 1455740 w 1961512"/>
                  <a:gd name="connsiteY21" fmla="*/ 1238250 h 1251505"/>
                  <a:gd name="connsiteX22" fmla="*/ 1403352 w 1961512"/>
                  <a:gd name="connsiteY22" fmla="*/ 1166813 h 1251505"/>
                  <a:gd name="connsiteX23" fmla="*/ 1360488 w 1961512"/>
                  <a:gd name="connsiteY23" fmla="*/ 1166813 h 1251505"/>
                  <a:gd name="connsiteX24" fmla="*/ 1317628 w 1961512"/>
                  <a:gd name="connsiteY24" fmla="*/ 1026319 h 1251505"/>
                  <a:gd name="connsiteX25" fmla="*/ 1172372 w 1961512"/>
                  <a:gd name="connsiteY25" fmla="*/ 1040606 h 1251505"/>
                  <a:gd name="connsiteX26" fmla="*/ 1165980 w 1961512"/>
                  <a:gd name="connsiteY26" fmla="*/ 1057652 h 1251505"/>
                  <a:gd name="connsiteX27" fmla="*/ 1108076 w 1961512"/>
                  <a:gd name="connsiteY27" fmla="*/ 1028700 h 1251505"/>
                  <a:gd name="connsiteX28" fmla="*/ 1069976 w 1961512"/>
                  <a:gd name="connsiteY28" fmla="*/ 1047750 h 1251505"/>
                  <a:gd name="connsiteX29" fmla="*/ 969964 w 1961512"/>
                  <a:gd name="connsiteY29" fmla="*/ 1004888 h 1251505"/>
                  <a:gd name="connsiteX30" fmla="*/ 984252 w 1961512"/>
                  <a:gd name="connsiteY30" fmla="*/ 904875 h 1251505"/>
                  <a:gd name="connsiteX31" fmla="*/ 955676 w 1961512"/>
                  <a:gd name="connsiteY31" fmla="*/ 838200 h 1251505"/>
                  <a:gd name="connsiteX32" fmla="*/ 917576 w 1961512"/>
                  <a:gd name="connsiteY32" fmla="*/ 828675 h 1251505"/>
                  <a:gd name="connsiteX33" fmla="*/ 912812 w 1961512"/>
                  <a:gd name="connsiteY33" fmla="*/ 890588 h 1251505"/>
                  <a:gd name="connsiteX34" fmla="*/ 755652 w 1961512"/>
                  <a:gd name="connsiteY34" fmla="*/ 876300 h 1251505"/>
                  <a:gd name="connsiteX35" fmla="*/ 708028 w 1961512"/>
                  <a:gd name="connsiteY35" fmla="*/ 842963 h 1251505"/>
                  <a:gd name="connsiteX36" fmla="*/ 584200 w 1961512"/>
                  <a:gd name="connsiteY36" fmla="*/ 909638 h 1251505"/>
                  <a:gd name="connsiteX37" fmla="*/ 455612 w 1961512"/>
                  <a:gd name="connsiteY37" fmla="*/ 909638 h 1251505"/>
                  <a:gd name="connsiteX38" fmla="*/ 288924 w 1961512"/>
                  <a:gd name="connsiteY38" fmla="*/ 823913 h 1251505"/>
                  <a:gd name="connsiteX39" fmla="*/ 155576 w 1961512"/>
                  <a:gd name="connsiteY39" fmla="*/ 842963 h 1251505"/>
                  <a:gd name="connsiteX40" fmla="*/ 112716 w 1961512"/>
                  <a:gd name="connsiteY40" fmla="*/ 762000 h 1251505"/>
                  <a:gd name="connsiteX41" fmla="*/ 141288 w 1961512"/>
                  <a:gd name="connsiteY41" fmla="*/ 614363 h 1251505"/>
                  <a:gd name="connsiteX42" fmla="*/ 107952 w 1961512"/>
                  <a:gd name="connsiteY42" fmla="*/ 481013 h 1251505"/>
                  <a:gd name="connsiteX43" fmla="*/ 98428 w 1961512"/>
                  <a:gd name="connsiteY43" fmla="*/ 409575 h 1251505"/>
                  <a:gd name="connsiteX44" fmla="*/ 65088 w 1961512"/>
                  <a:gd name="connsiteY44" fmla="*/ 400050 h 1251505"/>
                  <a:gd name="connsiteX45" fmla="*/ 50536 w 1961512"/>
                  <a:gd name="connsiteY45" fmla="*/ 375101 h 1251505"/>
                  <a:gd name="connsiteX46" fmla="*/ 50800 w 1961512"/>
                  <a:gd name="connsiteY46" fmla="*/ 374651 h 1251505"/>
                  <a:gd name="connsiteX47" fmla="*/ 47628 w 1961512"/>
                  <a:gd name="connsiteY47" fmla="*/ 254001 h 1251505"/>
                  <a:gd name="connsiteX48" fmla="*/ 0 w 1961512"/>
                  <a:gd name="connsiteY48" fmla="*/ 180976 h 1251505"/>
                  <a:gd name="connsiteX49" fmla="*/ 35056 w 1961512"/>
                  <a:gd name="connsiteY49" fmla="*/ 131092 h 1251505"/>
                  <a:gd name="connsiteX50" fmla="*/ 55564 w 1961512"/>
                  <a:gd name="connsiteY50" fmla="*/ 176215 h 1251505"/>
                  <a:gd name="connsiteX51" fmla="*/ 174628 w 1961512"/>
                  <a:gd name="connsiteY51" fmla="*/ 138115 h 1251505"/>
                  <a:gd name="connsiteX52" fmla="*/ 236540 w 1961512"/>
                  <a:gd name="connsiteY52" fmla="*/ 166690 h 1251505"/>
                  <a:gd name="connsiteX53" fmla="*/ 317500 w 1961512"/>
                  <a:gd name="connsiteY53" fmla="*/ 138115 h 1251505"/>
                  <a:gd name="connsiteX54" fmla="*/ 319564 w 1961512"/>
                  <a:gd name="connsiteY54" fmla="*/ 107180 h 1251505"/>
                  <a:gd name="connsiteX55" fmla="*/ 482600 w 1961512"/>
                  <a:gd name="connsiteY55" fmla="*/ 196850 h 1251505"/>
                  <a:gd name="connsiteX56" fmla="*/ 596900 w 1961512"/>
                  <a:gd name="connsiteY56" fmla="*/ 203200 h 1251505"/>
                  <a:gd name="connsiteX57" fmla="*/ 673100 w 1961512"/>
                  <a:gd name="connsiteY57" fmla="*/ 184150 h 1251505"/>
                  <a:gd name="connsiteX58" fmla="*/ 673100 w 1961512"/>
                  <a:gd name="connsiteY58" fmla="*/ 250825 h 1251505"/>
                  <a:gd name="connsiteX59" fmla="*/ 771524 w 1961512"/>
                  <a:gd name="connsiteY59" fmla="*/ 276225 h 1251505"/>
                  <a:gd name="connsiteX60" fmla="*/ 815976 w 1961512"/>
                  <a:gd name="connsiteY60" fmla="*/ 254000 h 1251505"/>
                  <a:gd name="connsiteX61" fmla="*/ 949324 w 1961512"/>
                  <a:gd name="connsiteY61" fmla="*/ 276225 h 1251505"/>
                  <a:gd name="connsiteX62" fmla="*/ 1114428 w 1961512"/>
                  <a:gd name="connsiteY62" fmla="*/ 365125 h 1251505"/>
                  <a:gd name="connsiteX63" fmla="*/ 1209676 w 1961512"/>
                  <a:gd name="connsiteY63" fmla="*/ 339725 h 1251505"/>
                  <a:gd name="connsiteX64" fmla="*/ 1266828 w 1961512"/>
                  <a:gd name="connsiteY64" fmla="*/ 368300 h 1251505"/>
                  <a:gd name="connsiteX65" fmla="*/ 1311276 w 1961512"/>
                  <a:gd name="connsiteY65" fmla="*/ 282575 h 1251505"/>
                  <a:gd name="connsiteX66" fmla="*/ 1263652 w 1961512"/>
                  <a:gd name="connsiteY66" fmla="*/ 92075 h 1251505"/>
                  <a:gd name="connsiteX67" fmla="*/ 1327152 w 1961512"/>
                  <a:gd name="connsiteY67" fmla="*/ 17030 h 1251505"/>
                  <a:gd name="connsiteX68" fmla="*/ 1371600 w 1961512"/>
                  <a:gd name="connsiteY68" fmla="*/ 19050 h 1251505"/>
                  <a:gd name="connsiteX69" fmla="*/ 1403352 w 1961512"/>
                  <a:gd name="connsiteY69" fmla="*/ 3175 h 1251505"/>
                  <a:gd name="connsiteX70" fmla="*/ 1492252 w 1961512"/>
                  <a:gd name="connsiteY70" fmla="*/ 28575 h 1251505"/>
                  <a:gd name="connsiteX71" fmla="*/ 1616076 w 1961512"/>
                  <a:gd name="connsiteY71" fmla="*/ 0 h 1251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1961512" h="1251505">
                    <a:moveTo>
                      <a:pt x="1616076" y="0"/>
                    </a:moveTo>
                    <a:lnTo>
                      <a:pt x="1741616" y="59631"/>
                    </a:lnTo>
                    <a:lnTo>
                      <a:pt x="1741488" y="61915"/>
                    </a:lnTo>
                    <a:lnTo>
                      <a:pt x="1927228" y="66677"/>
                    </a:lnTo>
                    <a:lnTo>
                      <a:pt x="1961512" y="152400"/>
                    </a:lnTo>
                    <a:lnTo>
                      <a:pt x="1847852" y="152400"/>
                    </a:lnTo>
                    <a:lnTo>
                      <a:pt x="1724028" y="292100"/>
                    </a:lnTo>
                    <a:lnTo>
                      <a:pt x="1774828" y="400050"/>
                    </a:lnTo>
                    <a:lnTo>
                      <a:pt x="1606552" y="527050"/>
                    </a:lnTo>
                    <a:lnTo>
                      <a:pt x="1489076" y="612775"/>
                    </a:lnTo>
                    <a:lnTo>
                      <a:pt x="1416052" y="615950"/>
                    </a:lnTo>
                    <a:lnTo>
                      <a:pt x="1362076" y="717550"/>
                    </a:lnTo>
                    <a:lnTo>
                      <a:pt x="1333500" y="790575"/>
                    </a:lnTo>
                    <a:lnTo>
                      <a:pt x="1355724" y="866775"/>
                    </a:lnTo>
                    <a:lnTo>
                      <a:pt x="1400176" y="876300"/>
                    </a:lnTo>
                    <a:lnTo>
                      <a:pt x="1438276" y="984250"/>
                    </a:lnTo>
                    <a:lnTo>
                      <a:pt x="1501776" y="1035050"/>
                    </a:lnTo>
                    <a:lnTo>
                      <a:pt x="1489076" y="1098550"/>
                    </a:lnTo>
                    <a:lnTo>
                      <a:pt x="1524000" y="1146175"/>
                    </a:lnTo>
                    <a:lnTo>
                      <a:pt x="1562100" y="1209675"/>
                    </a:lnTo>
                    <a:lnTo>
                      <a:pt x="1504336" y="1251505"/>
                    </a:lnTo>
                    <a:lnTo>
                      <a:pt x="1455740" y="1238250"/>
                    </a:lnTo>
                    <a:lnTo>
                      <a:pt x="1403352" y="1166813"/>
                    </a:lnTo>
                    <a:lnTo>
                      <a:pt x="1360488" y="1166813"/>
                    </a:lnTo>
                    <a:lnTo>
                      <a:pt x="1317628" y="1026319"/>
                    </a:lnTo>
                    <a:lnTo>
                      <a:pt x="1172372" y="1040606"/>
                    </a:lnTo>
                    <a:lnTo>
                      <a:pt x="1165980" y="1057652"/>
                    </a:lnTo>
                    <a:lnTo>
                      <a:pt x="1108076" y="1028700"/>
                    </a:lnTo>
                    <a:lnTo>
                      <a:pt x="1069976" y="1047750"/>
                    </a:lnTo>
                    <a:lnTo>
                      <a:pt x="969964" y="1004888"/>
                    </a:lnTo>
                    <a:lnTo>
                      <a:pt x="984252" y="904875"/>
                    </a:lnTo>
                    <a:lnTo>
                      <a:pt x="955676" y="838200"/>
                    </a:lnTo>
                    <a:lnTo>
                      <a:pt x="917576" y="828675"/>
                    </a:lnTo>
                    <a:lnTo>
                      <a:pt x="912812" y="890588"/>
                    </a:lnTo>
                    <a:lnTo>
                      <a:pt x="755652" y="876300"/>
                    </a:lnTo>
                    <a:lnTo>
                      <a:pt x="708028" y="842963"/>
                    </a:lnTo>
                    <a:lnTo>
                      <a:pt x="584200" y="909638"/>
                    </a:lnTo>
                    <a:lnTo>
                      <a:pt x="455612" y="909638"/>
                    </a:lnTo>
                    <a:lnTo>
                      <a:pt x="288924" y="823913"/>
                    </a:lnTo>
                    <a:lnTo>
                      <a:pt x="155576" y="842963"/>
                    </a:lnTo>
                    <a:lnTo>
                      <a:pt x="112716" y="762000"/>
                    </a:lnTo>
                    <a:lnTo>
                      <a:pt x="141288" y="614363"/>
                    </a:lnTo>
                    <a:lnTo>
                      <a:pt x="107952" y="481013"/>
                    </a:lnTo>
                    <a:lnTo>
                      <a:pt x="98428" y="409575"/>
                    </a:lnTo>
                    <a:lnTo>
                      <a:pt x="65088" y="400050"/>
                    </a:lnTo>
                    <a:lnTo>
                      <a:pt x="50536" y="375101"/>
                    </a:lnTo>
                    <a:lnTo>
                      <a:pt x="50800" y="374651"/>
                    </a:lnTo>
                    <a:cubicBezTo>
                      <a:pt x="49744" y="334434"/>
                      <a:pt x="48684" y="294218"/>
                      <a:pt x="47628" y="254001"/>
                    </a:cubicBezTo>
                    <a:lnTo>
                      <a:pt x="0" y="180976"/>
                    </a:lnTo>
                    <a:lnTo>
                      <a:pt x="35056" y="131092"/>
                    </a:lnTo>
                    <a:lnTo>
                      <a:pt x="55564" y="176215"/>
                    </a:lnTo>
                    <a:lnTo>
                      <a:pt x="174628" y="138115"/>
                    </a:lnTo>
                    <a:lnTo>
                      <a:pt x="236540" y="166690"/>
                    </a:lnTo>
                    <a:lnTo>
                      <a:pt x="317500" y="138115"/>
                    </a:lnTo>
                    <a:lnTo>
                      <a:pt x="319564" y="107180"/>
                    </a:lnTo>
                    <a:lnTo>
                      <a:pt x="482600" y="196850"/>
                    </a:lnTo>
                    <a:lnTo>
                      <a:pt x="596900" y="203200"/>
                    </a:lnTo>
                    <a:lnTo>
                      <a:pt x="673100" y="184150"/>
                    </a:lnTo>
                    <a:lnTo>
                      <a:pt x="673100" y="250825"/>
                    </a:lnTo>
                    <a:lnTo>
                      <a:pt x="771524" y="276225"/>
                    </a:lnTo>
                    <a:lnTo>
                      <a:pt x="815976" y="254000"/>
                    </a:lnTo>
                    <a:lnTo>
                      <a:pt x="949324" y="276225"/>
                    </a:lnTo>
                    <a:lnTo>
                      <a:pt x="1114428" y="365125"/>
                    </a:lnTo>
                    <a:lnTo>
                      <a:pt x="1209676" y="339725"/>
                    </a:lnTo>
                    <a:lnTo>
                      <a:pt x="1266828" y="368300"/>
                    </a:lnTo>
                    <a:lnTo>
                      <a:pt x="1311276" y="282575"/>
                    </a:lnTo>
                    <a:lnTo>
                      <a:pt x="1263652" y="92075"/>
                    </a:lnTo>
                    <a:lnTo>
                      <a:pt x="1327152" y="17030"/>
                    </a:lnTo>
                    <a:lnTo>
                      <a:pt x="1371600" y="19050"/>
                    </a:lnTo>
                    <a:lnTo>
                      <a:pt x="1403352" y="3175"/>
                    </a:lnTo>
                    <a:lnTo>
                      <a:pt x="1492252" y="28575"/>
                    </a:lnTo>
                    <a:lnTo>
                      <a:pt x="16160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19B7AA40-1224-47B1-876A-4624441023EF}"/>
                  </a:ext>
                </a:extLst>
              </p:cNvPr>
              <p:cNvSpPr/>
              <p:nvPr/>
            </p:nvSpPr>
            <p:spPr>
              <a:xfrm>
                <a:off x="45802864" y="10772778"/>
                <a:ext cx="752956" cy="862963"/>
              </a:xfrm>
              <a:custGeom>
                <a:avLst/>
                <a:gdLst>
                  <a:gd name="connsiteX0" fmla="*/ 360048 w 752956"/>
                  <a:gd name="connsiteY0" fmla="*/ 0 h 862963"/>
                  <a:gd name="connsiteX1" fmla="*/ 426724 w 752956"/>
                  <a:gd name="connsiteY1" fmla="*/ 0 h 862963"/>
                  <a:gd name="connsiteX2" fmla="*/ 617224 w 752956"/>
                  <a:gd name="connsiteY2" fmla="*/ 85725 h 862963"/>
                  <a:gd name="connsiteX3" fmla="*/ 712472 w 752956"/>
                  <a:gd name="connsiteY3" fmla="*/ 47625 h 862963"/>
                  <a:gd name="connsiteX4" fmla="*/ 710368 w 752956"/>
                  <a:gd name="connsiteY4" fmla="*/ 40584 h 862963"/>
                  <a:gd name="connsiteX5" fmla="*/ 717236 w 752956"/>
                  <a:gd name="connsiteY5" fmla="*/ 47623 h 862963"/>
                  <a:gd name="connsiteX6" fmla="*/ 719616 w 752956"/>
                  <a:gd name="connsiteY6" fmla="*/ 245267 h 862963"/>
                  <a:gd name="connsiteX7" fmla="*/ 752956 w 752956"/>
                  <a:gd name="connsiteY7" fmla="*/ 328611 h 862963"/>
                  <a:gd name="connsiteX8" fmla="*/ 738332 w 752956"/>
                  <a:gd name="connsiteY8" fmla="*/ 370393 h 862963"/>
                  <a:gd name="connsiteX9" fmla="*/ 698184 w 752956"/>
                  <a:gd name="connsiteY9" fmla="*/ 380998 h 862963"/>
                  <a:gd name="connsiteX10" fmla="*/ 590236 w 752956"/>
                  <a:gd name="connsiteY10" fmla="*/ 415923 h 862963"/>
                  <a:gd name="connsiteX11" fmla="*/ 539436 w 752956"/>
                  <a:gd name="connsiteY11" fmla="*/ 457198 h 862963"/>
                  <a:gd name="connsiteX12" fmla="*/ 580712 w 752956"/>
                  <a:gd name="connsiteY12" fmla="*/ 482598 h 862963"/>
                  <a:gd name="connsiteX13" fmla="*/ 555312 w 752956"/>
                  <a:gd name="connsiteY13" fmla="*/ 574673 h 862963"/>
                  <a:gd name="connsiteX14" fmla="*/ 587060 w 752956"/>
                  <a:gd name="connsiteY14" fmla="*/ 654048 h 862963"/>
                  <a:gd name="connsiteX15" fmla="*/ 672784 w 752956"/>
                  <a:gd name="connsiteY15" fmla="*/ 714373 h 862963"/>
                  <a:gd name="connsiteX16" fmla="*/ 568012 w 752956"/>
                  <a:gd name="connsiteY16" fmla="*/ 758823 h 862963"/>
                  <a:gd name="connsiteX17" fmla="*/ 536260 w 752956"/>
                  <a:gd name="connsiteY17" fmla="*/ 739773 h 862963"/>
                  <a:gd name="connsiteX18" fmla="*/ 501336 w 752956"/>
                  <a:gd name="connsiteY18" fmla="*/ 765173 h 862963"/>
                  <a:gd name="connsiteX19" fmla="*/ 415612 w 752956"/>
                  <a:gd name="connsiteY19" fmla="*/ 746123 h 862963"/>
                  <a:gd name="connsiteX20" fmla="*/ 409260 w 752956"/>
                  <a:gd name="connsiteY20" fmla="*/ 819148 h 862963"/>
                  <a:gd name="connsiteX21" fmla="*/ 441012 w 752956"/>
                  <a:gd name="connsiteY21" fmla="*/ 838198 h 862963"/>
                  <a:gd name="connsiteX22" fmla="*/ 414340 w 752956"/>
                  <a:gd name="connsiteY22" fmla="*/ 862963 h 862963"/>
                  <a:gd name="connsiteX23" fmla="*/ 371160 w 752956"/>
                  <a:gd name="connsiteY23" fmla="*/ 815974 h 862963"/>
                  <a:gd name="connsiteX24" fmla="*/ 314012 w 752956"/>
                  <a:gd name="connsiteY24" fmla="*/ 822324 h 862963"/>
                  <a:gd name="connsiteX25" fmla="*/ 263212 w 752956"/>
                  <a:gd name="connsiteY25" fmla="*/ 755649 h 862963"/>
                  <a:gd name="connsiteX26" fmla="*/ 101288 w 752956"/>
                  <a:gd name="connsiteY26" fmla="*/ 758824 h 862963"/>
                  <a:gd name="connsiteX27" fmla="*/ 75888 w 752956"/>
                  <a:gd name="connsiteY27" fmla="*/ 682624 h 862963"/>
                  <a:gd name="connsiteX28" fmla="*/ 7228 w 752956"/>
                  <a:gd name="connsiteY28" fmla="*/ 672061 h 862963"/>
                  <a:gd name="connsiteX29" fmla="*/ 18736 w 752956"/>
                  <a:gd name="connsiteY29" fmla="*/ 666749 h 862963"/>
                  <a:gd name="connsiteX30" fmla="*/ 0 w 752956"/>
                  <a:gd name="connsiteY30" fmla="*/ 606212 h 862963"/>
                  <a:gd name="connsiteX31" fmla="*/ 31436 w 752956"/>
                  <a:gd name="connsiteY31" fmla="*/ 614363 h 862963"/>
                  <a:gd name="connsiteX32" fmla="*/ 40960 w 752956"/>
                  <a:gd name="connsiteY32" fmla="*/ 566738 h 862963"/>
                  <a:gd name="connsiteX33" fmla="*/ 107636 w 752956"/>
                  <a:gd name="connsiteY33" fmla="*/ 514350 h 862963"/>
                  <a:gd name="connsiteX34" fmla="*/ 102872 w 752956"/>
                  <a:gd name="connsiteY34" fmla="*/ 295275 h 862963"/>
                  <a:gd name="connsiteX35" fmla="*/ 193360 w 752956"/>
                  <a:gd name="connsiteY35" fmla="*/ 176213 h 862963"/>
                  <a:gd name="connsiteX36" fmla="*/ 245748 w 752956"/>
                  <a:gd name="connsiteY36" fmla="*/ 176213 h 862963"/>
                  <a:gd name="connsiteX37" fmla="*/ 331472 w 752956"/>
                  <a:gd name="connsiteY37" fmla="*/ 100013 h 862963"/>
                  <a:gd name="connsiteX38" fmla="*/ 360048 w 752956"/>
                  <a:gd name="connsiteY38" fmla="*/ 0 h 862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52956" h="862963">
                    <a:moveTo>
                      <a:pt x="360048" y="0"/>
                    </a:moveTo>
                    <a:lnTo>
                      <a:pt x="426724" y="0"/>
                    </a:lnTo>
                    <a:lnTo>
                      <a:pt x="617224" y="85725"/>
                    </a:lnTo>
                    <a:lnTo>
                      <a:pt x="712472" y="47625"/>
                    </a:lnTo>
                    <a:lnTo>
                      <a:pt x="710368" y="40584"/>
                    </a:lnTo>
                    <a:lnTo>
                      <a:pt x="717236" y="47623"/>
                    </a:lnTo>
                    <a:cubicBezTo>
                      <a:pt x="718032" y="113504"/>
                      <a:pt x="718824" y="179386"/>
                      <a:pt x="719616" y="245267"/>
                    </a:cubicBezTo>
                    <a:lnTo>
                      <a:pt x="752956" y="328611"/>
                    </a:lnTo>
                    <a:lnTo>
                      <a:pt x="738332" y="370393"/>
                    </a:lnTo>
                    <a:lnTo>
                      <a:pt x="698184" y="380998"/>
                    </a:lnTo>
                    <a:lnTo>
                      <a:pt x="590236" y="415923"/>
                    </a:lnTo>
                    <a:lnTo>
                      <a:pt x="539436" y="457198"/>
                    </a:lnTo>
                    <a:lnTo>
                      <a:pt x="580712" y="482598"/>
                    </a:lnTo>
                    <a:lnTo>
                      <a:pt x="555312" y="574673"/>
                    </a:lnTo>
                    <a:lnTo>
                      <a:pt x="587060" y="654048"/>
                    </a:lnTo>
                    <a:lnTo>
                      <a:pt x="672784" y="714373"/>
                    </a:lnTo>
                    <a:lnTo>
                      <a:pt x="568012" y="758823"/>
                    </a:lnTo>
                    <a:lnTo>
                      <a:pt x="536260" y="739773"/>
                    </a:lnTo>
                    <a:lnTo>
                      <a:pt x="501336" y="765173"/>
                    </a:lnTo>
                    <a:lnTo>
                      <a:pt x="415612" y="746123"/>
                    </a:lnTo>
                    <a:lnTo>
                      <a:pt x="409260" y="819148"/>
                    </a:lnTo>
                    <a:lnTo>
                      <a:pt x="441012" y="838198"/>
                    </a:lnTo>
                    <a:lnTo>
                      <a:pt x="414340" y="862963"/>
                    </a:lnTo>
                    <a:lnTo>
                      <a:pt x="371160" y="815974"/>
                    </a:lnTo>
                    <a:lnTo>
                      <a:pt x="314012" y="822324"/>
                    </a:lnTo>
                    <a:lnTo>
                      <a:pt x="263212" y="755649"/>
                    </a:lnTo>
                    <a:lnTo>
                      <a:pt x="101288" y="758824"/>
                    </a:lnTo>
                    <a:lnTo>
                      <a:pt x="75888" y="682624"/>
                    </a:lnTo>
                    <a:lnTo>
                      <a:pt x="7228" y="672061"/>
                    </a:lnTo>
                    <a:lnTo>
                      <a:pt x="18736" y="666749"/>
                    </a:lnTo>
                    <a:lnTo>
                      <a:pt x="0" y="606212"/>
                    </a:lnTo>
                    <a:lnTo>
                      <a:pt x="31436" y="614363"/>
                    </a:lnTo>
                    <a:lnTo>
                      <a:pt x="40960" y="566738"/>
                    </a:lnTo>
                    <a:lnTo>
                      <a:pt x="107636" y="514350"/>
                    </a:lnTo>
                    <a:lnTo>
                      <a:pt x="102872" y="295275"/>
                    </a:lnTo>
                    <a:lnTo>
                      <a:pt x="193360" y="176213"/>
                    </a:lnTo>
                    <a:lnTo>
                      <a:pt x="245748" y="176213"/>
                    </a:lnTo>
                    <a:lnTo>
                      <a:pt x="331472" y="100013"/>
                    </a:lnTo>
                    <a:lnTo>
                      <a:pt x="3600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1521D2F7-7DBA-4FFE-B1C2-C9C3C83F55E5}"/>
                  </a:ext>
                </a:extLst>
              </p:cNvPr>
              <p:cNvSpPr/>
              <p:nvPr/>
            </p:nvSpPr>
            <p:spPr>
              <a:xfrm>
                <a:off x="46212124" y="11143171"/>
                <a:ext cx="931864" cy="1110742"/>
              </a:xfrm>
              <a:custGeom>
                <a:avLst/>
                <a:gdLst>
                  <a:gd name="connsiteX0" fmla="*/ 329072 w 931864"/>
                  <a:gd name="connsiteY0" fmla="*/ 0 h 1110742"/>
                  <a:gd name="connsiteX1" fmla="*/ 310356 w 931864"/>
                  <a:gd name="connsiteY1" fmla="*/ 53468 h 1110742"/>
                  <a:gd name="connsiteX2" fmla="*/ 307976 w 931864"/>
                  <a:gd name="connsiteY2" fmla="*/ 91568 h 1110742"/>
                  <a:gd name="connsiteX3" fmla="*/ 355600 w 931864"/>
                  <a:gd name="connsiteY3" fmla="*/ 105855 h 1110742"/>
                  <a:gd name="connsiteX4" fmla="*/ 369888 w 931864"/>
                  <a:gd name="connsiteY4" fmla="*/ 153480 h 1110742"/>
                  <a:gd name="connsiteX5" fmla="*/ 381796 w 931864"/>
                  <a:gd name="connsiteY5" fmla="*/ 205868 h 1110742"/>
                  <a:gd name="connsiteX6" fmla="*/ 415132 w 931864"/>
                  <a:gd name="connsiteY6" fmla="*/ 208249 h 1110742"/>
                  <a:gd name="connsiteX7" fmla="*/ 462756 w 931864"/>
                  <a:gd name="connsiteY7" fmla="*/ 215393 h 1110742"/>
                  <a:gd name="connsiteX8" fmla="*/ 531404 w 931864"/>
                  <a:gd name="connsiteY8" fmla="*/ 156991 h 1110742"/>
                  <a:gd name="connsiteX9" fmla="*/ 533400 w 931864"/>
                  <a:gd name="connsiteY9" fmla="*/ 197931 h 1110742"/>
                  <a:gd name="connsiteX10" fmla="*/ 609600 w 931864"/>
                  <a:gd name="connsiteY10" fmla="*/ 197931 h 1110742"/>
                  <a:gd name="connsiteX11" fmla="*/ 615952 w 931864"/>
                  <a:gd name="connsiteY11" fmla="*/ 255081 h 1110742"/>
                  <a:gd name="connsiteX12" fmla="*/ 641352 w 931864"/>
                  <a:gd name="connsiteY12" fmla="*/ 286831 h 1110742"/>
                  <a:gd name="connsiteX13" fmla="*/ 704852 w 931864"/>
                  <a:gd name="connsiteY13" fmla="*/ 283656 h 1110742"/>
                  <a:gd name="connsiteX14" fmla="*/ 727076 w 931864"/>
                  <a:gd name="connsiteY14" fmla="*/ 305881 h 1110742"/>
                  <a:gd name="connsiteX15" fmla="*/ 736600 w 931864"/>
                  <a:gd name="connsiteY15" fmla="*/ 407481 h 1110742"/>
                  <a:gd name="connsiteX16" fmla="*/ 783500 w 931864"/>
                  <a:gd name="connsiteY16" fmla="*/ 414181 h 1110742"/>
                  <a:gd name="connsiteX17" fmla="*/ 746124 w 931864"/>
                  <a:gd name="connsiteY17" fmla="*/ 467804 h 1110742"/>
                  <a:gd name="connsiteX18" fmla="*/ 822324 w 931864"/>
                  <a:gd name="connsiteY18" fmla="*/ 539242 h 1110742"/>
                  <a:gd name="connsiteX19" fmla="*/ 836612 w 931864"/>
                  <a:gd name="connsiteY19" fmla="*/ 629729 h 1110742"/>
                  <a:gd name="connsiteX20" fmla="*/ 931864 w 931864"/>
                  <a:gd name="connsiteY20" fmla="*/ 767842 h 1110742"/>
                  <a:gd name="connsiteX21" fmla="*/ 874716 w 931864"/>
                  <a:gd name="connsiteY21" fmla="*/ 863092 h 1110742"/>
                  <a:gd name="connsiteX22" fmla="*/ 817564 w 931864"/>
                  <a:gd name="connsiteY22" fmla="*/ 901192 h 1110742"/>
                  <a:gd name="connsiteX23" fmla="*/ 841376 w 931864"/>
                  <a:gd name="connsiteY23" fmla="*/ 948817 h 1110742"/>
                  <a:gd name="connsiteX24" fmla="*/ 855664 w 931864"/>
                  <a:gd name="connsiteY24" fmla="*/ 972629 h 1110742"/>
                  <a:gd name="connsiteX25" fmla="*/ 798516 w 931864"/>
                  <a:gd name="connsiteY25" fmla="*/ 1005967 h 1110742"/>
                  <a:gd name="connsiteX26" fmla="*/ 684212 w 931864"/>
                  <a:gd name="connsiteY26" fmla="*/ 967867 h 1110742"/>
                  <a:gd name="connsiteX27" fmla="*/ 598488 w 931864"/>
                  <a:gd name="connsiteY27" fmla="*/ 1005967 h 1110742"/>
                  <a:gd name="connsiteX28" fmla="*/ 603252 w 931864"/>
                  <a:gd name="connsiteY28" fmla="*/ 1101217 h 1110742"/>
                  <a:gd name="connsiteX29" fmla="*/ 546100 w 931864"/>
                  <a:gd name="connsiteY29" fmla="*/ 1110742 h 1110742"/>
                  <a:gd name="connsiteX30" fmla="*/ 503240 w 931864"/>
                  <a:gd name="connsiteY30" fmla="*/ 1067879 h 1110742"/>
                  <a:gd name="connsiteX31" fmla="*/ 410900 w 931864"/>
                  <a:gd name="connsiteY31" fmla="*/ 1073392 h 1110742"/>
                  <a:gd name="connsiteX32" fmla="*/ 368300 w 931864"/>
                  <a:gd name="connsiteY32" fmla="*/ 1058356 h 1110742"/>
                  <a:gd name="connsiteX33" fmla="*/ 342900 w 931864"/>
                  <a:gd name="connsiteY33" fmla="*/ 1013906 h 1110742"/>
                  <a:gd name="connsiteX34" fmla="*/ 365124 w 931864"/>
                  <a:gd name="connsiteY34" fmla="*/ 950406 h 1110742"/>
                  <a:gd name="connsiteX35" fmla="*/ 269876 w 931864"/>
                  <a:gd name="connsiteY35" fmla="*/ 832931 h 1110742"/>
                  <a:gd name="connsiteX36" fmla="*/ 273052 w 931864"/>
                  <a:gd name="connsiteY36" fmla="*/ 740856 h 1110742"/>
                  <a:gd name="connsiteX37" fmla="*/ 222252 w 931864"/>
                  <a:gd name="connsiteY37" fmla="*/ 712281 h 1110742"/>
                  <a:gd name="connsiteX38" fmla="*/ 152400 w 931864"/>
                  <a:gd name="connsiteY38" fmla="*/ 715456 h 1110742"/>
                  <a:gd name="connsiteX39" fmla="*/ 69852 w 931864"/>
                  <a:gd name="connsiteY39" fmla="*/ 674181 h 1110742"/>
                  <a:gd name="connsiteX40" fmla="*/ 69852 w 931864"/>
                  <a:gd name="connsiteY40" fmla="*/ 563056 h 1110742"/>
                  <a:gd name="connsiteX41" fmla="*/ 5080 w 931864"/>
                  <a:gd name="connsiteY41" fmla="*/ 492570 h 1110742"/>
                  <a:gd name="connsiteX42" fmla="*/ 31752 w 931864"/>
                  <a:gd name="connsiteY42" fmla="*/ 467805 h 1110742"/>
                  <a:gd name="connsiteX43" fmla="*/ 0 w 931864"/>
                  <a:gd name="connsiteY43" fmla="*/ 448755 h 1110742"/>
                  <a:gd name="connsiteX44" fmla="*/ 6352 w 931864"/>
                  <a:gd name="connsiteY44" fmla="*/ 375730 h 1110742"/>
                  <a:gd name="connsiteX45" fmla="*/ 92076 w 931864"/>
                  <a:gd name="connsiteY45" fmla="*/ 394780 h 1110742"/>
                  <a:gd name="connsiteX46" fmla="*/ 127000 w 931864"/>
                  <a:gd name="connsiteY46" fmla="*/ 369380 h 1110742"/>
                  <a:gd name="connsiteX47" fmla="*/ 158752 w 931864"/>
                  <a:gd name="connsiteY47" fmla="*/ 388430 h 1110742"/>
                  <a:gd name="connsiteX48" fmla="*/ 263524 w 931864"/>
                  <a:gd name="connsiteY48" fmla="*/ 343980 h 1110742"/>
                  <a:gd name="connsiteX49" fmla="*/ 177800 w 931864"/>
                  <a:gd name="connsiteY49" fmla="*/ 283655 h 1110742"/>
                  <a:gd name="connsiteX50" fmla="*/ 146052 w 931864"/>
                  <a:gd name="connsiteY50" fmla="*/ 204280 h 1110742"/>
                  <a:gd name="connsiteX51" fmla="*/ 171452 w 931864"/>
                  <a:gd name="connsiteY51" fmla="*/ 112205 h 1110742"/>
                  <a:gd name="connsiteX52" fmla="*/ 130176 w 931864"/>
                  <a:gd name="connsiteY52" fmla="*/ 86805 h 1110742"/>
                  <a:gd name="connsiteX53" fmla="*/ 180976 w 931864"/>
                  <a:gd name="connsiteY53" fmla="*/ 45530 h 1110742"/>
                  <a:gd name="connsiteX54" fmla="*/ 288924 w 931864"/>
                  <a:gd name="connsiteY54" fmla="*/ 10605 h 1110742"/>
                  <a:gd name="connsiteX55" fmla="*/ 329072 w 931864"/>
                  <a:gd name="connsiteY55" fmla="*/ 0 h 1110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931864" h="1110742">
                    <a:moveTo>
                      <a:pt x="329072" y="0"/>
                    </a:moveTo>
                    <a:lnTo>
                      <a:pt x="310356" y="53468"/>
                    </a:lnTo>
                    <a:lnTo>
                      <a:pt x="307976" y="91568"/>
                    </a:lnTo>
                    <a:lnTo>
                      <a:pt x="355600" y="105855"/>
                    </a:lnTo>
                    <a:lnTo>
                      <a:pt x="369888" y="153480"/>
                    </a:lnTo>
                    <a:lnTo>
                      <a:pt x="381796" y="205868"/>
                    </a:lnTo>
                    <a:lnTo>
                      <a:pt x="415132" y="208249"/>
                    </a:lnTo>
                    <a:lnTo>
                      <a:pt x="462756" y="215393"/>
                    </a:lnTo>
                    <a:lnTo>
                      <a:pt x="531404" y="156991"/>
                    </a:lnTo>
                    <a:lnTo>
                      <a:pt x="533400" y="197931"/>
                    </a:lnTo>
                    <a:lnTo>
                      <a:pt x="609600" y="197931"/>
                    </a:lnTo>
                    <a:lnTo>
                      <a:pt x="615952" y="255081"/>
                    </a:lnTo>
                    <a:lnTo>
                      <a:pt x="641352" y="286831"/>
                    </a:lnTo>
                    <a:lnTo>
                      <a:pt x="704852" y="283656"/>
                    </a:lnTo>
                    <a:lnTo>
                      <a:pt x="727076" y="305881"/>
                    </a:lnTo>
                    <a:lnTo>
                      <a:pt x="736600" y="407481"/>
                    </a:lnTo>
                    <a:lnTo>
                      <a:pt x="783500" y="414181"/>
                    </a:lnTo>
                    <a:lnTo>
                      <a:pt x="746124" y="467804"/>
                    </a:lnTo>
                    <a:lnTo>
                      <a:pt x="822324" y="539242"/>
                    </a:lnTo>
                    <a:lnTo>
                      <a:pt x="836612" y="629729"/>
                    </a:lnTo>
                    <a:lnTo>
                      <a:pt x="931864" y="767842"/>
                    </a:lnTo>
                    <a:lnTo>
                      <a:pt x="874716" y="863092"/>
                    </a:lnTo>
                    <a:lnTo>
                      <a:pt x="817564" y="901192"/>
                    </a:lnTo>
                    <a:lnTo>
                      <a:pt x="841376" y="948817"/>
                    </a:lnTo>
                    <a:lnTo>
                      <a:pt x="855664" y="972629"/>
                    </a:lnTo>
                    <a:lnTo>
                      <a:pt x="798516" y="1005967"/>
                    </a:lnTo>
                    <a:lnTo>
                      <a:pt x="684212" y="967867"/>
                    </a:lnTo>
                    <a:lnTo>
                      <a:pt x="598488" y="1005967"/>
                    </a:lnTo>
                    <a:lnTo>
                      <a:pt x="603252" y="1101217"/>
                    </a:lnTo>
                    <a:lnTo>
                      <a:pt x="546100" y="1110742"/>
                    </a:lnTo>
                    <a:lnTo>
                      <a:pt x="503240" y="1067879"/>
                    </a:lnTo>
                    <a:lnTo>
                      <a:pt x="410900" y="1073392"/>
                    </a:lnTo>
                    <a:lnTo>
                      <a:pt x="368300" y="1058356"/>
                    </a:lnTo>
                    <a:lnTo>
                      <a:pt x="342900" y="1013906"/>
                    </a:lnTo>
                    <a:lnTo>
                      <a:pt x="365124" y="950406"/>
                    </a:lnTo>
                    <a:lnTo>
                      <a:pt x="269876" y="832931"/>
                    </a:lnTo>
                    <a:lnTo>
                      <a:pt x="273052" y="740856"/>
                    </a:lnTo>
                    <a:lnTo>
                      <a:pt x="222252" y="712281"/>
                    </a:lnTo>
                    <a:lnTo>
                      <a:pt x="152400" y="715456"/>
                    </a:lnTo>
                    <a:lnTo>
                      <a:pt x="69852" y="674181"/>
                    </a:lnTo>
                    <a:lnTo>
                      <a:pt x="69852" y="563056"/>
                    </a:lnTo>
                    <a:lnTo>
                      <a:pt x="5080" y="492570"/>
                    </a:lnTo>
                    <a:lnTo>
                      <a:pt x="31752" y="467805"/>
                    </a:lnTo>
                    <a:lnTo>
                      <a:pt x="0" y="448755"/>
                    </a:lnTo>
                    <a:lnTo>
                      <a:pt x="6352" y="375730"/>
                    </a:lnTo>
                    <a:lnTo>
                      <a:pt x="92076" y="394780"/>
                    </a:lnTo>
                    <a:lnTo>
                      <a:pt x="127000" y="369380"/>
                    </a:lnTo>
                    <a:lnTo>
                      <a:pt x="158752" y="388430"/>
                    </a:lnTo>
                    <a:lnTo>
                      <a:pt x="263524" y="343980"/>
                    </a:lnTo>
                    <a:lnTo>
                      <a:pt x="177800" y="283655"/>
                    </a:lnTo>
                    <a:lnTo>
                      <a:pt x="146052" y="204280"/>
                    </a:lnTo>
                    <a:lnTo>
                      <a:pt x="171452" y="112205"/>
                    </a:lnTo>
                    <a:lnTo>
                      <a:pt x="130176" y="86805"/>
                    </a:lnTo>
                    <a:lnTo>
                      <a:pt x="180976" y="45530"/>
                    </a:lnTo>
                    <a:lnTo>
                      <a:pt x="288924" y="10605"/>
                    </a:lnTo>
                    <a:lnTo>
                      <a:pt x="3290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85D47463-4548-428C-A890-BC3705C2BDC7}"/>
                  </a:ext>
                </a:extLst>
              </p:cNvPr>
              <p:cNvSpPr/>
              <p:nvPr/>
            </p:nvSpPr>
            <p:spPr>
              <a:xfrm>
                <a:off x="47586900" y="11214103"/>
                <a:ext cx="368192" cy="483131"/>
              </a:xfrm>
              <a:custGeom>
                <a:avLst/>
                <a:gdLst>
                  <a:gd name="connsiteX0" fmla="*/ 282576 w 368192"/>
                  <a:gd name="connsiteY0" fmla="*/ 0 h 483131"/>
                  <a:gd name="connsiteX1" fmla="*/ 327252 w 368192"/>
                  <a:gd name="connsiteY1" fmla="*/ 44678 h 483131"/>
                  <a:gd name="connsiteX2" fmla="*/ 304800 w 368192"/>
                  <a:gd name="connsiteY2" fmla="*/ 50801 h 483131"/>
                  <a:gd name="connsiteX3" fmla="*/ 292100 w 368192"/>
                  <a:gd name="connsiteY3" fmla="*/ 203201 h 483131"/>
                  <a:gd name="connsiteX4" fmla="*/ 342900 w 368192"/>
                  <a:gd name="connsiteY4" fmla="*/ 330201 h 483131"/>
                  <a:gd name="connsiteX5" fmla="*/ 368192 w 368192"/>
                  <a:gd name="connsiteY5" fmla="*/ 342847 h 483131"/>
                  <a:gd name="connsiteX6" fmla="*/ 323852 w 368192"/>
                  <a:gd name="connsiteY6" fmla="*/ 363539 h 483131"/>
                  <a:gd name="connsiteX7" fmla="*/ 309564 w 368192"/>
                  <a:gd name="connsiteY7" fmla="*/ 434976 h 483131"/>
                  <a:gd name="connsiteX8" fmla="*/ 225288 w 368192"/>
                  <a:gd name="connsiteY8" fmla="*/ 483131 h 483131"/>
                  <a:gd name="connsiteX9" fmla="*/ 171452 w 368192"/>
                  <a:gd name="connsiteY9" fmla="*/ 425447 h 483131"/>
                  <a:gd name="connsiteX10" fmla="*/ 76200 w 368192"/>
                  <a:gd name="connsiteY10" fmla="*/ 425447 h 483131"/>
                  <a:gd name="connsiteX11" fmla="*/ 73024 w 368192"/>
                  <a:gd name="connsiteY11" fmla="*/ 423405 h 483131"/>
                  <a:gd name="connsiteX12" fmla="*/ 73024 w 368192"/>
                  <a:gd name="connsiteY12" fmla="*/ 365125 h 483131"/>
                  <a:gd name="connsiteX13" fmla="*/ 3176 w 368192"/>
                  <a:gd name="connsiteY13" fmla="*/ 282575 h 483131"/>
                  <a:gd name="connsiteX14" fmla="*/ 0 w 368192"/>
                  <a:gd name="connsiteY14" fmla="*/ 209550 h 483131"/>
                  <a:gd name="connsiteX15" fmla="*/ 76200 w 368192"/>
                  <a:gd name="connsiteY15" fmla="*/ 85725 h 483131"/>
                  <a:gd name="connsiteX16" fmla="*/ 136524 w 368192"/>
                  <a:gd name="connsiteY16" fmla="*/ 111125 h 483131"/>
                  <a:gd name="connsiteX17" fmla="*/ 158748 w 368192"/>
                  <a:gd name="connsiteY17" fmla="*/ 79375 h 483131"/>
                  <a:gd name="connsiteX18" fmla="*/ 231776 w 368192"/>
                  <a:gd name="connsiteY18" fmla="*/ 69850 h 483131"/>
                  <a:gd name="connsiteX19" fmla="*/ 250824 w 368192"/>
                  <a:gd name="connsiteY19" fmla="*/ 22225 h 483131"/>
                  <a:gd name="connsiteX20" fmla="*/ 282576 w 368192"/>
                  <a:gd name="connsiteY20" fmla="*/ 0 h 483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68192" h="483131">
                    <a:moveTo>
                      <a:pt x="282576" y="0"/>
                    </a:moveTo>
                    <a:lnTo>
                      <a:pt x="327252" y="44678"/>
                    </a:lnTo>
                    <a:lnTo>
                      <a:pt x="304800" y="50801"/>
                    </a:lnTo>
                    <a:lnTo>
                      <a:pt x="292100" y="203201"/>
                    </a:lnTo>
                    <a:lnTo>
                      <a:pt x="342900" y="330201"/>
                    </a:lnTo>
                    <a:lnTo>
                      <a:pt x="368192" y="342847"/>
                    </a:lnTo>
                    <a:lnTo>
                      <a:pt x="323852" y="363539"/>
                    </a:lnTo>
                    <a:lnTo>
                      <a:pt x="309564" y="434976"/>
                    </a:lnTo>
                    <a:lnTo>
                      <a:pt x="225288" y="483131"/>
                    </a:lnTo>
                    <a:lnTo>
                      <a:pt x="171452" y="425447"/>
                    </a:lnTo>
                    <a:lnTo>
                      <a:pt x="76200" y="425447"/>
                    </a:lnTo>
                    <a:lnTo>
                      <a:pt x="73024" y="423405"/>
                    </a:lnTo>
                    <a:lnTo>
                      <a:pt x="73024" y="365125"/>
                    </a:lnTo>
                    <a:lnTo>
                      <a:pt x="3176" y="282575"/>
                    </a:lnTo>
                    <a:lnTo>
                      <a:pt x="0" y="209550"/>
                    </a:lnTo>
                    <a:lnTo>
                      <a:pt x="76200" y="85725"/>
                    </a:lnTo>
                    <a:lnTo>
                      <a:pt x="136524" y="111125"/>
                    </a:lnTo>
                    <a:lnTo>
                      <a:pt x="158748" y="79375"/>
                    </a:lnTo>
                    <a:lnTo>
                      <a:pt x="231776" y="69850"/>
                    </a:lnTo>
                    <a:lnTo>
                      <a:pt x="250824" y="22225"/>
                    </a:lnTo>
                    <a:lnTo>
                      <a:pt x="2825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41EADA66-DD05-44CB-B0AA-B6BEAF63D3A7}"/>
                  </a:ext>
                </a:extLst>
              </p:cNvPr>
              <p:cNvSpPr/>
              <p:nvPr/>
            </p:nvSpPr>
            <p:spPr>
              <a:xfrm>
                <a:off x="46539152" y="11557353"/>
                <a:ext cx="1822556" cy="1472851"/>
              </a:xfrm>
              <a:custGeom>
                <a:avLst/>
                <a:gdLst>
                  <a:gd name="connsiteX0" fmla="*/ 456472 w 1822556"/>
                  <a:gd name="connsiteY0" fmla="*/ 0 h 1472851"/>
                  <a:gd name="connsiteX1" fmla="*/ 520696 w 1822556"/>
                  <a:gd name="connsiteY1" fmla="*/ 9175 h 1472851"/>
                  <a:gd name="connsiteX2" fmla="*/ 638172 w 1822556"/>
                  <a:gd name="connsiteY2" fmla="*/ 91725 h 1472851"/>
                  <a:gd name="connsiteX3" fmla="*/ 717548 w 1822556"/>
                  <a:gd name="connsiteY3" fmla="*/ 88550 h 1472851"/>
                  <a:gd name="connsiteX4" fmla="*/ 828672 w 1822556"/>
                  <a:gd name="connsiteY4" fmla="*/ 174275 h 1472851"/>
                  <a:gd name="connsiteX5" fmla="*/ 869948 w 1822556"/>
                  <a:gd name="connsiteY5" fmla="*/ 139350 h 1472851"/>
                  <a:gd name="connsiteX6" fmla="*/ 996948 w 1822556"/>
                  <a:gd name="connsiteY6" fmla="*/ 148875 h 1472851"/>
                  <a:gd name="connsiteX7" fmla="*/ 1120772 w 1822556"/>
                  <a:gd name="connsiteY7" fmla="*/ 88550 h 1472851"/>
                  <a:gd name="connsiteX8" fmla="*/ 1120772 w 1822556"/>
                  <a:gd name="connsiteY8" fmla="*/ 80155 h 1472851"/>
                  <a:gd name="connsiteX9" fmla="*/ 1123948 w 1822556"/>
                  <a:gd name="connsiteY9" fmla="*/ 82197 h 1472851"/>
                  <a:gd name="connsiteX10" fmla="*/ 1219200 w 1822556"/>
                  <a:gd name="connsiteY10" fmla="*/ 82197 h 1472851"/>
                  <a:gd name="connsiteX11" fmla="*/ 1273036 w 1822556"/>
                  <a:gd name="connsiteY11" fmla="*/ 139881 h 1472851"/>
                  <a:gd name="connsiteX12" fmla="*/ 1257296 w 1822556"/>
                  <a:gd name="connsiteY12" fmla="*/ 148876 h 1472851"/>
                  <a:gd name="connsiteX13" fmla="*/ 1223960 w 1822556"/>
                  <a:gd name="connsiteY13" fmla="*/ 191739 h 1472851"/>
                  <a:gd name="connsiteX14" fmla="*/ 1259196 w 1822556"/>
                  <a:gd name="connsiteY14" fmla="*/ 271016 h 1472851"/>
                  <a:gd name="connsiteX15" fmla="*/ 1222372 w 1822556"/>
                  <a:gd name="connsiteY15" fmla="*/ 313975 h 1472851"/>
                  <a:gd name="connsiteX16" fmla="*/ 1228724 w 1822556"/>
                  <a:gd name="connsiteY16" fmla="*/ 361600 h 1472851"/>
                  <a:gd name="connsiteX17" fmla="*/ 1203324 w 1822556"/>
                  <a:gd name="connsiteY17" fmla="*/ 393350 h 1472851"/>
                  <a:gd name="connsiteX18" fmla="*/ 1200148 w 1822556"/>
                  <a:gd name="connsiteY18" fmla="*/ 469550 h 1472851"/>
                  <a:gd name="connsiteX19" fmla="*/ 1139824 w 1822556"/>
                  <a:gd name="connsiteY19" fmla="*/ 602900 h 1472851"/>
                  <a:gd name="connsiteX20" fmla="*/ 1235072 w 1822556"/>
                  <a:gd name="connsiteY20" fmla="*/ 628300 h 1472851"/>
                  <a:gd name="connsiteX21" fmla="*/ 1304924 w 1822556"/>
                  <a:gd name="connsiteY21" fmla="*/ 596550 h 1472851"/>
                  <a:gd name="connsiteX22" fmla="*/ 1349372 w 1822556"/>
                  <a:gd name="connsiteY22" fmla="*/ 656875 h 1472851"/>
                  <a:gd name="connsiteX23" fmla="*/ 1438272 w 1822556"/>
                  <a:gd name="connsiteY23" fmla="*/ 726725 h 1472851"/>
                  <a:gd name="connsiteX24" fmla="*/ 1590672 w 1822556"/>
                  <a:gd name="connsiteY24" fmla="*/ 764825 h 1472851"/>
                  <a:gd name="connsiteX25" fmla="*/ 1743176 w 1822556"/>
                  <a:gd name="connsiteY25" fmla="*/ 629504 h 1472851"/>
                  <a:gd name="connsiteX26" fmla="*/ 1771648 w 1822556"/>
                  <a:gd name="connsiteY26" fmla="*/ 710851 h 1472851"/>
                  <a:gd name="connsiteX27" fmla="*/ 1822556 w 1822556"/>
                  <a:gd name="connsiteY27" fmla="*/ 882662 h 1472851"/>
                  <a:gd name="connsiteX28" fmla="*/ 1781172 w 1822556"/>
                  <a:gd name="connsiteY28" fmla="*/ 887064 h 1472851"/>
                  <a:gd name="connsiteX29" fmla="*/ 1543048 w 1822556"/>
                  <a:gd name="connsiteY29" fmla="*/ 977551 h 1472851"/>
                  <a:gd name="connsiteX30" fmla="*/ 1524000 w 1822556"/>
                  <a:gd name="connsiteY30" fmla="*/ 1044226 h 1472851"/>
                  <a:gd name="connsiteX31" fmla="*/ 1585912 w 1822556"/>
                  <a:gd name="connsiteY31" fmla="*/ 1077564 h 1472851"/>
                  <a:gd name="connsiteX32" fmla="*/ 1509712 w 1822556"/>
                  <a:gd name="connsiteY32" fmla="*/ 1187101 h 1472851"/>
                  <a:gd name="connsiteX33" fmla="*/ 1376360 w 1822556"/>
                  <a:gd name="connsiteY33" fmla="*/ 1215676 h 1472851"/>
                  <a:gd name="connsiteX34" fmla="*/ 1257296 w 1822556"/>
                  <a:gd name="connsiteY34" fmla="*/ 1310926 h 1472851"/>
                  <a:gd name="connsiteX35" fmla="*/ 1143000 w 1822556"/>
                  <a:gd name="connsiteY35" fmla="*/ 1234726 h 1472851"/>
                  <a:gd name="connsiteX36" fmla="*/ 1104896 w 1822556"/>
                  <a:gd name="connsiteY36" fmla="*/ 1249014 h 1472851"/>
                  <a:gd name="connsiteX37" fmla="*/ 1028696 w 1822556"/>
                  <a:gd name="connsiteY37" fmla="*/ 1201389 h 1472851"/>
                  <a:gd name="connsiteX38" fmla="*/ 947736 w 1822556"/>
                  <a:gd name="connsiteY38" fmla="*/ 1182339 h 1472851"/>
                  <a:gd name="connsiteX39" fmla="*/ 909636 w 1822556"/>
                  <a:gd name="connsiteY39" fmla="*/ 1225201 h 1472851"/>
                  <a:gd name="connsiteX40" fmla="*/ 795336 w 1822556"/>
                  <a:gd name="connsiteY40" fmla="*/ 1149001 h 1472851"/>
                  <a:gd name="connsiteX41" fmla="*/ 723896 w 1822556"/>
                  <a:gd name="connsiteY41" fmla="*/ 1153764 h 1472851"/>
                  <a:gd name="connsiteX42" fmla="*/ 714372 w 1822556"/>
                  <a:gd name="connsiteY42" fmla="*/ 1258539 h 1472851"/>
                  <a:gd name="connsiteX43" fmla="*/ 666748 w 1822556"/>
                  <a:gd name="connsiteY43" fmla="*/ 1287114 h 1472851"/>
                  <a:gd name="connsiteX44" fmla="*/ 661984 w 1822556"/>
                  <a:gd name="connsiteY44" fmla="*/ 1363314 h 1472851"/>
                  <a:gd name="connsiteX45" fmla="*/ 533400 w 1822556"/>
                  <a:gd name="connsiteY45" fmla="*/ 1296639 h 1472851"/>
                  <a:gd name="connsiteX46" fmla="*/ 442912 w 1822556"/>
                  <a:gd name="connsiteY46" fmla="*/ 1372839 h 1472851"/>
                  <a:gd name="connsiteX47" fmla="*/ 338136 w 1822556"/>
                  <a:gd name="connsiteY47" fmla="*/ 1358551 h 1472851"/>
                  <a:gd name="connsiteX48" fmla="*/ 209548 w 1822556"/>
                  <a:gd name="connsiteY48" fmla="*/ 1472851 h 1472851"/>
                  <a:gd name="connsiteX49" fmla="*/ 114296 w 1822556"/>
                  <a:gd name="connsiteY49" fmla="*/ 1472851 h 1472851"/>
                  <a:gd name="connsiteX50" fmla="*/ 61912 w 1822556"/>
                  <a:gd name="connsiteY50" fmla="*/ 1449039 h 1472851"/>
                  <a:gd name="connsiteX51" fmla="*/ 60992 w 1822556"/>
                  <a:gd name="connsiteY51" fmla="*/ 1449665 h 1472851"/>
                  <a:gd name="connsiteX52" fmla="*/ 57148 w 1822556"/>
                  <a:gd name="connsiteY52" fmla="*/ 1382361 h 1472851"/>
                  <a:gd name="connsiteX53" fmla="*/ 0 w 1822556"/>
                  <a:gd name="connsiteY53" fmla="*/ 1310923 h 1472851"/>
                  <a:gd name="connsiteX54" fmla="*/ 28572 w 1822556"/>
                  <a:gd name="connsiteY54" fmla="*/ 1258536 h 1472851"/>
                  <a:gd name="connsiteX55" fmla="*/ 28572 w 1822556"/>
                  <a:gd name="connsiteY55" fmla="*/ 1168048 h 1472851"/>
                  <a:gd name="connsiteX56" fmla="*/ 242888 w 1822556"/>
                  <a:gd name="connsiteY56" fmla="*/ 1139473 h 1472851"/>
                  <a:gd name="connsiteX57" fmla="*/ 333372 w 1822556"/>
                  <a:gd name="connsiteY57" fmla="*/ 968023 h 1472851"/>
                  <a:gd name="connsiteX58" fmla="*/ 409572 w 1822556"/>
                  <a:gd name="connsiteY58" fmla="*/ 915636 h 1472851"/>
                  <a:gd name="connsiteX59" fmla="*/ 361948 w 1822556"/>
                  <a:gd name="connsiteY59" fmla="*/ 829911 h 1472851"/>
                  <a:gd name="connsiteX60" fmla="*/ 319088 w 1822556"/>
                  <a:gd name="connsiteY60" fmla="*/ 687036 h 1472851"/>
                  <a:gd name="connsiteX61" fmla="*/ 275124 w 1822556"/>
                  <a:gd name="connsiteY61" fmla="*/ 665055 h 1472851"/>
                  <a:gd name="connsiteX62" fmla="*/ 271460 w 1822556"/>
                  <a:gd name="connsiteY62" fmla="*/ 591786 h 1472851"/>
                  <a:gd name="connsiteX63" fmla="*/ 357184 w 1822556"/>
                  <a:gd name="connsiteY63" fmla="*/ 553686 h 1472851"/>
                  <a:gd name="connsiteX64" fmla="*/ 471488 w 1822556"/>
                  <a:gd name="connsiteY64" fmla="*/ 591786 h 1472851"/>
                  <a:gd name="connsiteX65" fmla="*/ 528636 w 1822556"/>
                  <a:gd name="connsiteY65" fmla="*/ 558448 h 1472851"/>
                  <a:gd name="connsiteX66" fmla="*/ 514348 w 1822556"/>
                  <a:gd name="connsiteY66" fmla="*/ 534636 h 1472851"/>
                  <a:gd name="connsiteX67" fmla="*/ 490536 w 1822556"/>
                  <a:gd name="connsiteY67" fmla="*/ 487011 h 1472851"/>
                  <a:gd name="connsiteX68" fmla="*/ 547688 w 1822556"/>
                  <a:gd name="connsiteY68" fmla="*/ 448911 h 1472851"/>
                  <a:gd name="connsiteX69" fmla="*/ 604836 w 1822556"/>
                  <a:gd name="connsiteY69" fmla="*/ 353661 h 1472851"/>
                  <a:gd name="connsiteX70" fmla="*/ 509584 w 1822556"/>
                  <a:gd name="connsiteY70" fmla="*/ 215548 h 1472851"/>
                  <a:gd name="connsiteX71" fmla="*/ 495296 w 1822556"/>
                  <a:gd name="connsiteY71" fmla="*/ 125061 h 1472851"/>
                  <a:gd name="connsiteX72" fmla="*/ 419096 w 1822556"/>
                  <a:gd name="connsiteY72" fmla="*/ 53623 h 1472851"/>
                  <a:gd name="connsiteX73" fmla="*/ 456472 w 1822556"/>
                  <a:gd name="connsiteY73" fmla="*/ 0 h 1472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822556" h="1472851">
                    <a:moveTo>
                      <a:pt x="456472" y="0"/>
                    </a:moveTo>
                    <a:lnTo>
                      <a:pt x="520696" y="9175"/>
                    </a:lnTo>
                    <a:lnTo>
                      <a:pt x="638172" y="91725"/>
                    </a:lnTo>
                    <a:lnTo>
                      <a:pt x="717548" y="88550"/>
                    </a:lnTo>
                    <a:lnTo>
                      <a:pt x="828672" y="174275"/>
                    </a:lnTo>
                    <a:lnTo>
                      <a:pt x="869948" y="139350"/>
                    </a:lnTo>
                    <a:lnTo>
                      <a:pt x="996948" y="148875"/>
                    </a:lnTo>
                    <a:lnTo>
                      <a:pt x="1120772" y="88550"/>
                    </a:lnTo>
                    <a:lnTo>
                      <a:pt x="1120772" y="80155"/>
                    </a:lnTo>
                    <a:lnTo>
                      <a:pt x="1123948" y="82197"/>
                    </a:lnTo>
                    <a:lnTo>
                      <a:pt x="1219200" y="82197"/>
                    </a:lnTo>
                    <a:lnTo>
                      <a:pt x="1273036" y="139881"/>
                    </a:lnTo>
                    <a:lnTo>
                      <a:pt x="1257296" y="148876"/>
                    </a:lnTo>
                    <a:lnTo>
                      <a:pt x="1223960" y="191739"/>
                    </a:lnTo>
                    <a:lnTo>
                      <a:pt x="1259196" y="271016"/>
                    </a:lnTo>
                    <a:lnTo>
                      <a:pt x="1222372" y="313975"/>
                    </a:lnTo>
                    <a:lnTo>
                      <a:pt x="1228724" y="361600"/>
                    </a:lnTo>
                    <a:lnTo>
                      <a:pt x="1203324" y="393350"/>
                    </a:lnTo>
                    <a:lnTo>
                      <a:pt x="1200148" y="469550"/>
                    </a:lnTo>
                    <a:lnTo>
                      <a:pt x="1139824" y="602900"/>
                    </a:lnTo>
                    <a:lnTo>
                      <a:pt x="1235072" y="628300"/>
                    </a:lnTo>
                    <a:lnTo>
                      <a:pt x="1304924" y="596550"/>
                    </a:lnTo>
                    <a:lnTo>
                      <a:pt x="1349372" y="656875"/>
                    </a:lnTo>
                    <a:lnTo>
                      <a:pt x="1438272" y="726725"/>
                    </a:lnTo>
                    <a:lnTo>
                      <a:pt x="1590672" y="764825"/>
                    </a:lnTo>
                    <a:lnTo>
                      <a:pt x="1743176" y="629504"/>
                    </a:lnTo>
                    <a:lnTo>
                      <a:pt x="1771648" y="710851"/>
                    </a:lnTo>
                    <a:lnTo>
                      <a:pt x="1822556" y="882662"/>
                    </a:lnTo>
                    <a:lnTo>
                      <a:pt x="1781172" y="887064"/>
                    </a:lnTo>
                    <a:lnTo>
                      <a:pt x="1543048" y="977551"/>
                    </a:lnTo>
                    <a:lnTo>
                      <a:pt x="1524000" y="1044226"/>
                    </a:lnTo>
                    <a:lnTo>
                      <a:pt x="1585912" y="1077564"/>
                    </a:lnTo>
                    <a:lnTo>
                      <a:pt x="1509712" y="1187101"/>
                    </a:lnTo>
                    <a:lnTo>
                      <a:pt x="1376360" y="1215676"/>
                    </a:lnTo>
                    <a:lnTo>
                      <a:pt x="1257296" y="1310926"/>
                    </a:lnTo>
                    <a:lnTo>
                      <a:pt x="1143000" y="1234726"/>
                    </a:lnTo>
                    <a:lnTo>
                      <a:pt x="1104896" y="1249014"/>
                    </a:lnTo>
                    <a:lnTo>
                      <a:pt x="1028696" y="1201389"/>
                    </a:lnTo>
                    <a:lnTo>
                      <a:pt x="947736" y="1182339"/>
                    </a:lnTo>
                    <a:lnTo>
                      <a:pt x="909636" y="1225201"/>
                    </a:lnTo>
                    <a:lnTo>
                      <a:pt x="795336" y="1149001"/>
                    </a:lnTo>
                    <a:lnTo>
                      <a:pt x="723896" y="1153764"/>
                    </a:lnTo>
                    <a:lnTo>
                      <a:pt x="714372" y="1258539"/>
                    </a:lnTo>
                    <a:lnTo>
                      <a:pt x="666748" y="1287114"/>
                    </a:lnTo>
                    <a:lnTo>
                      <a:pt x="661984" y="1363314"/>
                    </a:lnTo>
                    <a:lnTo>
                      <a:pt x="533400" y="1296639"/>
                    </a:lnTo>
                    <a:lnTo>
                      <a:pt x="442912" y="1372839"/>
                    </a:lnTo>
                    <a:lnTo>
                      <a:pt x="338136" y="1358551"/>
                    </a:lnTo>
                    <a:lnTo>
                      <a:pt x="209548" y="1472851"/>
                    </a:lnTo>
                    <a:lnTo>
                      <a:pt x="114296" y="1472851"/>
                    </a:lnTo>
                    <a:lnTo>
                      <a:pt x="61912" y="1449039"/>
                    </a:lnTo>
                    <a:lnTo>
                      <a:pt x="60992" y="1449665"/>
                    </a:lnTo>
                    <a:lnTo>
                      <a:pt x="57148" y="1382361"/>
                    </a:lnTo>
                    <a:lnTo>
                      <a:pt x="0" y="1310923"/>
                    </a:lnTo>
                    <a:lnTo>
                      <a:pt x="28572" y="1258536"/>
                    </a:lnTo>
                    <a:lnTo>
                      <a:pt x="28572" y="1168048"/>
                    </a:lnTo>
                    <a:lnTo>
                      <a:pt x="242888" y="1139473"/>
                    </a:lnTo>
                    <a:lnTo>
                      <a:pt x="333372" y="968023"/>
                    </a:lnTo>
                    <a:lnTo>
                      <a:pt x="409572" y="915636"/>
                    </a:lnTo>
                    <a:lnTo>
                      <a:pt x="361948" y="829911"/>
                    </a:lnTo>
                    <a:lnTo>
                      <a:pt x="319088" y="687036"/>
                    </a:lnTo>
                    <a:lnTo>
                      <a:pt x="275124" y="665055"/>
                    </a:lnTo>
                    <a:lnTo>
                      <a:pt x="271460" y="591786"/>
                    </a:lnTo>
                    <a:lnTo>
                      <a:pt x="357184" y="553686"/>
                    </a:lnTo>
                    <a:lnTo>
                      <a:pt x="471488" y="591786"/>
                    </a:lnTo>
                    <a:lnTo>
                      <a:pt x="528636" y="558448"/>
                    </a:lnTo>
                    <a:lnTo>
                      <a:pt x="514348" y="534636"/>
                    </a:lnTo>
                    <a:lnTo>
                      <a:pt x="490536" y="487011"/>
                    </a:lnTo>
                    <a:lnTo>
                      <a:pt x="547688" y="448911"/>
                    </a:lnTo>
                    <a:lnTo>
                      <a:pt x="604836" y="353661"/>
                    </a:lnTo>
                    <a:lnTo>
                      <a:pt x="509584" y="215548"/>
                    </a:lnTo>
                    <a:lnTo>
                      <a:pt x="495296" y="125061"/>
                    </a:lnTo>
                    <a:lnTo>
                      <a:pt x="419096" y="53623"/>
                    </a:lnTo>
                    <a:lnTo>
                      <a:pt x="4564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FB449D9F-B6E6-4C69-A887-DD5A3F272D5E}"/>
                  </a:ext>
                </a:extLst>
              </p:cNvPr>
              <p:cNvSpPr/>
              <p:nvPr/>
            </p:nvSpPr>
            <p:spPr>
              <a:xfrm>
                <a:off x="45334240" y="12020552"/>
                <a:ext cx="1614484" cy="1488380"/>
              </a:xfrm>
              <a:custGeom>
                <a:avLst/>
                <a:gdLst>
                  <a:gd name="connsiteX0" fmla="*/ 560384 w 1614484"/>
                  <a:gd name="connsiteY0" fmla="*/ 0 h 1488380"/>
                  <a:gd name="connsiteX1" fmla="*/ 598484 w 1614484"/>
                  <a:gd name="connsiteY1" fmla="*/ 111125 h 1488380"/>
                  <a:gd name="connsiteX2" fmla="*/ 795336 w 1614484"/>
                  <a:gd name="connsiteY2" fmla="*/ 130175 h 1488380"/>
                  <a:gd name="connsiteX3" fmla="*/ 827084 w 1614484"/>
                  <a:gd name="connsiteY3" fmla="*/ 171450 h 1488380"/>
                  <a:gd name="connsiteX4" fmla="*/ 833436 w 1614484"/>
                  <a:gd name="connsiteY4" fmla="*/ 263525 h 1488380"/>
                  <a:gd name="connsiteX5" fmla="*/ 896936 w 1614484"/>
                  <a:gd name="connsiteY5" fmla="*/ 307975 h 1488380"/>
                  <a:gd name="connsiteX6" fmla="*/ 896936 w 1614484"/>
                  <a:gd name="connsiteY6" fmla="*/ 358775 h 1488380"/>
                  <a:gd name="connsiteX7" fmla="*/ 1017584 w 1614484"/>
                  <a:gd name="connsiteY7" fmla="*/ 387350 h 1488380"/>
                  <a:gd name="connsiteX8" fmla="*/ 1036636 w 1614484"/>
                  <a:gd name="connsiteY8" fmla="*/ 330200 h 1488380"/>
                  <a:gd name="connsiteX9" fmla="*/ 1309684 w 1614484"/>
                  <a:gd name="connsiteY9" fmla="*/ 342900 h 1488380"/>
                  <a:gd name="connsiteX10" fmla="*/ 1316036 w 1614484"/>
                  <a:gd name="connsiteY10" fmla="*/ 307975 h 1488380"/>
                  <a:gd name="connsiteX11" fmla="*/ 1300160 w 1614484"/>
                  <a:gd name="connsiteY11" fmla="*/ 200025 h 1488380"/>
                  <a:gd name="connsiteX12" fmla="*/ 1288784 w 1614484"/>
                  <a:gd name="connsiteY12" fmla="*/ 196011 h 1488380"/>
                  <a:gd name="connsiteX13" fmla="*/ 1381124 w 1614484"/>
                  <a:gd name="connsiteY13" fmla="*/ 190498 h 1488380"/>
                  <a:gd name="connsiteX14" fmla="*/ 1423984 w 1614484"/>
                  <a:gd name="connsiteY14" fmla="*/ 233361 h 1488380"/>
                  <a:gd name="connsiteX15" fmla="*/ 1481136 w 1614484"/>
                  <a:gd name="connsiteY15" fmla="*/ 223836 h 1488380"/>
                  <a:gd name="connsiteX16" fmla="*/ 1480036 w 1614484"/>
                  <a:gd name="connsiteY16" fmla="*/ 201855 h 1488380"/>
                  <a:gd name="connsiteX17" fmla="*/ 1524000 w 1614484"/>
                  <a:gd name="connsiteY17" fmla="*/ 223836 h 1488380"/>
                  <a:gd name="connsiteX18" fmla="*/ 1566860 w 1614484"/>
                  <a:gd name="connsiteY18" fmla="*/ 366711 h 1488380"/>
                  <a:gd name="connsiteX19" fmla="*/ 1614484 w 1614484"/>
                  <a:gd name="connsiteY19" fmla="*/ 452436 h 1488380"/>
                  <a:gd name="connsiteX20" fmla="*/ 1538284 w 1614484"/>
                  <a:gd name="connsiteY20" fmla="*/ 504823 h 1488380"/>
                  <a:gd name="connsiteX21" fmla="*/ 1447800 w 1614484"/>
                  <a:gd name="connsiteY21" fmla="*/ 676273 h 1488380"/>
                  <a:gd name="connsiteX22" fmla="*/ 1233484 w 1614484"/>
                  <a:gd name="connsiteY22" fmla="*/ 704848 h 1488380"/>
                  <a:gd name="connsiteX23" fmla="*/ 1233484 w 1614484"/>
                  <a:gd name="connsiteY23" fmla="*/ 795336 h 1488380"/>
                  <a:gd name="connsiteX24" fmla="*/ 1204912 w 1614484"/>
                  <a:gd name="connsiteY24" fmla="*/ 847723 h 1488380"/>
                  <a:gd name="connsiteX25" fmla="*/ 1262060 w 1614484"/>
                  <a:gd name="connsiteY25" fmla="*/ 919161 h 1488380"/>
                  <a:gd name="connsiteX26" fmla="*/ 1265904 w 1614484"/>
                  <a:gd name="connsiteY26" fmla="*/ 986465 h 1488380"/>
                  <a:gd name="connsiteX27" fmla="*/ 1162048 w 1614484"/>
                  <a:gd name="connsiteY27" fmla="*/ 1057276 h 1488380"/>
                  <a:gd name="connsiteX28" fmla="*/ 1090608 w 1614484"/>
                  <a:gd name="connsiteY28" fmla="*/ 1095376 h 1488380"/>
                  <a:gd name="connsiteX29" fmla="*/ 1066800 w 1614484"/>
                  <a:gd name="connsiteY29" fmla="*/ 1166814 h 1488380"/>
                  <a:gd name="connsiteX30" fmla="*/ 1095372 w 1614484"/>
                  <a:gd name="connsiteY30" fmla="*/ 1243014 h 1488380"/>
                  <a:gd name="connsiteX31" fmla="*/ 1257296 w 1614484"/>
                  <a:gd name="connsiteY31" fmla="*/ 1314451 h 1488380"/>
                  <a:gd name="connsiteX32" fmla="*/ 1328736 w 1614484"/>
                  <a:gd name="connsiteY32" fmla="*/ 1404939 h 1488380"/>
                  <a:gd name="connsiteX33" fmla="*/ 1324100 w 1614484"/>
                  <a:gd name="connsiteY33" fmla="*/ 1488380 h 1488380"/>
                  <a:gd name="connsiteX34" fmla="*/ 1198560 w 1614484"/>
                  <a:gd name="connsiteY34" fmla="*/ 1428749 h 1488380"/>
                  <a:gd name="connsiteX35" fmla="*/ 1074736 w 1614484"/>
                  <a:gd name="connsiteY35" fmla="*/ 1457324 h 1488380"/>
                  <a:gd name="connsiteX36" fmla="*/ 985836 w 1614484"/>
                  <a:gd name="connsiteY36" fmla="*/ 1431924 h 1488380"/>
                  <a:gd name="connsiteX37" fmla="*/ 954084 w 1614484"/>
                  <a:gd name="connsiteY37" fmla="*/ 1447799 h 1488380"/>
                  <a:gd name="connsiteX38" fmla="*/ 909636 w 1614484"/>
                  <a:gd name="connsiteY38" fmla="*/ 1445779 h 1488380"/>
                  <a:gd name="connsiteX39" fmla="*/ 950912 w 1614484"/>
                  <a:gd name="connsiteY39" fmla="*/ 1396999 h 1488380"/>
                  <a:gd name="connsiteX40" fmla="*/ 877884 w 1614484"/>
                  <a:gd name="connsiteY40" fmla="*/ 1298574 h 1488380"/>
                  <a:gd name="connsiteX41" fmla="*/ 842960 w 1614484"/>
                  <a:gd name="connsiteY41" fmla="*/ 1339849 h 1488380"/>
                  <a:gd name="connsiteX42" fmla="*/ 849312 w 1614484"/>
                  <a:gd name="connsiteY42" fmla="*/ 1377949 h 1488380"/>
                  <a:gd name="connsiteX43" fmla="*/ 823912 w 1614484"/>
                  <a:gd name="connsiteY43" fmla="*/ 1400174 h 1488380"/>
                  <a:gd name="connsiteX44" fmla="*/ 706436 w 1614484"/>
                  <a:gd name="connsiteY44" fmla="*/ 1320799 h 1488380"/>
                  <a:gd name="connsiteX45" fmla="*/ 610112 w 1614484"/>
                  <a:gd name="connsiteY45" fmla="*/ 1317692 h 1488380"/>
                  <a:gd name="connsiteX46" fmla="*/ 554828 w 1614484"/>
                  <a:gd name="connsiteY46" fmla="*/ 1252537 h 1488380"/>
                  <a:gd name="connsiteX47" fmla="*/ 542924 w 1614484"/>
                  <a:gd name="connsiteY47" fmla="*/ 1204912 h 1488380"/>
                  <a:gd name="connsiteX48" fmla="*/ 469104 w 1614484"/>
                  <a:gd name="connsiteY48" fmla="*/ 1195387 h 1488380"/>
                  <a:gd name="connsiteX49" fmla="*/ 397664 w 1614484"/>
                  <a:gd name="connsiteY49" fmla="*/ 1128712 h 1488380"/>
                  <a:gd name="connsiteX50" fmla="*/ 328608 w 1614484"/>
                  <a:gd name="connsiteY50" fmla="*/ 1195387 h 1488380"/>
                  <a:gd name="connsiteX51" fmla="*/ 230980 w 1614484"/>
                  <a:gd name="connsiteY51" fmla="*/ 1190624 h 1488380"/>
                  <a:gd name="connsiteX52" fmla="*/ 126840 w 1614484"/>
                  <a:gd name="connsiteY52" fmla="*/ 1124973 h 1488380"/>
                  <a:gd name="connsiteX53" fmla="*/ 123824 w 1614484"/>
                  <a:gd name="connsiteY53" fmla="*/ 1119189 h 1488380"/>
                  <a:gd name="connsiteX54" fmla="*/ 42860 w 1614484"/>
                  <a:gd name="connsiteY54" fmla="*/ 1119189 h 1488380"/>
                  <a:gd name="connsiteX55" fmla="*/ 0 w 1614484"/>
                  <a:gd name="connsiteY55" fmla="*/ 1090614 h 1488380"/>
                  <a:gd name="connsiteX56" fmla="*/ 95248 w 1614484"/>
                  <a:gd name="connsiteY56" fmla="*/ 928689 h 1488380"/>
                  <a:gd name="connsiteX57" fmla="*/ 67828 w 1614484"/>
                  <a:gd name="connsiteY57" fmla="*/ 910409 h 1488380"/>
                  <a:gd name="connsiteX58" fmla="*/ 100008 w 1614484"/>
                  <a:gd name="connsiteY58" fmla="*/ 930274 h 1488380"/>
                  <a:gd name="connsiteX59" fmla="*/ 141284 w 1614484"/>
                  <a:gd name="connsiteY59" fmla="*/ 974724 h 1488380"/>
                  <a:gd name="connsiteX60" fmla="*/ 252408 w 1614484"/>
                  <a:gd name="connsiteY60" fmla="*/ 920749 h 1488380"/>
                  <a:gd name="connsiteX61" fmla="*/ 198436 w 1614484"/>
                  <a:gd name="connsiteY61" fmla="*/ 838199 h 1488380"/>
                  <a:gd name="connsiteX62" fmla="*/ 293684 w 1614484"/>
                  <a:gd name="connsiteY62" fmla="*/ 835024 h 1488380"/>
                  <a:gd name="connsiteX63" fmla="*/ 401636 w 1614484"/>
                  <a:gd name="connsiteY63" fmla="*/ 654049 h 1488380"/>
                  <a:gd name="connsiteX64" fmla="*/ 487360 w 1614484"/>
                  <a:gd name="connsiteY64" fmla="*/ 679449 h 1488380"/>
                  <a:gd name="connsiteX65" fmla="*/ 512760 w 1614484"/>
                  <a:gd name="connsiteY65" fmla="*/ 641349 h 1488380"/>
                  <a:gd name="connsiteX66" fmla="*/ 509584 w 1614484"/>
                  <a:gd name="connsiteY66" fmla="*/ 530224 h 1488380"/>
                  <a:gd name="connsiteX67" fmla="*/ 458784 w 1614484"/>
                  <a:gd name="connsiteY67" fmla="*/ 495299 h 1488380"/>
                  <a:gd name="connsiteX68" fmla="*/ 468312 w 1614484"/>
                  <a:gd name="connsiteY68" fmla="*/ 422274 h 1488380"/>
                  <a:gd name="connsiteX69" fmla="*/ 436560 w 1614484"/>
                  <a:gd name="connsiteY69" fmla="*/ 422274 h 1488380"/>
                  <a:gd name="connsiteX70" fmla="*/ 395284 w 1614484"/>
                  <a:gd name="connsiteY70" fmla="*/ 365124 h 1488380"/>
                  <a:gd name="connsiteX71" fmla="*/ 341312 w 1614484"/>
                  <a:gd name="connsiteY71" fmla="*/ 361949 h 1488380"/>
                  <a:gd name="connsiteX72" fmla="*/ 314148 w 1614484"/>
                  <a:gd name="connsiteY72" fmla="*/ 230308 h 1488380"/>
                  <a:gd name="connsiteX73" fmla="*/ 369884 w 1614484"/>
                  <a:gd name="connsiteY73" fmla="*/ 231775 h 1488380"/>
                  <a:gd name="connsiteX74" fmla="*/ 503236 w 1614484"/>
                  <a:gd name="connsiteY74" fmla="*/ 127000 h 1488380"/>
                  <a:gd name="connsiteX75" fmla="*/ 465200 w 1614484"/>
                  <a:gd name="connsiteY75" fmla="*/ 22397 h 1488380"/>
                  <a:gd name="connsiteX76" fmla="*/ 560384 w 1614484"/>
                  <a:gd name="connsiteY76" fmla="*/ 0 h 14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614484" h="1488380">
                    <a:moveTo>
                      <a:pt x="560384" y="0"/>
                    </a:moveTo>
                    <a:lnTo>
                      <a:pt x="598484" y="111125"/>
                    </a:lnTo>
                    <a:lnTo>
                      <a:pt x="795336" y="130175"/>
                    </a:lnTo>
                    <a:lnTo>
                      <a:pt x="827084" y="171450"/>
                    </a:lnTo>
                    <a:lnTo>
                      <a:pt x="833436" y="263525"/>
                    </a:lnTo>
                    <a:lnTo>
                      <a:pt x="896936" y="307975"/>
                    </a:lnTo>
                    <a:lnTo>
                      <a:pt x="896936" y="358775"/>
                    </a:lnTo>
                    <a:lnTo>
                      <a:pt x="1017584" y="387350"/>
                    </a:lnTo>
                    <a:lnTo>
                      <a:pt x="1036636" y="330200"/>
                    </a:lnTo>
                    <a:lnTo>
                      <a:pt x="1309684" y="342900"/>
                    </a:lnTo>
                    <a:lnTo>
                      <a:pt x="1316036" y="307975"/>
                    </a:lnTo>
                    <a:lnTo>
                      <a:pt x="1300160" y="200025"/>
                    </a:lnTo>
                    <a:lnTo>
                      <a:pt x="1288784" y="196011"/>
                    </a:lnTo>
                    <a:lnTo>
                      <a:pt x="1381124" y="190498"/>
                    </a:lnTo>
                    <a:lnTo>
                      <a:pt x="1423984" y="233361"/>
                    </a:lnTo>
                    <a:lnTo>
                      <a:pt x="1481136" y="223836"/>
                    </a:lnTo>
                    <a:lnTo>
                      <a:pt x="1480036" y="201855"/>
                    </a:lnTo>
                    <a:lnTo>
                      <a:pt x="1524000" y="223836"/>
                    </a:lnTo>
                    <a:lnTo>
                      <a:pt x="1566860" y="366711"/>
                    </a:lnTo>
                    <a:lnTo>
                      <a:pt x="1614484" y="452436"/>
                    </a:lnTo>
                    <a:lnTo>
                      <a:pt x="1538284" y="504823"/>
                    </a:lnTo>
                    <a:lnTo>
                      <a:pt x="1447800" y="676273"/>
                    </a:lnTo>
                    <a:lnTo>
                      <a:pt x="1233484" y="704848"/>
                    </a:lnTo>
                    <a:lnTo>
                      <a:pt x="1233484" y="795336"/>
                    </a:lnTo>
                    <a:lnTo>
                      <a:pt x="1204912" y="847723"/>
                    </a:lnTo>
                    <a:lnTo>
                      <a:pt x="1262060" y="919161"/>
                    </a:lnTo>
                    <a:lnTo>
                      <a:pt x="1265904" y="986465"/>
                    </a:lnTo>
                    <a:lnTo>
                      <a:pt x="1162048" y="1057276"/>
                    </a:lnTo>
                    <a:lnTo>
                      <a:pt x="1090608" y="1095376"/>
                    </a:lnTo>
                    <a:lnTo>
                      <a:pt x="1066800" y="1166814"/>
                    </a:lnTo>
                    <a:lnTo>
                      <a:pt x="1095372" y="1243014"/>
                    </a:lnTo>
                    <a:lnTo>
                      <a:pt x="1257296" y="1314451"/>
                    </a:lnTo>
                    <a:lnTo>
                      <a:pt x="1328736" y="1404939"/>
                    </a:lnTo>
                    <a:lnTo>
                      <a:pt x="1324100" y="1488380"/>
                    </a:lnTo>
                    <a:lnTo>
                      <a:pt x="1198560" y="1428749"/>
                    </a:lnTo>
                    <a:lnTo>
                      <a:pt x="1074736" y="1457324"/>
                    </a:lnTo>
                    <a:lnTo>
                      <a:pt x="985836" y="1431924"/>
                    </a:lnTo>
                    <a:lnTo>
                      <a:pt x="954084" y="1447799"/>
                    </a:lnTo>
                    <a:lnTo>
                      <a:pt x="909636" y="1445779"/>
                    </a:lnTo>
                    <a:lnTo>
                      <a:pt x="950912" y="1396999"/>
                    </a:lnTo>
                    <a:lnTo>
                      <a:pt x="877884" y="1298574"/>
                    </a:lnTo>
                    <a:lnTo>
                      <a:pt x="842960" y="1339849"/>
                    </a:lnTo>
                    <a:lnTo>
                      <a:pt x="849312" y="1377949"/>
                    </a:lnTo>
                    <a:lnTo>
                      <a:pt x="823912" y="1400174"/>
                    </a:lnTo>
                    <a:lnTo>
                      <a:pt x="706436" y="1320799"/>
                    </a:lnTo>
                    <a:lnTo>
                      <a:pt x="610112" y="1317692"/>
                    </a:lnTo>
                    <a:lnTo>
                      <a:pt x="554828" y="1252537"/>
                    </a:lnTo>
                    <a:lnTo>
                      <a:pt x="542924" y="1204912"/>
                    </a:lnTo>
                    <a:lnTo>
                      <a:pt x="469104" y="1195387"/>
                    </a:lnTo>
                    <a:lnTo>
                      <a:pt x="397664" y="1128712"/>
                    </a:lnTo>
                    <a:lnTo>
                      <a:pt x="328608" y="1195387"/>
                    </a:lnTo>
                    <a:lnTo>
                      <a:pt x="230980" y="1190624"/>
                    </a:lnTo>
                    <a:lnTo>
                      <a:pt x="126840" y="1124973"/>
                    </a:lnTo>
                    <a:lnTo>
                      <a:pt x="123824" y="1119189"/>
                    </a:lnTo>
                    <a:lnTo>
                      <a:pt x="42860" y="1119189"/>
                    </a:lnTo>
                    <a:lnTo>
                      <a:pt x="0" y="1090614"/>
                    </a:lnTo>
                    <a:lnTo>
                      <a:pt x="95248" y="928689"/>
                    </a:lnTo>
                    <a:lnTo>
                      <a:pt x="67828" y="910409"/>
                    </a:lnTo>
                    <a:lnTo>
                      <a:pt x="100008" y="930274"/>
                    </a:lnTo>
                    <a:lnTo>
                      <a:pt x="141284" y="974724"/>
                    </a:lnTo>
                    <a:lnTo>
                      <a:pt x="252408" y="920749"/>
                    </a:lnTo>
                    <a:lnTo>
                      <a:pt x="198436" y="838199"/>
                    </a:lnTo>
                    <a:lnTo>
                      <a:pt x="293684" y="835024"/>
                    </a:lnTo>
                    <a:lnTo>
                      <a:pt x="401636" y="654049"/>
                    </a:lnTo>
                    <a:lnTo>
                      <a:pt x="487360" y="679449"/>
                    </a:lnTo>
                    <a:lnTo>
                      <a:pt x="512760" y="641349"/>
                    </a:lnTo>
                    <a:cubicBezTo>
                      <a:pt x="511704" y="604307"/>
                      <a:pt x="510644" y="567266"/>
                      <a:pt x="509584" y="530224"/>
                    </a:cubicBezTo>
                    <a:lnTo>
                      <a:pt x="458784" y="495299"/>
                    </a:lnTo>
                    <a:lnTo>
                      <a:pt x="468312" y="422274"/>
                    </a:lnTo>
                    <a:lnTo>
                      <a:pt x="436560" y="422274"/>
                    </a:lnTo>
                    <a:lnTo>
                      <a:pt x="395284" y="365124"/>
                    </a:lnTo>
                    <a:lnTo>
                      <a:pt x="341312" y="361949"/>
                    </a:lnTo>
                    <a:lnTo>
                      <a:pt x="314148" y="230308"/>
                    </a:lnTo>
                    <a:lnTo>
                      <a:pt x="369884" y="231775"/>
                    </a:lnTo>
                    <a:lnTo>
                      <a:pt x="503236" y="127000"/>
                    </a:lnTo>
                    <a:lnTo>
                      <a:pt x="465200" y="22397"/>
                    </a:lnTo>
                    <a:lnTo>
                      <a:pt x="56038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493494FD-9BA1-46C7-9059-5C5EB06A84EF}"/>
                  </a:ext>
                </a:extLst>
              </p:cNvPr>
              <p:cNvSpPr/>
              <p:nvPr/>
            </p:nvSpPr>
            <p:spPr>
              <a:xfrm>
                <a:off x="46250224" y="13601701"/>
                <a:ext cx="1362076" cy="1362075"/>
              </a:xfrm>
              <a:custGeom>
                <a:avLst/>
                <a:gdLst>
                  <a:gd name="connsiteX0" fmla="*/ 514352 w 1362076"/>
                  <a:gd name="connsiteY0" fmla="*/ 0 h 1362075"/>
                  <a:gd name="connsiteX1" fmla="*/ 628012 w 1362076"/>
                  <a:gd name="connsiteY1" fmla="*/ 0 h 1362075"/>
                  <a:gd name="connsiteX2" fmla="*/ 631824 w 1362076"/>
                  <a:gd name="connsiteY2" fmla="*/ 9527 h 1362075"/>
                  <a:gd name="connsiteX3" fmla="*/ 812800 w 1362076"/>
                  <a:gd name="connsiteY3" fmla="*/ 71440 h 1362075"/>
                  <a:gd name="connsiteX4" fmla="*/ 1050928 w 1362076"/>
                  <a:gd name="connsiteY4" fmla="*/ 309565 h 1362075"/>
                  <a:gd name="connsiteX5" fmla="*/ 1189040 w 1362076"/>
                  <a:gd name="connsiteY5" fmla="*/ 376240 h 1362075"/>
                  <a:gd name="connsiteX6" fmla="*/ 1281556 w 1362076"/>
                  <a:gd name="connsiteY6" fmla="*/ 368838 h 1362075"/>
                  <a:gd name="connsiteX7" fmla="*/ 1282700 w 1362076"/>
                  <a:gd name="connsiteY7" fmla="*/ 371475 h 1362075"/>
                  <a:gd name="connsiteX8" fmla="*/ 1292224 w 1362076"/>
                  <a:gd name="connsiteY8" fmla="*/ 419100 h 1362075"/>
                  <a:gd name="connsiteX9" fmla="*/ 1362076 w 1362076"/>
                  <a:gd name="connsiteY9" fmla="*/ 454025 h 1362075"/>
                  <a:gd name="connsiteX10" fmla="*/ 1346956 w 1362076"/>
                  <a:gd name="connsiteY10" fmla="*/ 525843 h 1362075"/>
                  <a:gd name="connsiteX11" fmla="*/ 1346200 w 1362076"/>
                  <a:gd name="connsiteY11" fmla="*/ 523876 h 1362075"/>
                  <a:gd name="connsiteX12" fmla="*/ 1146176 w 1362076"/>
                  <a:gd name="connsiteY12" fmla="*/ 533401 h 1362075"/>
                  <a:gd name="connsiteX13" fmla="*/ 1085852 w 1362076"/>
                  <a:gd name="connsiteY13" fmla="*/ 635001 h 1362075"/>
                  <a:gd name="connsiteX14" fmla="*/ 1117600 w 1362076"/>
                  <a:gd name="connsiteY14" fmla="*/ 854076 h 1362075"/>
                  <a:gd name="connsiteX15" fmla="*/ 1190624 w 1362076"/>
                  <a:gd name="connsiteY15" fmla="*/ 876301 h 1362075"/>
                  <a:gd name="connsiteX16" fmla="*/ 1171576 w 1362076"/>
                  <a:gd name="connsiteY16" fmla="*/ 942976 h 1362075"/>
                  <a:gd name="connsiteX17" fmla="*/ 1212852 w 1362076"/>
                  <a:gd name="connsiteY17" fmla="*/ 1079501 h 1362075"/>
                  <a:gd name="connsiteX18" fmla="*/ 1214504 w 1362076"/>
                  <a:gd name="connsiteY18" fmla="*/ 1081565 h 1362075"/>
                  <a:gd name="connsiteX19" fmla="*/ 1120776 w 1362076"/>
                  <a:gd name="connsiteY19" fmla="*/ 1133475 h 1362075"/>
                  <a:gd name="connsiteX20" fmla="*/ 971552 w 1362076"/>
                  <a:gd name="connsiteY20" fmla="*/ 1133475 h 1362075"/>
                  <a:gd name="connsiteX21" fmla="*/ 911224 w 1362076"/>
                  <a:gd name="connsiteY21" fmla="*/ 1165225 h 1362075"/>
                  <a:gd name="connsiteX22" fmla="*/ 828676 w 1362076"/>
                  <a:gd name="connsiteY22" fmla="*/ 1095375 h 1362075"/>
                  <a:gd name="connsiteX23" fmla="*/ 752476 w 1362076"/>
                  <a:gd name="connsiteY23" fmla="*/ 1155700 h 1362075"/>
                  <a:gd name="connsiteX24" fmla="*/ 717552 w 1362076"/>
                  <a:gd name="connsiteY24" fmla="*/ 1139825 h 1362075"/>
                  <a:gd name="connsiteX25" fmla="*/ 657224 w 1362076"/>
                  <a:gd name="connsiteY25" fmla="*/ 1184275 h 1362075"/>
                  <a:gd name="connsiteX26" fmla="*/ 542928 w 1362076"/>
                  <a:gd name="connsiteY26" fmla="*/ 1187450 h 1362075"/>
                  <a:gd name="connsiteX27" fmla="*/ 561976 w 1362076"/>
                  <a:gd name="connsiteY27" fmla="*/ 1247775 h 1362075"/>
                  <a:gd name="connsiteX28" fmla="*/ 441328 w 1362076"/>
                  <a:gd name="connsiteY28" fmla="*/ 1362075 h 1362075"/>
                  <a:gd name="connsiteX29" fmla="*/ 305704 w 1362076"/>
                  <a:gd name="connsiteY29" fmla="*/ 1325910 h 1362075"/>
                  <a:gd name="connsiteX30" fmla="*/ 310356 w 1362076"/>
                  <a:gd name="connsiteY30" fmla="*/ 1307306 h 1362075"/>
                  <a:gd name="connsiteX31" fmla="*/ 250824 w 1362076"/>
                  <a:gd name="connsiteY31" fmla="*/ 1181100 h 1362075"/>
                  <a:gd name="connsiteX32" fmla="*/ 250824 w 1362076"/>
                  <a:gd name="connsiteY32" fmla="*/ 1128713 h 1362075"/>
                  <a:gd name="connsiteX33" fmla="*/ 174624 w 1362076"/>
                  <a:gd name="connsiteY33" fmla="*/ 1100138 h 1362075"/>
                  <a:gd name="connsiteX34" fmla="*/ 170836 w 1362076"/>
                  <a:gd name="connsiteY34" fmla="*/ 1099105 h 1362075"/>
                  <a:gd name="connsiteX35" fmla="*/ 228600 w 1362076"/>
                  <a:gd name="connsiteY35" fmla="*/ 1057275 h 1362075"/>
                  <a:gd name="connsiteX36" fmla="*/ 190500 w 1362076"/>
                  <a:gd name="connsiteY36" fmla="*/ 993775 h 1362075"/>
                  <a:gd name="connsiteX37" fmla="*/ 155576 w 1362076"/>
                  <a:gd name="connsiteY37" fmla="*/ 946150 h 1362075"/>
                  <a:gd name="connsiteX38" fmla="*/ 168276 w 1362076"/>
                  <a:gd name="connsiteY38" fmla="*/ 882650 h 1362075"/>
                  <a:gd name="connsiteX39" fmla="*/ 104776 w 1362076"/>
                  <a:gd name="connsiteY39" fmla="*/ 831850 h 1362075"/>
                  <a:gd name="connsiteX40" fmla="*/ 66676 w 1362076"/>
                  <a:gd name="connsiteY40" fmla="*/ 723900 h 1362075"/>
                  <a:gd name="connsiteX41" fmla="*/ 22224 w 1362076"/>
                  <a:gd name="connsiteY41" fmla="*/ 714375 h 1362075"/>
                  <a:gd name="connsiteX42" fmla="*/ 0 w 1362076"/>
                  <a:gd name="connsiteY42" fmla="*/ 638175 h 1362075"/>
                  <a:gd name="connsiteX43" fmla="*/ 28576 w 1362076"/>
                  <a:gd name="connsiteY43" fmla="*/ 565150 h 1362075"/>
                  <a:gd name="connsiteX44" fmla="*/ 82552 w 1362076"/>
                  <a:gd name="connsiteY44" fmla="*/ 463550 h 1362075"/>
                  <a:gd name="connsiteX45" fmla="*/ 155576 w 1362076"/>
                  <a:gd name="connsiteY45" fmla="*/ 460375 h 1362075"/>
                  <a:gd name="connsiteX46" fmla="*/ 273052 w 1362076"/>
                  <a:gd name="connsiteY46" fmla="*/ 374650 h 1362075"/>
                  <a:gd name="connsiteX47" fmla="*/ 441328 w 1362076"/>
                  <a:gd name="connsiteY47" fmla="*/ 247650 h 1362075"/>
                  <a:gd name="connsiteX48" fmla="*/ 390528 w 1362076"/>
                  <a:gd name="connsiteY48" fmla="*/ 139700 h 1362075"/>
                  <a:gd name="connsiteX49" fmla="*/ 514352 w 1362076"/>
                  <a:gd name="connsiteY49" fmla="*/ 0 h 136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362076" h="1362075">
                    <a:moveTo>
                      <a:pt x="514352" y="0"/>
                    </a:moveTo>
                    <a:lnTo>
                      <a:pt x="628012" y="0"/>
                    </a:lnTo>
                    <a:lnTo>
                      <a:pt x="631824" y="9527"/>
                    </a:lnTo>
                    <a:lnTo>
                      <a:pt x="812800" y="71440"/>
                    </a:lnTo>
                    <a:lnTo>
                      <a:pt x="1050928" y="309565"/>
                    </a:lnTo>
                    <a:lnTo>
                      <a:pt x="1189040" y="376240"/>
                    </a:lnTo>
                    <a:lnTo>
                      <a:pt x="1281556" y="368838"/>
                    </a:lnTo>
                    <a:lnTo>
                      <a:pt x="1282700" y="371475"/>
                    </a:lnTo>
                    <a:lnTo>
                      <a:pt x="1292224" y="419100"/>
                    </a:lnTo>
                    <a:lnTo>
                      <a:pt x="1362076" y="454025"/>
                    </a:lnTo>
                    <a:lnTo>
                      <a:pt x="1346956" y="525843"/>
                    </a:lnTo>
                    <a:lnTo>
                      <a:pt x="1346200" y="523876"/>
                    </a:lnTo>
                    <a:lnTo>
                      <a:pt x="1146176" y="533401"/>
                    </a:lnTo>
                    <a:lnTo>
                      <a:pt x="1085852" y="635001"/>
                    </a:lnTo>
                    <a:lnTo>
                      <a:pt x="1117600" y="854076"/>
                    </a:lnTo>
                    <a:lnTo>
                      <a:pt x="1190624" y="876301"/>
                    </a:lnTo>
                    <a:lnTo>
                      <a:pt x="1171576" y="942976"/>
                    </a:lnTo>
                    <a:lnTo>
                      <a:pt x="1212852" y="1079501"/>
                    </a:lnTo>
                    <a:lnTo>
                      <a:pt x="1214504" y="1081565"/>
                    </a:lnTo>
                    <a:lnTo>
                      <a:pt x="1120776" y="1133475"/>
                    </a:lnTo>
                    <a:lnTo>
                      <a:pt x="971552" y="1133475"/>
                    </a:lnTo>
                    <a:lnTo>
                      <a:pt x="911224" y="1165225"/>
                    </a:lnTo>
                    <a:lnTo>
                      <a:pt x="828676" y="1095375"/>
                    </a:lnTo>
                    <a:lnTo>
                      <a:pt x="752476" y="1155700"/>
                    </a:lnTo>
                    <a:lnTo>
                      <a:pt x="717552" y="1139825"/>
                    </a:lnTo>
                    <a:lnTo>
                      <a:pt x="657224" y="1184275"/>
                    </a:lnTo>
                    <a:lnTo>
                      <a:pt x="542928" y="1187450"/>
                    </a:lnTo>
                    <a:lnTo>
                      <a:pt x="561976" y="1247775"/>
                    </a:lnTo>
                    <a:lnTo>
                      <a:pt x="441328" y="1362075"/>
                    </a:lnTo>
                    <a:lnTo>
                      <a:pt x="305704" y="1325910"/>
                    </a:lnTo>
                    <a:lnTo>
                      <a:pt x="310356" y="1307306"/>
                    </a:lnTo>
                    <a:lnTo>
                      <a:pt x="250824" y="1181100"/>
                    </a:lnTo>
                    <a:lnTo>
                      <a:pt x="250824" y="1128713"/>
                    </a:lnTo>
                    <a:lnTo>
                      <a:pt x="174624" y="1100138"/>
                    </a:lnTo>
                    <a:lnTo>
                      <a:pt x="170836" y="1099105"/>
                    </a:lnTo>
                    <a:lnTo>
                      <a:pt x="228600" y="1057275"/>
                    </a:lnTo>
                    <a:lnTo>
                      <a:pt x="190500" y="993775"/>
                    </a:lnTo>
                    <a:lnTo>
                      <a:pt x="155576" y="946150"/>
                    </a:lnTo>
                    <a:lnTo>
                      <a:pt x="168276" y="882650"/>
                    </a:lnTo>
                    <a:lnTo>
                      <a:pt x="104776" y="831850"/>
                    </a:lnTo>
                    <a:lnTo>
                      <a:pt x="66676" y="723900"/>
                    </a:lnTo>
                    <a:lnTo>
                      <a:pt x="22224" y="714375"/>
                    </a:lnTo>
                    <a:lnTo>
                      <a:pt x="0" y="638175"/>
                    </a:lnTo>
                    <a:lnTo>
                      <a:pt x="28576" y="565150"/>
                    </a:lnTo>
                    <a:lnTo>
                      <a:pt x="82552" y="463550"/>
                    </a:lnTo>
                    <a:lnTo>
                      <a:pt x="155576" y="460375"/>
                    </a:lnTo>
                    <a:lnTo>
                      <a:pt x="273052" y="374650"/>
                    </a:lnTo>
                    <a:lnTo>
                      <a:pt x="441328" y="247650"/>
                    </a:lnTo>
                    <a:lnTo>
                      <a:pt x="390528" y="139700"/>
                    </a:lnTo>
                    <a:lnTo>
                      <a:pt x="5143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ED6414AF-938C-4B0A-99DE-6A7131232C85}"/>
                  </a:ext>
                </a:extLst>
              </p:cNvPr>
              <p:cNvSpPr/>
              <p:nvPr/>
            </p:nvSpPr>
            <p:spPr>
              <a:xfrm>
                <a:off x="44264580" y="9967868"/>
                <a:ext cx="4338320" cy="6719932"/>
              </a:xfrm>
              <a:custGeom>
                <a:avLst/>
                <a:gdLst>
                  <a:gd name="connsiteX0" fmla="*/ 3148404 w 4338320"/>
                  <a:gd name="connsiteY0" fmla="*/ 0 h 6719932"/>
                  <a:gd name="connsiteX1" fmla="*/ 3157220 w 4338320"/>
                  <a:gd name="connsiteY1" fmla="*/ 1632 h 6719932"/>
                  <a:gd name="connsiteX2" fmla="*/ 3296920 w 4338320"/>
                  <a:gd name="connsiteY2" fmla="*/ 217532 h 6719932"/>
                  <a:gd name="connsiteX3" fmla="*/ 3436620 w 4338320"/>
                  <a:gd name="connsiteY3" fmla="*/ 458832 h 6719932"/>
                  <a:gd name="connsiteX4" fmla="*/ 3627140 w 4338320"/>
                  <a:gd name="connsiteY4" fmla="*/ 828663 h 6719932"/>
                  <a:gd name="connsiteX5" fmla="*/ 3589020 w 4338320"/>
                  <a:gd name="connsiteY5" fmla="*/ 943020 h 6719932"/>
                  <a:gd name="connsiteX6" fmla="*/ 3512820 w 4338320"/>
                  <a:gd name="connsiteY6" fmla="*/ 966832 h 6719932"/>
                  <a:gd name="connsiteX7" fmla="*/ 3527108 w 4338320"/>
                  <a:gd name="connsiteY7" fmla="*/ 1052557 h 6719932"/>
                  <a:gd name="connsiteX8" fmla="*/ 3589020 w 4338320"/>
                  <a:gd name="connsiteY8" fmla="*/ 1085895 h 6719932"/>
                  <a:gd name="connsiteX9" fmla="*/ 3674744 w 4338320"/>
                  <a:gd name="connsiteY9" fmla="*/ 1104945 h 6719932"/>
                  <a:gd name="connsiteX10" fmla="*/ 3678144 w 4338320"/>
                  <a:gd name="connsiteY10" fmla="*/ 1103746 h 6719932"/>
                  <a:gd name="connsiteX11" fmla="*/ 3716020 w 4338320"/>
                  <a:gd name="connsiteY11" fmla="*/ 1170032 h 6719932"/>
                  <a:gd name="connsiteX12" fmla="*/ 3766820 w 4338320"/>
                  <a:gd name="connsiteY12" fmla="*/ 1258932 h 6719932"/>
                  <a:gd name="connsiteX13" fmla="*/ 3627120 w 4338320"/>
                  <a:gd name="connsiteY13" fmla="*/ 1297032 h 6719932"/>
                  <a:gd name="connsiteX14" fmla="*/ 3614420 w 4338320"/>
                  <a:gd name="connsiteY14" fmla="*/ 1449432 h 6719932"/>
                  <a:gd name="connsiteX15" fmla="*/ 3665220 w 4338320"/>
                  <a:gd name="connsiteY15" fmla="*/ 1576432 h 6719932"/>
                  <a:gd name="connsiteX16" fmla="*/ 3741420 w 4338320"/>
                  <a:gd name="connsiteY16" fmla="*/ 1614532 h 6719932"/>
                  <a:gd name="connsiteX17" fmla="*/ 3855720 w 4338320"/>
                  <a:gd name="connsiteY17" fmla="*/ 1741532 h 6719932"/>
                  <a:gd name="connsiteX18" fmla="*/ 3931920 w 4338320"/>
                  <a:gd name="connsiteY18" fmla="*/ 1792332 h 6719932"/>
                  <a:gd name="connsiteX19" fmla="*/ 4020820 w 4338320"/>
                  <a:gd name="connsiteY19" fmla="*/ 1982832 h 6719932"/>
                  <a:gd name="connsiteX20" fmla="*/ 3957320 w 4338320"/>
                  <a:gd name="connsiteY20" fmla="*/ 2046332 h 6719932"/>
                  <a:gd name="connsiteX21" fmla="*/ 4046220 w 4338320"/>
                  <a:gd name="connsiteY21" fmla="*/ 2300332 h 6719932"/>
                  <a:gd name="connsiteX22" fmla="*/ 4147820 w 4338320"/>
                  <a:gd name="connsiteY22" fmla="*/ 2643232 h 6719932"/>
                  <a:gd name="connsiteX23" fmla="*/ 4147820 w 4338320"/>
                  <a:gd name="connsiteY23" fmla="*/ 2719432 h 6719932"/>
                  <a:gd name="connsiteX24" fmla="*/ 4173220 w 4338320"/>
                  <a:gd name="connsiteY24" fmla="*/ 2833732 h 6719932"/>
                  <a:gd name="connsiteX25" fmla="*/ 4046220 w 4338320"/>
                  <a:gd name="connsiteY25" fmla="*/ 3011532 h 6719932"/>
                  <a:gd name="connsiteX26" fmla="*/ 4046220 w 4338320"/>
                  <a:gd name="connsiteY26" fmla="*/ 3252832 h 6719932"/>
                  <a:gd name="connsiteX27" fmla="*/ 3982720 w 4338320"/>
                  <a:gd name="connsiteY27" fmla="*/ 3417932 h 6719932"/>
                  <a:gd name="connsiteX28" fmla="*/ 4211320 w 4338320"/>
                  <a:gd name="connsiteY28" fmla="*/ 3202032 h 6719932"/>
                  <a:gd name="connsiteX29" fmla="*/ 4236720 w 4338320"/>
                  <a:gd name="connsiteY29" fmla="*/ 3519532 h 6719932"/>
                  <a:gd name="connsiteX30" fmla="*/ 4338320 w 4338320"/>
                  <a:gd name="connsiteY30" fmla="*/ 3519532 h 6719932"/>
                  <a:gd name="connsiteX31" fmla="*/ 4338320 w 4338320"/>
                  <a:gd name="connsiteY31" fmla="*/ 3621132 h 6719932"/>
                  <a:gd name="connsiteX32" fmla="*/ 4185920 w 4338320"/>
                  <a:gd name="connsiteY32" fmla="*/ 3671932 h 6719932"/>
                  <a:gd name="connsiteX33" fmla="*/ 4122420 w 4338320"/>
                  <a:gd name="connsiteY33" fmla="*/ 3849732 h 6719932"/>
                  <a:gd name="connsiteX34" fmla="*/ 4033520 w 4338320"/>
                  <a:gd name="connsiteY34" fmla="*/ 3875132 h 6719932"/>
                  <a:gd name="connsiteX35" fmla="*/ 4033520 w 4338320"/>
                  <a:gd name="connsiteY35" fmla="*/ 3925932 h 6719932"/>
                  <a:gd name="connsiteX36" fmla="*/ 4046220 w 4338320"/>
                  <a:gd name="connsiteY36" fmla="*/ 3989432 h 6719932"/>
                  <a:gd name="connsiteX37" fmla="*/ 4173220 w 4338320"/>
                  <a:gd name="connsiteY37" fmla="*/ 3976732 h 6719932"/>
                  <a:gd name="connsiteX38" fmla="*/ 4262120 w 4338320"/>
                  <a:gd name="connsiteY38" fmla="*/ 3875132 h 6719932"/>
                  <a:gd name="connsiteX39" fmla="*/ 4312920 w 4338320"/>
                  <a:gd name="connsiteY39" fmla="*/ 3913232 h 6719932"/>
                  <a:gd name="connsiteX40" fmla="*/ 4160520 w 4338320"/>
                  <a:gd name="connsiteY40" fmla="*/ 4141832 h 6719932"/>
                  <a:gd name="connsiteX41" fmla="*/ 4058920 w 4338320"/>
                  <a:gd name="connsiteY41" fmla="*/ 4103732 h 6719932"/>
                  <a:gd name="connsiteX42" fmla="*/ 3970020 w 4338320"/>
                  <a:gd name="connsiteY42" fmla="*/ 4281532 h 6719932"/>
                  <a:gd name="connsiteX43" fmla="*/ 3995420 w 4338320"/>
                  <a:gd name="connsiteY43" fmla="*/ 4357732 h 6719932"/>
                  <a:gd name="connsiteX44" fmla="*/ 3982720 w 4338320"/>
                  <a:gd name="connsiteY44" fmla="*/ 4395832 h 6719932"/>
                  <a:gd name="connsiteX45" fmla="*/ 3855720 w 4338320"/>
                  <a:gd name="connsiteY45" fmla="*/ 4408532 h 6719932"/>
                  <a:gd name="connsiteX46" fmla="*/ 3843020 w 4338320"/>
                  <a:gd name="connsiteY46" fmla="*/ 4472032 h 6719932"/>
                  <a:gd name="connsiteX47" fmla="*/ 4097020 w 4338320"/>
                  <a:gd name="connsiteY47" fmla="*/ 4395832 h 6719932"/>
                  <a:gd name="connsiteX48" fmla="*/ 4033520 w 4338320"/>
                  <a:gd name="connsiteY48" fmla="*/ 4522832 h 6719932"/>
                  <a:gd name="connsiteX49" fmla="*/ 3830320 w 4338320"/>
                  <a:gd name="connsiteY49" fmla="*/ 4573632 h 6719932"/>
                  <a:gd name="connsiteX50" fmla="*/ 3893820 w 4338320"/>
                  <a:gd name="connsiteY50" fmla="*/ 4687932 h 6719932"/>
                  <a:gd name="connsiteX51" fmla="*/ 3817620 w 4338320"/>
                  <a:gd name="connsiteY51" fmla="*/ 4713332 h 6719932"/>
                  <a:gd name="connsiteX52" fmla="*/ 3817620 w 4338320"/>
                  <a:gd name="connsiteY52" fmla="*/ 4776832 h 6719932"/>
                  <a:gd name="connsiteX53" fmla="*/ 3957320 w 4338320"/>
                  <a:gd name="connsiteY53" fmla="*/ 4789532 h 6719932"/>
                  <a:gd name="connsiteX54" fmla="*/ 3957320 w 4338320"/>
                  <a:gd name="connsiteY54" fmla="*/ 4929232 h 6719932"/>
                  <a:gd name="connsiteX55" fmla="*/ 3716020 w 4338320"/>
                  <a:gd name="connsiteY55" fmla="*/ 4992732 h 6719932"/>
                  <a:gd name="connsiteX56" fmla="*/ 3881120 w 4338320"/>
                  <a:gd name="connsiteY56" fmla="*/ 5056232 h 6719932"/>
                  <a:gd name="connsiteX57" fmla="*/ 3779520 w 4338320"/>
                  <a:gd name="connsiteY57" fmla="*/ 5183232 h 6719932"/>
                  <a:gd name="connsiteX58" fmla="*/ 3665220 w 4338320"/>
                  <a:gd name="connsiteY58" fmla="*/ 5183232 h 6719932"/>
                  <a:gd name="connsiteX59" fmla="*/ 3728720 w 4338320"/>
                  <a:gd name="connsiteY59" fmla="*/ 5259432 h 6719932"/>
                  <a:gd name="connsiteX60" fmla="*/ 3855720 w 4338320"/>
                  <a:gd name="connsiteY60" fmla="*/ 5361032 h 6719932"/>
                  <a:gd name="connsiteX61" fmla="*/ 3792220 w 4338320"/>
                  <a:gd name="connsiteY61" fmla="*/ 5399132 h 6719932"/>
                  <a:gd name="connsiteX62" fmla="*/ 3665220 w 4338320"/>
                  <a:gd name="connsiteY62" fmla="*/ 5361032 h 6719932"/>
                  <a:gd name="connsiteX63" fmla="*/ 3576320 w 4338320"/>
                  <a:gd name="connsiteY63" fmla="*/ 5361032 h 6719932"/>
                  <a:gd name="connsiteX64" fmla="*/ 3576320 w 4338320"/>
                  <a:gd name="connsiteY64" fmla="*/ 5424532 h 6719932"/>
                  <a:gd name="connsiteX65" fmla="*/ 3690620 w 4338320"/>
                  <a:gd name="connsiteY65" fmla="*/ 5500732 h 6719932"/>
                  <a:gd name="connsiteX66" fmla="*/ 3614420 w 4338320"/>
                  <a:gd name="connsiteY66" fmla="*/ 5576932 h 6719932"/>
                  <a:gd name="connsiteX67" fmla="*/ 3665220 w 4338320"/>
                  <a:gd name="connsiteY67" fmla="*/ 5640432 h 6719932"/>
                  <a:gd name="connsiteX68" fmla="*/ 3614420 w 4338320"/>
                  <a:gd name="connsiteY68" fmla="*/ 5678532 h 6719932"/>
                  <a:gd name="connsiteX69" fmla="*/ 3462020 w 4338320"/>
                  <a:gd name="connsiteY69" fmla="*/ 5640432 h 6719932"/>
                  <a:gd name="connsiteX70" fmla="*/ 3411220 w 4338320"/>
                  <a:gd name="connsiteY70" fmla="*/ 5665832 h 6719932"/>
                  <a:gd name="connsiteX71" fmla="*/ 3296920 w 4338320"/>
                  <a:gd name="connsiteY71" fmla="*/ 5564232 h 6719932"/>
                  <a:gd name="connsiteX72" fmla="*/ 3296920 w 4338320"/>
                  <a:gd name="connsiteY72" fmla="*/ 5792832 h 6719932"/>
                  <a:gd name="connsiteX73" fmla="*/ 3258820 w 4338320"/>
                  <a:gd name="connsiteY73" fmla="*/ 5843632 h 6719932"/>
                  <a:gd name="connsiteX74" fmla="*/ 3284220 w 4338320"/>
                  <a:gd name="connsiteY74" fmla="*/ 5919832 h 6719932"/>
                  <a:gd name="connsiteX75" fmla="*/ 3246120 w 4338320"/>
                  <a:gd name="connsiteY75" fmla="*/ 5957932 h 6719932"/>
                  <a:gd name="connsiteX76" fmla="*/ 3093720 w 4338320"/>
                  <a:gd name="connsiteY76" fmla="*/ 5856332 h 6719932"/>
                  <a:gd name="connsiteX77" fmla="*/ 3093720 w 4338320"/>
                  <a:gd name="connsiteY77" fmla="*/ 5742032 h 6719932"/>
                  <a:gd name="connsiteX78" fmla="*/ 3004820 w 4338320"/>
                  <a:gd name="connsiteY78" fmla="*/ 5716632 h 6719932"/>
                  <a:gd name="connsiteX79" fmla="*/ 3004820 w 4338320"/>
                  <a:gd name="connsiteY79" fmla="*/ 5843632 h 6719932"/>
                  <a:gd name="connsiteX80" fmla="*/ 2890520 w 4338320"/>
                  <a:gd name="connsiteY80" fmla="*/ 5792832 h 6719932"/>
                  <a:gd name="connsiteX81" fmla="*/ 2636520 w 4338320"/>
                  <a:gd name="connsiteY81" fmla="*/ 5742032 h 6719932"/>
                  <a:gd name="connsiteX82" fmla="*/ 2560320 w 4338320"/>
                  <a:gd name="connsiteY82" fmla="*/ 5742032 h 6719932"/>
                  <a:gd name="connsiteX83" fmla="*/ 2534920 w 4338320"/>
                  <a:gd name="connsiteY83" fmla="*/ 5856332 h 6719932"/>
                  <a:gd name="connsiteX84" fmla="*/ 2585720 w 4338320"/>
                  <a:gd name="connsiteY84" fmla="*/ 5945232 h 6719932"/>
                  <a:gd name="connsiteX85" fmla="*/ 2560320 w 4338320"/>
                  <a:gd name="connsiteY85" fmla="*/ 6110332 h 6719932"/>
                  <a:gd name="connsiteX86" fmla="*/ 2458720 w 4338320"/>
                  <a:gd name="connsiteY86" fmla="*/ 6275432 h 6719932"/>
                  <a:gd name="connsiteX87" fmla="*/ 2509520 w 4338320"/>
                  <a:gd name="connsiteY87" fmla="*/ 6338932 h 6719932"/>
                  <a:gd name="connsiteX88" fmla="*/ 2433320 w 4338320"/>
                  <a:gd name="connsiteY88" fmla="*/ 6478632 h 6719932"/>
                  <a:gd name="connsiteX89" fmla="*/ 2357120 w 4338320"/>
                  <a:gd name="connsiteY89" fmla="*/ 6516732 h 6719932"/>
                  <a:gd name="connsiteX90" fmla="*/ 2331720 w 4338320"/>
                  <a:gd name="connsiteY90" fmla="*/ 6592932 h 6719932"/>
                  <a:gd name="connsiteX91" fmla="*/ 2293620 w 4338320"/>
                  <a:gd name="connsiteY91" fmla="*/ 6592932 h 6719932"/>
                  <a:gd name="connsiteX92" fmla="*/ 2166620 w 4338320"/>
                  <a:gd name="connsiteY92" fmla="*/ 6516732 h 6719932"/>
                  <a:gd name="connsiteX93" fmla="*/ 2090420 w 4338320"/>
                  <a:gd name="connsiteY93" fmla="*/ 6516732 h 6719932"/>
                  <a:gd name="connsiteX94" fmla="*/ 2026920 w 4338320"/>
                  <a:gd name="connsiteY94" fmla="*/ 6465932 h 6719932"/>
                  <a:gd name="connsiteX95" fmla="*/ 2001520 w 4338320"/>
                  <a:gd name="connsiteY95" fmla="*/ 6567532 h 6719932"/>
                  <a:gd name="connsiteX96" fmla="*/ 1899920 w 4338320"/>
                  <a:gd name="connsiteY96" fmla="*/ 6580232 h 6719932"/>
                  <a:gd name="connsiteX97" fmla="*/ 1836420 w 4338320"/>
                  <a:gd name="connsiteY97" fmla="*/ 6719932 h 6719932"/>
                  <a:gd name="connsiteX98" fmla="*/ 1772920 w 4338320"/>
                  <a:gd name="connsiteY98" fmla="*/ 6719932 h 6719932"/>
                  <a:gd name="connsiteX99" fmla="*/ 1709420 w 4338320"/>
                  <a:gd name="connsiteY99" fmla="*/ 6707232 h 6719932"/>
                  <a:gd name="connsiteX100" fmla="*/ 1696720 w 4338320"/>
                  <a:gd name="connsiteY100" fmla="*/ 6631032 h 6719932"/>
                  <a:gd name="connsiteX101" fmla="*/ 1506220 w 4338320"/>
                  <a:gd name="connsiteY101" fmla="*/ 6554832 h 6719932"/>
                  <a:gd name="connsiteX102" fmla="*/ 1506220 w 4338320"/>
                  <a:gd name="connsiteY102" fmla="*/ 6478632 h 6719932"/>
                  <a:gd name="connsiteX103" fmla="*/ 1391920 w 4338320"/>
                  <a:gd name="connsiteY103" fmla="*/ 6453232 h 6719932"/>
                  <a:gd name="connsiteX104" fmla="*/ 1531620 w 4338320"/>
                  <a:gd name="connsiteY104" fmla="*/ 6351632 h 6719932"/>
                  <a:gd name="connsiteX105" fmla="*/ 1506220 w 4338320"/>
                  <a:gd name="connsiteY105" fmla="*/ 6224632 h 6719932"/>
                  <a:gd name="connsiteX106" fmla="*/ 1353820 w 4338320"/>
                  <a:gd name="connsiteY106" fmla="*/ 6199232 h 6719932"/>
                  <a:gd name="connsiteX107" fmla="*/ 1023620 w 4338320"/>
                  <a:gd name="connsiteY107" fmla="*/ 6237332 h 6719932"/>
                  <a:gd name="connsiteX108" fmla="*/ 972820 w 4338320"/>
                  <a:gd name="connsiteY108" fmla="*/ 6123032 h 6719932"/>
                  <a:gd name="connsiteX109" fmla="*/ 820420 w 4338320"/>
                  <a:gd name="connsiteY109" fmla="*/ 6034132 h 6719932"/>
                  <a:gd name="connsiteX110" fmla="*/ 731520 w 4338320"/>
                  <a:gd name="connsiteY110" fmla="*/ 6059532 h 6719932"/>
                  <a:gd name="connsiteX111" fmla="*/ 553720 w 4338320"/>
                  <a:gd name="connsiteY111" fmla="*/ 5919832 h 6719932"/>
                  <a:gd name="connsiteX112" fmla="*/ 365760 w 4338320"/>
                  <a:gd name="connsiteY112" fmla="*/ 5919832 h 6719932"/>
                  <a:gd name="connsiteX113" fmla="*/ 358140 w 4338320"/>
                  <a:gd name="connsiteY113" fmla="*/ 5767432 h 6719932"/>
                  <a:gd name="connsiteX114" fmla="*/ 381000 w 4338320"/>
                  <a:gd name="connsiteY114" fmla="*/ 5729332 h 6719932"/>
                  <a:gd name="connsiteX115" fmla="*/ 426720 w 4338320"/>
                  <a:gd name="connsiteY115" fmla="*/ 5653132 h 6719932"/>
                  <a:gd name="connsiteX116" fmla="*/ 480060 w 4338320"/>
                  <a:gd name="connsiteY116" fmla="*/ 5538832 h 6719932"/>
                  <a:gd name="connsiteX117" fmla="*/ 426720 w 4338320"/>
                  <a:gd name="connsiteY117" fmla="*/ 5447392 h 6719932"/>
                  <a:gd name="connsiteX118" fmla="*/ 335280 w 4338320"/>
                  <a:gd name="connsiteY118" fmla="*/ 5401672 h 6719932"/>
                  <a:gd name="connsiteX119" fmla="*/ 312420 w 4338320"/>
                  <a:gd name="connsiteY119" fmla="*/ 5363572 h 6719932"/>
                  <a:gd name="connsiteX120" fmla="*/ 350520 w 4338320"/>
                  <a:gd name="connsiteY120" fmla="*/ 5241652 h 6719932"/>
                  <a:gd name="connsiteX121" fmla="*/ 320040 w 4338320"/>
                  <a:gd name="connsiteY121" fmla="*/ 5142592 h 6719932"/>
                  <a:gd name="connsiteX122" fmla="*/ 472440 w 4338320"/>
                  <a:gd name="connsiteY122" fmla="*/ 5035912 h 6719932"/>
                  <a:gd name="connsiteX123" fmla="*/ 350520 w 4338320"/>
                  <a:gd name="connsiteY123" fmla="*/ 4959712 h 6719932"/>
                  <a:gd name="connsiteX124" fmla="*/ 350520 w 4338320"/>
                  <a:gd name="connsiteY124" fmla="*/ 4921612 h 6719932"/>
                  <a:gd name="connsiteX125" fmla="*/ 419100 w 4338320"/>
                  <a:gd name="connsiteY125" fmla="*/ 4875892 h 6719932"/>
                  <a:gd name="connsiteX126" fmla="*/ 426720 w 4338320"/>
                  <a:gd name="connsiteY126" fmla="*/ 4807312 h 6719932"/>
                  <a:gd name="connsiteX127" fmla="*/ 205740 w 4338320"/>
                  <a:gd name="connsiteY127" fmla="*/ 4677772 h 6719932"/>
                  <a:gd name="connsiteX128" fmla="*/ 213360 w 4338320"/>
                  <a:gd name="connsiteY128" fmla="*/ 4555852 h 6719932"/>
                  <a:gd name="connsiteX129" fmla="*/ 129540 w 4338320"/>
                  <a:gd name="connsiteY129" fmla="*/ 4510132 h 6719932"/>
                  <a:gd name="connsiteX130" fmla="*/ 167640 w 4338320"/>
                  <a:gd name="connsiteY130" fmla="*/ 4395832 h 6719932"/>
                  <a:gd name="connsiteX131" fmla="*/ 83820 w 4338320"/>
                  <a:gd name="connsiteY131" fmla="*/ 4334872 h 6719932"/>
                  <a:gd name="connsiteX132" fmla="*/ 83820 w 4338320"/>
                  <a:gd name="connsiteY132" fmla="*/ 4243432 h 6719932"/>
                  <a:gd name="connsiteX133" fmla="*/ 0 w 4338320"/>
                  <a:gd name="connsiteY133" fmla="*/ 4197712 h 6719932"/>
                  <a:gd name="connsiteX134" fmla="*/ 15240 w 4338320"/>
                  <a:gd name="connsiteY134" fmla="*/ 4144372 h 6719932"/>
                  <a:gd name="connsiteX135" fmla="*/ 121920 w 4338320"/>
                  <a:gd name="connsiteY135" fmla="*/ 4083412 h 6719932"/>
                  <a:gd name="connsiteX136" fmla="*/ 121920 w 4338320"/>
                  <a:gd name="connsiteY136" fmla="*/ 4030072 h 6719932"/>
                  <a:gd name="connsiteX137" fmla="*/ 83820 w 4338320"/>
                  <a:gd name="connsiteY137" fmla="*/ 3976732 h 6719932"/>
                  <a:gd name="connsiteX138" fmla="*/ 243840 w 4338320"/>
                  <a:gd name="connsiteY138" fmla="*/ 3831952 h 6719932"/>
                  <a:gd name="connsiteX139" fmla="*/ 205740 w 4338320"/>
                  <a:gd name="connsiteY139" fmla="*/ 3755752 h 6719932"/>
                  <a:gd name="connsiteX140" fmla="*/ 289560 w 4338320"/>
                  <a:gd name="connsiteY140" fmla="*/ 3595732 h 6719932"/>
                  <a:gd name="connsiteX141" fmla="*/ 243840 w 4338320"/>
                  <a:gd name="connsiteY141" fmla="*/ 3534772 h 6719932"/>
                  <a:gd name="connsiteX142" fmla="*/ 426720 w 4338320"/>
                  <a:gd name="connsiteY142" fmla="*/ 3367132 h 6719932"/>
                  <a:gd name="connsiteX143" fmla="*/ 541020 w 4338320"/>
                  <a:gd name="connsiteY143" fmla="*/ 3161392 h 6719932"/>
                  <a:gd name="connsiteX144" fmla="*/ 502920 w 4338320"/>
                  <a:gd name="connsiteY144" fmla="*/ 2970892 h 6719932"/>
                  <a:gd name="connsiteX145" fmla="*/ 396240 w 4338320"/>
                  <a:gd name="connsiteY145" fmla="*/ 2864212 h 6719932"/>
                  <a:gd name="connsiteX146" fmla="*/ 472440 w 4338320"/>
                  <a:gd name="connsiteY146" fmla="*/ 2803252 h 6719932"/>
                  <a:gd name="connsiteX147" fmla="*/ 594360 w 4338320"/>
                  <a:gd name="connsiteY147" fmla="*/ 2597512 h 6719932"/>
                  <a:gd name="connsiteX148" fmla="*/ 434340 w 4338320"/>
                  <a:gd name="connsiteY148" fmla="*/ 2506072 h 6719932"/>
                  <a:gd name="connsiteX149" fmla="*/ 426720 w 4338320"/>
                  <a:gd name="connsiteY149" fmla="*/ 2330812 h 6719932"/>
                  <a:gd name="connsiteX150" fmla="*/ 541020 w 4338320"/>
                  <a:gd name="connsiteY150" fmla="*/ 2262232 h 6719932"/>
                  <a:gd name="connsiteX151" fmla="*/ 640080 w 4338320"/>
                  <a:gd name="connsiteY151" fmla="*/ 2338432 h 6719932"/>
                  <a:gd name="connsiteX152" fmla="*/ 701040 w 4338320"/>
                  <a:gd name="connsiteY152" fmla="*/ 2292712 h 6719932"/>
                  <a:gd name="connsiteX153" fmla="*/ 640080 w 4338320"/>
                  <a:gd name="connsiteY153" fmla="*/ 2086972 h 6719932"/>
                  <a:gd name="connsiteX154" fmla="*/ 640080 w 4338320"/>
                  <a:gd name="connsiteY154" fmla="*/ 2010772 h 6719932"/>
                  <a:gd name="connsiteX155" fmla="*/ 609600 w 4338320"/>
                  <a:gd name="connsiteY155" fmla="*/ 1919332 h 6719932"/>
                  <a:gd name="connsiteX156" fmla="*/ 640080 w 4338320"/>
                  <a:gd name="connsiteY156" fmla="*/ 1584052 h 6719932"/>
                  <a:gd name="connsiteX157" fmla="*/ 594360 w 4338320"/>
                  <a:gd name="connsiteY157" fmla="*/ 1477372 h 6719932"/>
                  <a:gd name="connsiteX158" fmla="*/ 708660 w 4338320"/>
                  <a:gd name="connsiteY158" fmla="*/ 1408792 h 6719932"/>
                  <a:gd name="connsiteX159" fmla="*/ 723900 w 4338320"/>
                  <a:gd name="connsiteY159" fmla="*/ 1363072 h 6719932"/>
                  <a:gd name="connsiteX160" fmla="*/ 662940 w 4338320"/>
                  <a:gd name="connsiteY160" fmla="*/ 1233532 h 6719932"/>
                  <a:gd name="connsiteX161" fmla="*/ 723900 w 4338320"/>
                  <a:gd name="connsiteY161" fmla="*/ 1172572 h 6719932"/>
                  <a:gd name="connsiteX162" fmla="*/ 655320 w 4338320"/>
                  <a:gd name="connsiteY162" fmla="*/ 1096372 h 6719932"/>
                  <a:gd name="connsiteX163" fmla="*/ 731520 w 4338320"/>
                  <a:gd name="connsiteY163" fmla="*/ 1050652 h 6719932"/>
                  <a:gd name="connsiteX164" fmla="*/ 784860 w 4338320"/>
                  <a:gd name="connsiteY164" fmla="*/ 905872 h 6719932"/>
                  <a:gd name="connsiteX165" fmla="*/ 906780 w 4338320"/>
                  <a:gd name="connsiteY165" fmla="*/ 867772 h 6719932"/>
                  <a:gd name="connsiteX166" fmla="*/ 906780 w 4338320"/>
                  <a:gd name="connsiteY166" fmla="*/ 783952 h 6719932"/>
                  <a:gd name="connsiteX167" fmla="*/ 1021080 w 4338320"/>
                  <a:gd name="connsiteY167" fmla="*/ 905872 h 6719932"/>
                  <a:gd name="connsiteX168" fmla="*/ 1112520 w 4338320"/>
                  <a:gd name="connsiteY168" fmla="*/ 905872 h 6719932"/>
                  <a:gd name="connsiteX169" fmla="*/ 1295400 w 4338320"/>
                  <a:gd name="connsiteY169" fmla="*/ 799192 h 6719932"/>
                  <a:gd name="connsiteX170" fmla="*/ 1394460 w 4338320"/>
                  <a:gd name="connsiteY170" fmla="*/ 799192 h 6719932"/>
                  <a:gd name="connsiteX171" fmla="*/ 1394460 w 4338320"/>
                  <a:gd name="connsiteY171" fmla="*/ 684892 h 6719932"/>
                  <a:gd name="connsiteX172" fmla="*/ 1554480 w 4338320"/>
                  <a:gd name="connsiteY172" fmla="*/ 562972 h 6719932"/>
                  <a:gd name="connsiteX173" fmla="*/ 1691640 w 4338320"/>
                  <a:gd name="connsiteY173" fmla="*/ 540112 h 6719932"/>
                  <a:gd name="connsiteX174" fmla="*/ 1866900 w 4338320"/>
                  <a:gd name="connsiteY174" fmla="*/ 402952 h 6719932"/>
                  <a:gd name="connsiteX175" fmla="*/ 1950720 w 4338320"/>
                  <a:gd name="connsiteY175" fmla="*/ 402952 h 6719932"/>
                  <a:gd name="connsiteX176" fmla="*/ 1973580 w 4338320"/>
                  <a:gd name="connsiteY176" fmla="*/ 349612 h 6719932"/>
                  <a:gd name="connsiteX177" fmla="*/ 2034540 w 4338320"/>
                  <a:gd name="connsiteY177" fmla="*/ 319132 h 6719932"/>
                  <a:gd name="connsiteX178" fmla="*/ 2095500 w 4338320"/>
                  <a:gd name="connsiteY178" fmla="*/ 349612 h 6719932"/>
                  <a:gd name="connsiteX179" fmla="*/ 2095500 w 4338320"/>
                  <a:gd name="connsiteY179" fmla="*/ 395332 h 6719932"/>
                  <a:gd name="connsiteX180" fmla="*/ 2133600 w 4338320"/>
                  <a:gd name="connsiteY180" fmla="*/ 471532 h 6719932"/>
                  <a:gd name="connsiteX181" fmla="*/ 2232660 w 4338320"/>
                  <a:gd name="connsiteY181" fmla="*/ 395332 h 6719932"/>
                  <a:gd name="connsiteX182" fmla="*/ 2263140 w 4338320"/>
                  <a:gd name="connsiteY182" fmla="*/ 349612 h 6719932"/>
                  <a:gd name="connsiteX183" fmla="*/ 2362200 w 4338320"/>
                  <a:gd name="connsiteY183" fmla="*/ 349612 h 6719932"/>
                  <a:gd name="connsiteX184" fmla="*/ 2392680 w 4338320"/>
                  <a:gd name="connsiteY184" fmla="*/ 319132 h 6719932"/>
                  <a:gd name="connsiteX185" fmla="*/ 2537460 w 4338320"/>
                  <a:gd name="connsiteY185" fmla="*/ 311512 h 6719932"/>
                  <a:gd name="connsiteX186" fmla="*/ 2689860 w 4338320"/>
                  <a:gd name="connsiteY186" fmla="*/ 395332 h 6719932"/>
                  <a:gd name="connsiteX187" fmla="*/ 2849880 w 4338320"/>
                  <a:gd name="connsiteY187" fmla="*/ 319132 h 6719932"/>
                  <a:gd name="connsiteX188" fmla="*/ 2827020 w 4338320"/>
                  <a:gd name="connsiteY188" fmla="*/ 212452 h 6719932"/>
                  <a:gd name="connsiteX189" fmla="*/ 2842260 w 4338320"/>
                  <a:gd name="connsiteY189" fmla="*/ 159112 h 6719932"/>
                  <a:gd name="connsiteX190" fmla="*/ 3025140 w 4338320"/>
                  <a:gd name="connsiteY190" fmla="*/ 98152 h 6719932"/>
                  <a:gd name="connsiteX191" fmla="*/ 3154680 w 4338320"/>
                  <a:gd name="connsiteY191" fmla="*/ 6712 h 6719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</a:cxnLst>
                <a:rect l="l" t="t" r="r" b="b"/>
                <a:pathLst>
                  <a:path w="4338320" h="6719932">
                    <a:moveTo>
                      <a:pt x="3148404" y="0"/>
                    </a:moveTo>
                    <a:lnTo>
                      <a:pt x="3157220" y="1632"/>
                    </a:lnTo>
                    <a:lnTo>
                      <a:pt x="3296920" y="217532"/>
                    </a:lnTo>
                    <a:lnTo>
                      <a:pt x="3436620" y="458832"/>
                    </a:lnTo>
                    <a:lnTo>
                      <a:pt x="3627140" y="828663"/>
                    </a:lnTo>
                    <a:lnTo>
                      <a:pt x="3589020" y="943020"/>
                    </a:lnTo>
                    <a:lnTo>
                      <a:pt x="3512820" y="966832"/>
                    </a:lnTo>
                    <a:lnTo>
                      <a:pt x="3527108" y="1052557"/>
                    </a:lnTo>
                    <a:lnTo>
                      <a:pt x="3589020" y="1085895"/>
                    </a:lnTo>
                    <a:lnTo>
                      <a:pt x="3674744" y="1104945"/>
                    </a:lnTo>
                    <a:lnTo>
                      <a:pt x="3678144" y="1103746"/>
                    </a:lnTo>
                    <a:lnTo>
                      <a:pt x="3716020" y="1170032"/>
                    </a:lnTo>
                    <a:lnTo>
                      <a:pt x="3766820" y="1258932"/>
                    </a:lnTo>
                    <a:lnTo>
                      <a:pt x="3627120" y="1297032"/>
                    </a:lnTo>
                    <a:lnTo>
                      <a:pt x="3614420" y="1449432"/>
                    </a:lnTo>
                    <a:lnTo>
                      <a:pt x="3665220" y="1576432"/>
                    </a:lnTo>
                    <a:lnTo>
                      <a:pt x="3741420" y="1614532"/>
                    </a:lnTo>
                    <a:lnTo>
                      <a:pt x="3855720" y="1741532"/>
                    </a:lnTo>
                    <a:lnTo>
                      <a:pt x="3931920" y="1792332"/>
                    </a:lnTo>
                    <a:lnTo>
                      <a:pt x="4020820" y="1982832"/>
                    </a:lnTo>
                    <a:lnTo>
                      <a:pt x="3957320" y="2046332"/>
                    </a:lnTo>
                    <a:lnTo>
                      <a:pt x="4046220" y="2300332"/>
                    </a:lnTo>
                    <a:lnTo>
                      <a:pt x="4147820" y="2643232"/>
                    </a:lnTo>
                    <a:lnTo>
                      <a:pt x="4147820" y="2719432"/>
                    </a:lnTo>
                    <a:lnTo>
                      <a:pt x="4173220" y="2833732"/>
                    </a:lnTo>
                    <a:lnTo>
                      <a:pt x="4046220" y="3011532"/>
                    </a:lnTo>
                    <a:lnTo>
                      <a:pt x="4046220" y="3252832"/>
                    </a:lnTo>
                    <a:lnTo>
                      <a:pt x="3982720" y="3417932"/>
                    </a:lnTo>
                    <a:lnTo>
                      <a:pt x="4211320" y="3202032"/>
                    </a:lnTo>
                    <a:lnTo>
                      <a:pt x="4236720" y="3519532"/>
                    </a:lnTo>
                    <a:lnTo>
                      <a:pt x="4338320" y="3519532"/>
                    </a:lnTo>
                    <a:lnTo>
                      <a:pt x="4338320" y="3621132"/>
                    </a:lnTo>
                    <a:lnTo>
                      <a:pt x="4185920" y="3671932"/>
                    </a:lnTo>
                    <a:lnTo>
                      <a:pt x="4122420" y="3849732"/>
                    </a:lnTo>
                    <a:lnTo>
                      <a:pt x="4033520" y="3875132"/>
                    </a:lnTo>
                    <a:lnTo>
                      <a:pt x="4033520" y="3925932"/>
                    </a:lnTo>
                    <a:lnTo>
                      <a:pt x="4046220" y="3989432"/>
                    </a:lnTo>
                    <a:lnTo>
                      <a:pt x="4173220" y="3976732"/>
                    </a:lnTo>
                    <a:lnTo>
                      <a:pt x="4262120" y="3875132"/>
                    </a:lnTo>
                    <a:lnTo>
                      <a:pt x="4312920" y="3913232"/>
                    </a:lnTo>
                    <a:lnTo>
                      <a:pt x="4160520" y="4141832"/>
                    </a:lnTo>
                    <a:lnTo>
                      <a:pt x="4058920" y="4103732"/>
                    </a:lnTo>
                    <a:lnTo>
                      <a:pt x="3970020" y="4281532"/>
                    </a:lnTo>
                    <a:lnTo>
                      <a:pt x="3995420" y="4357732"/>
                    </a:lnTo>
                    <a:lnTo>
                      <a:pt x="3982720" y="4395832"/>
                    </a:lnTo>
                    <a:lnTo>
                      <a:pt x="3855720" y="4408532"/>
                    </a:lnTo>
                    <a:lnTo>
                      <a:pt x="3843020" y="4472032"/>
                    </a:lnTo>
                    <a:lnTo>
                      <a:pt x="4097020" y="4395832"/>
                    </a:lnTo>
                    <a:lnTo>
                      <a:pt x="4033520" y="4522832"/>
                    </a:lnTo>
                    <a:lnTo>
                      <a:pt x="3830320" y="4573632"/>
                    </a:lnTo>
                    <a:lnTo>
                      <a:pt x="3893820" y="4687932"/>
                    </a:lnTo>
                    <a:lnTo>
                      <a:pt x="3817620" y="4713332"/>
                    </a:lnTo>
                    <a:lnTo>
                      <a:pt x="3817620" y="4776832"/>
                    </a:lnTo>
                    <a:lnTo>
                      <a:pt x="3957320" y="4789532"/>
                    </a:lnTo>
                    <a:lnTo>
                      <a:pt x="3957320" y="4929232"/>
                    </a:lnTo>
                    <a:lnTo>
                      <a:pt x="3716020" y="4992732"/>
                    </a:lnTo>
                    <a:lnTo>
                      <a:pt x="3881120" y="5056232"/>
                    </a:lnTo>
                    <a:lnTo>
                      <a:pt x="3779520" y="5183232"/>
                    </a:lnTo>
                    <a:lnTo>
                      <a:pt x="3665220" y="5183232"/>
                    </a:lnTo>
                    <a:lnTo>
                      <a:pt x="3728720" y="5259432"/>
                    </a:lnTo>
                    <a:lnTo>
                      <a:pt x="3855720" y="5361032"/>
                    </a:lnTo>
                    <a:lnTo>
                      <a:pt x="3792220" y="5399132"/>
                    </a:lnTo>
                    <a:lnTo>
                      <a:pt x="3665220" y="5361032"/>
                    </a:lnTo>
                    <a:lnTo>
                      <a:pt x="3576320" y="5361032"/>
                    </a:lnTo>
                    <a:lnTo>
                      <a:pt x="3576320" y="5424532"/>
                    </a:lnTo>
                    <a:lnTo>
                      <a:pt x="3690620" y="5500732"/>
                    </a:lnTo>
                    <a:lnTo>
                      <a:pt x="3614420" y="5576932"/>
                    </a:lnTo>
                    <a:lnTo>
                      <a:pt x="3665220" y="5640432"/>
                    </a:lnTo>
                    <a:lnTo>
                      <a:pt x="3614420" y="5678532"/>
                    </a:lnTo>
                    <a:lnTo>
                      <a:pt x="3462020" y="5640432"/>
                    </a:lnTo>
                    <a:lnTo>
                      <a:pt x="3411220" y="5665832"/>
                    </a:lnTo>
                    <a:lnTo>
                      <a:pt x="3296920" y="5564232"/>
                    </a:lnTo>
                    <a:lnTo>
                      <a:pt x="3296920" y="5792832"/>
                    </a:lnTo>
                    <a:lnTo>
                      <a:pt x="3258820" y="5843632"/>
                    </a:lnTo>
                    <a:lnTo>
                      <a:pt x="3284220" y="5919832"/>
                    </a:lnTo>
                    <a:lnTo>
                      <a:pt x="3246120" y="5957932"/>
                    </a:lnTo>
                    <a:lnTo>
                      <a:pt x="3093720" y="5856332"/>
                    </a:lnTo>
                    <a:lnTo>
                      <a:pt x="3093720" y="5742032"/>
                    </a:lnTo>
                    <a:lnTo>
                      <a:pt x="3004820" y="5716632"/>
                    </a:lnTo>
                    <a:lnTo>
                      <a:pt x="3004820" y="5843632"/>
                    </a:lnTo>
                    <a:lnTo>
                      <a:pt x="2890520" y="5792832"/>
                    </a:lnTo>
                    <a:lnTo>
                      <a:pt x="2636520" y="5742032"/>
                    </a:lnTo>
                    <a:lnTo>
                      <a:pt x="2560320" y="5742032"/>
                    </a:lnTo>
                    <a:lnTo>
                      <a:pt x="2534920" y="5856332"/>
                    </a:lnTo>
                    <a:lnTo>
                      <a:pt x="2585720" y="5945232"/>
                    </a:lnTo>
                    <a:lnTo>
                      <a:pt x="2560320" y="6110332"/>
                    </a:lnTo>
                    <a:lnTo>
                      <a:pt x="2458720" y="6275432"/>
                    </a:lnTo>
                    <a:lnTo>
                      <a:pt x="2509520" y="6338932"/>
                    </a:lnTo>
                    <a:lnTo>
                      <a:pt x="2433320" y="6478632"/>
                    </a:lnTo>
                    <a:lnTo>
                      <a:pt x="2357120" y="6516732"/>
                    </a:lnTo>
                    <a:lnTo>
                      <a:pt x="2331720" y="6592932"/>
                    </a:lnTo>
                    <a:lnTo>
                      <a:pt x="2293620" y="6592932"/>
                    </a:lnTo>
                    <a:lnTo>
                      <a:pt x="2166620" y="6516732"/>
                    </a:lnTo>
                    <a:lnTo>
                      <a:pt x="2090420" y="6516732"/>
                    </a:lnTo>
                    <a:lnTo>
                      <a:pt x="2026920" y="6465932"/>
                    </a:lnTo>
                    <a:lnTo>
                      <a:pt x="2001520" y="6567532"/>
                    </a:lnTo>
                    <a:lnTo>
                      <a:pt x="1899920" y="6580232"/>
                    </a:lnTo>
                    <a:lnTo>
                      <a:pt x="1836420" y="6719932"/>
                    </a:lnTo>
                    <a:lnTo>
                      <a:pt x="1772920" y="6719932"/>
                    </a:lnTo>
                    <a:lnTo>
                      <a:pt x="1709420" y="6707232"/>
                    </a:lnTo>
                    <a:lnTo>
                      <a:pt x="1696720" y="6631032"/>
                    </a:lnTo>
                    <a:lnTo>
                      <a:pt x="1506220" y="6554832"/>
                    </a:lnTo>
                    <a:lnTo>
                      <a:pt x="1506220" y="6478632"/>
                    </a:lnTo>
                    <a:lnTo>
                      <a:pt x="1391920" y="6453232"/>
                    </a:lnTo>
                    <a:lnTo>
                      <a:pt x="1531620" y="6351632"/>
                    </a:lnTo>
                    <a:lnTo>
                      <a:pt x="1506220" y="6224632"/>
                    </a:lnTo>
                    <a:lnTo>
                      <a:pt x="1353820" y="6199232"/>
                    </a:lnTo>
                    <a:lnTo>
                      <a:pt x="1023620" y="6237332"/>
                    </a:lnTo>
                    <a:lnTo>
                      <a:pt x="972820" y="6123032"/>
                    </a:lnTo>
                    <a:lnTo>
                      <a:pt x="820420" y="6034132"/>
                    </a:lnTo>
                    <a:lnTo>
                      <a:pt x="731520" y="6059532"/>
                    </a:lnTo>
                    <a:lnTo>
                      <a:pt x="553720" y="5919832"/>
                    </a:lnTo>
                    <a:lnTo>
                      <a:pt x="365760" y="5919832"/>
                    </a:lnTo>
                    <a:lnTo>
                      <a:pt x="358140" y="5767432"/>
                    </a:lnTo>
                    <a:lnTo>
                      <a:pt x="381000" y="5729332"/>
                    </a:lnTo>
                    <a:lnTo>
                      <a:pt x="426720" y="5653132"/>
                    </a:lnTo>
                    <a:lnTo>
                      <a:pt x="480060" y="5538832"/>
                    </a:lnTo>
                    <a:lnTo>
                      <a:pt x="426720" y="5447392"/>
                    </a:lnTo>
                    <a:lnTo>
                      <a:pt x="335280" y="5401672"/>
                    </a:lnTo>
                    <a:lnTo>
                      <a:pt x="312420" y="5363572"/>
                    </a:lnTo>
                    <a:lnTo>
                      <a:pt x="350520" y="5241652"/>
                    </a:lnTo>
                    <a:lnTo>
                      <a:pt x="320040" y="5142592"/>
                    </a:lnTo>
                    <a:lnTo>
                      <a:pt x="472440" y="5035912"/>
                    </a:lnTo>
                    <a:lnTo>
                      <a:pt x="350520" y="4959712"/>
                    </a:lnTo>
                    <a:lnTo>
                      <a:pt x="350520" y="4921612"/>
                    </a:lnTo>
                    <a:lnTo>
                      <a:pt x="419100" y="4875892"/>
                    </a:lnTo>
                    <a:lnTo>
                      <a:pt x="426720" y="4807312"/>
                    </a:lnTo>
                    <a:lnTo>
                      <a:pt x="205740" y="4677772"/>
                    </a:lnTo>
                    <a:lnTo>
                      <a:pt x="213360" y="4555852"/>
                    </a:lnTo>
                    <a:lnTo>
                      <a:pt x="129540" y="4510132"/>
                    </a:lnTo>
                    <a:lnTo>
                      <a:pt x="167640" y="4395832"/>
                    </a:lnTo>
                    <a:lnTo>
                      <a:pt x="83820" y="4334872"/>
                    </a:lnTo>
                    <a:lnTo>
                      <a:pt x="83820" y="4243432"/>
                    </a:lnTo>
                    <a:lnTo>
                      <a:pt x="0" y="4197712"/>
                    </a:lnTo>
                    <a:lnTo>
                      <a:pt x="15240" y="4144372"/>
                    </a:lnTo>
                    <a:lnTo>
                      <a:pt x="121920" y="4083412"/>
                    </a:lnTo>
                    <a:lnTo>
                      <a:pt x="121920" y="4030072"/>
                    </a:lnTo>
                    <a:lnTo>
                      <a:pt x="83820" y="3976732"/>
                    </a:lnTo>
                    <a:lnTo>
                      <a:pt x="243840" y="3831952"/>
                    </a:lnTo>
                    <a:lnTo>
                      <a:pt x="205740" y="3755752"/>
                    </a:lnTo>
                    <a:lnTo>
                      <a:pt x="289560" y="3595732"/>
                    </a:lnTo>
                    <a:lnTo>
                      <a:pt x="243840" y="3534772"/>
                    </a:lnTo>
                    <a:lnTo>
                      <a:pt x="426720" y="3367132"/>
                    </a:lnTo>
                    <a:lnTo>
                      <a:pt x="541020" y="3161392"/>
                    </a:lnTo>
                    <a:lnTo>
                      <a:pt x="502920" y="2970892"/>
                    </a:lnTo>
                    <a:lnTo>
                      <a:pt x="396240" y="2864212"/>
                    </a:lnTo>
                    <a:lnTo>
                      <a:pt x="472440" y="2803252"/>
                    </a:lnTo>
                    <a:lnTo>
                      <a:pt x="594360" y="2597512"/>
                    </a:lnTo>
                    <a:lnTo>
                      <a:pt x="434340" y="2506072"/>
                    </a:lnTo>
                    <a:lnTo>
                      <a:pt x="426720" y="2330812"/>
                    </a:lnTo>
                    <a:lnTo>
                      <a:pt x="541020" y="2262232"/>
                    </a:lnTo>
                    <a:lnTo>
                      <a:pt x="640080" y="2338432"/>
                    </a:lnTo>
                    <a:lnTo>
                      <a:pt x="701040" y="2292712"/>
                    </a:lnTo>
                    <a:lnTo>
                      <a:pt x="640080" y="2086972"/>
                    </a:lnTo>
                    <a:lnTo>
                      <a:pt x="640080" y="2010772"/>
                    </a:lnTo>
                    <a:lnTo>
                      <a:pt x="609600" y="1919332"/>
                    </a:lnTo>
                    <a:lnTo>
                      <a:pt x="640080" y="1584052"/>
                    </a:lnTo>
                    <a:lnTo>
                      <a:pt x="594360" y="1477372"/>
                    </a:lnTo>
                    <a:lnTo>
                      <a:pt x="708660" y="1408792"/>
                    </a:lnTo>
                    <a:lnTo>
                      <a:pt x="723900" y="1363072"/>
                    </a:lnTo>
                    <a:lnTo>
                      <a:pt x="662940" y="1233532"/>
                    </a:lnTo>
                    <a:lnTo>
                      <a:pt x="723900" y="1172572"/>
                    </a:lnTo>
                    <a:lnTo>
                      <a:pt x="655320" y="1096372"/>
                    </a:lnTo>
                    <a:lnTo>
                      <a:pt x="731520" y="1050652"/>
                    </a:lnTo>
                    <a:lnTo>
                      <a:pt x="784860" y="905872"/>
                    </a:lnTo>
                    <a:lnTo>
                      <a:pt x="906780" y="867772"/>
                    </a:lnTo>
                    <a:lnTo>
                      <a:pt x="906780" y="783952"/>
                    </a:lnTo>
                    <a:lnTo>
                      <a:pt x="1021080" y="905872"/>
                    </a:lnTo>
                    <a:lnTo>
                      <a:pt x="1112520" y="905872"/>
                    </a:lnTo>
                    <a:lnTo>
                      <a:pt x="1295400" y="799192"/>
                    </a:lnTo>
                    <a:lnTo>
                      <a:pt x="1394460" y="799192"/>
                    </a:lnTo>
                    <a:lnTo>
                      <a:pt x="1394460" y="684892"/>
                    </a:lnTo>
                    <a:lnTo>
                      <a:pt x="1554480" y="562972"/>
                    </a:lnTo>
                    <a:lnTo>
                      <a:pt x="1691640" y="540112"/>
                    </a:lnTo>
                    <a:lnTo>
                      <a:pt x="1866900" y="402952"/>
                    </a:lnTo>
                    <a:lnTo>
                      <a:pt x="1950720" y="402952"/>
                    </a:lnTo>
                    <a:lnTo>
                      <a:pt x="1973580" y="349612"/>
                    </a:lnTo>
                    <a:lnTo>
                      <a:pt x="2034540" y="319132"/>
                    </a:lnTo>
                    <a:lnTo>
                      <a:pt x="2095500" y="349612"/>
                    </a:lnTo>
                    <a:lnTo>
                      <a:pt x="2095500" y="395332"/>
                    </a:lnTo>
                    <a:lnTo>
                      <a:pt x="2133600" y="471532"/>
                    </a:lnTo>
                    <a:lnTo>
                      <a:pt x="2232660" y="395332"/>
                    </a:lnTo>
                    <a:lnTo>
                      <a:pt x="2263140" y="349612"/>
                    </a:lnTo>
                    <a:lnTo>
                      <a:pt x="2362200" y="349612"/>
                    </a:lnTo>
                    <a:lnTo>
                      <a:pt x="2392680" y="319132"/>
                    </a:lnTo>
                    <a:lnTo>
                      <a:pt x="2537460" y="311512"/>
                    </a:lnTo>
                    <a:lnTo>
                      <a:pt x="2689860" y="395332"/>
                    </a:lnTo>
                    <a:lnTo>
                      <a:pt x="2849880" y="319132"/>
                    </a:lnTo>
                    <a:lnTo>
                      <a:pt x="2827020" y="212452"/>
                    </a:lnTo>
                    <a:lnTo>
                      <a:pt x="2842260" y="159112"/>
                    </a:lnTo>
                    <a:lnTo>
                      <a:pt x="3025140" y="98152"/>
                    </a:lnTo>
                    <a:lnTo>
                      <a:pt x="3154680" y="6712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4" name="正方形/長方形 353">
              <a:extLst>
                <a:ext uri="{FF2B5EF4-FFF2-40B4-BE49-F238E27FC236}">
                  <a16:creationId xmlns:a16="http://schemas.microsoft.com/office/drawing/2014/main" id="{79B0ADC6-D635-4891-83FF-315F0740E4C0}"/>
                </a:ext>
              </a:extLst>
            </p:cNvPr>
            <p:cNvSpPr/>
            <p:nvPr/>
          </p:nvSpPr>
          <p:spPr>
            <a:xfrm>
              <a:off x="46229856" y="13014018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　手</a:t>
              </a:r>
            </a:p>
          </p:txBody>
        </p:sp>
      </p:grpSp>
      <p:grpSp>
        <p:nvGrpSpPr>
          <p:cNvPr id="400" name="グループ化 399">
            <a:extLst>
              <a:ext uri="{FF2B5EF4-FFF2-40B4-BE49-F238E27FC236}">
                <a16:creationId xmlns:a16="http://schemas.microsoft.com/office/drawing/2014/main" id="{DBC9A6FD-2448-4F4F-8E39-9D3040E0DEF5}"/>
              </a:ext>
            </a:extLst>
          </p:cNvPr>
          <p:cNvGrpSpPr/>
          <p:nvPr/>
        </p:nvGrpSpPr>
        <p:grpSpPr>
          <a:xfrm>
            <a:off x="9477829" y="12140001"/>
            <a:ext cx="4265812" cy="4795520"/>
            <a:chOff x="43117888" y="15709900"/>
            <a:chExt cx="4265812" cy="4795520"/>
          </a:xfrm>
        </p:grpSpPr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DCC71A25-B84B-4609-BAEF-43E6AB841DDE}"/>
                </a:ext>
              </a:extLst>
            </p:cNvPr>
            <p:cNvGrpSpPr/>
            <p:nvPr/>
          </p:nvGrpSpPr>
          <p:grpSpPr>
            <a:xfrm>
              <a:off x="43117888" y="15709900"/>
              <a:ext cx="4265812" cy="4795520"/>
              <a:chOff x="43117888" y="15709900"/>
              <a:chExt cx="4265812" cy="4795520"/>
            </a:xfrm>
          </p:grpSpPr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8CF0861C-5EBE-4C2B-AA33-3F2FBC5F074B}"/>
                  </a:ext>
                </a:extLst>
              </p:cNvPr>
              <p:cNvGrpSpPr/>
              <p:nvPr/>
            </p:nvGrpSpPr>
            <p:grpSpPr>
              <a:xfrm>
                <a:off x="43722828" y="17876072"/>
                <a:ext cx="1655652" cy="1107858"/>
                <a:chOff x="46807334" y="17876072"/>
                <a:chExt cx="1655652" cy="1107858"/>
              </a:xfrm>
            </p:grpSpPr>
            <p:grpSp>
              <p:nvGrpSpPr>
                <p:cNvPr id="442" name="グループ化 441">
                  <a:extLst>
                    <a:ext uri="{FF2B5EF4-FFF2-40B4-BE49-F238E27FC236}">
                      <a16:creationId xmlns:a16="http://schemas.microsoft.com/office/drawing/2014/main" id="{011076B9-2FA4-41FD-9E4F-98A6176D314B}"/>
                    </a:ext>
                  </a:extLst>
                </p:cNvPr>
                <p:cNvGrpSpPr/>
                <p:nvPr/>
              </p:nvGrpSpPr>
              <p:grpSpPr>
                <a:xfrm>
                  <a:off x="46807334" y="17876072"/>
                  <a:ext cx="1655652" cy="1107858"/>
                  <a:chOff x="49415700" y="17876072"/>
                  <a:chExt cx="1655652" cy="1107858"/>
                </a:xfrm>
              </p:grpSpPr>
              <p:sp>
                <p:nvSpPr>
                  <p:cNvPr id="444" name="フリーフォーム: 図形 443">
                    <a:extLst>
                      <a:ext uri="{FF2B5EF4-FFF2-40B4-BE49-F238E27FC236}">
                        <a16:creationId xmlns:a16="http://schemas.microsoft.com/office/drawing/2014/main" id="{06E951C1-F755-455A-94F6-7925DA3442F2}"/>
                      </a:ext>
                    </a:extLst>
                  </p:cNvPr>
                  <p:cNvSpPr/>
                  <p:nvPr/>
                </p:nvSpPr>
                <p:spPr>
                  <a:xfrm>
                    <a:off x="50083412" y="17960976"/>
                    <a:ext cx="732464" cy="493712"/>
                  </a:xfrm>
                  <a:custGeom>
                    <a:avLst/>
                    <a:gdLst>
                      <a:gd name="connsiteX0" fmla="*/ 84128 w 732464"/>
                      <a:gd name="connsiteY0" fmla="*/ 0 h 493712"/>
                      <a:gd name="connsiteX1" fmla="*/ 233352 w 732464"/>
                      <a:gd name="connsiteY1" fmla="*/ 82548 h 493712"/>
                      <a:gd name="connsiteX2" fmla="*/ 382576 w 732464"/>
                      <a:gd name="connsiteY2" fmla="*/ 152400 h 493712"/>
                      <a:gd name="connsiteX3" fmla="*/ 407976 w 732464"/>
                      <a:gd name="connsiteY3" fmla="*/ 238124 h 493712"/>
                      <a:gd name="connsiteX4" fmla="*/ 417504 w 732464"/>
                      <a:gd name="connsiteY4" fmla="*/ 292100 h 493712"/>
                      <a:gd name="connsiteX5" fmla="*/ 550852 w 732464"/>
                      <a:gd name="connsiteY5" fmla="*/ 276224 h 493712"/>
                      <a:gd name="connsiteX6" fmla="*/ 592128 w 732464"/>
                      <a:gd name="connsiteY6" fmla="*/ 336548 h 493712"/>
                      <a:gd name="connsiteX7" fmla="*/ 722360 w 732464"/>
                      <a:gd name="connsiteY7" fmla="*/ 360778 h 493712"/>
                      <a:gd name="connsiteX8" fmla="*/ 732464 w 732464"/>
                      <a:gd name="connsiteY8" fmla="*/ 436562 h 493712"/>
                      <a:gd name="connsiteX9" fmla="*/ 722940 w 732464"/>
                      <a:gd name="connsiteY9" fmla="*/ 479424 h 493712"/>
                      <a:gd name="connsiteX10" fmla="*/ 627688 w 732464"/>
                      <a:gd name="connsiteY10" fmla="*/ 465136 h 493712"/>
                      <a:gd name="connsiteX11" fmla="*/ 580064 w 732464"/>
                      <a:gd name="connsiteY11" fmla="*/ 493712 h 493712"/>
                      <a:gd name="connsiteX12" fmla="*/ 270500 w 732464"/>
                      <a:gd name="connsiteY12" fmla="*/ 460374 h 493712"/>
                      <a:gd name="connsiteX13" fmla="*/ 194300 w 732464"/>
                      <a:gd name="connsiteY13" fmla="*/ 369888 h 493712"/>
                      <a:gd name="connsiteX14" fmla="*/ 132388 w 732464"/>
                      <a:gd name="connsiteY14" fmla="*/ 260348 h 493712"/>
                      <a:gd name="connsiteX15" fmla="*/ 75236 w 732464"/>
                      <a:gd name="connsiteY15" fmla="*/ 265112 h 493712"/>
                      <a:gd name="connsiteX16" fmla="*/ 75236 w 732464"/>
                      <a:gd name="connsiteY16" fmla="*/ 174624 h 493712"/>
                      <a:gd name="connsiteX17" fmla="*/ 27612 w 732464"/>
                      <a:gd name="connsiteY17" fmla="*/ 93662 h 493712"/>
                      <a:gd name="connsiteX18" fmla="*/ 0 w 732464"/>
                      <a:gd name="connsiteY18" fmla="*/ 25230 h 493712"/>
                      <a:gd name="connsiteX19" fmla="*/ 36504 w 732464"/>
                      <a:gd name="connsiteY19" fmla="*/ 31748 h 493712"/>
                      <a:gd name="connsiteX20" fmla="*/ 84128 w 732464"/>
                      <a:gd name="connsiteY20" fmla="*/ 0 h 493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32464" h="493712">
                        <a:moveTo>
                          <a:pt x="84128" y="0"/>
                        </a:moveTo>
                        <a:lnTo>
                          <a:pt x="233352" y="82548"/>
                        </a:lnTo>
                        <a:lnTo>
                          <a:pt x="382576" y="152400"/>
                        </a:lnTo>
                        <a:lnTo>
                          <a:pt x="407976" y="238124"/>
                        </a:lnTo>
                        <a:lnTo>
                          <a:pt x="417504" y="292100"/>
                        </a:lnTo>
                        <a:lnTo>
                          <a:pt x="550852" y="276224"/>
                        </a:lnTo>
                        <a:lnTo>
                          <a:pt x="592128" y="336548"/>
                        </a:lnTo>
                        <a:lnTo>
                          <a:pt x="722360" y="360778"/>
                        </a:lnTo>
                        <a:lnTo>
                          <a:pt x="732464" y="436562"/>
                        </a:lnTo>
                        <a:lnTo>
                          <a:pt x="722940" y="479424"/>
                        </a:lnTo>
                        <a:lnTo>
                          <a:pt x="627688" y="465136"/>
                        </a:lnTo>
                        <a:lnTo>
                          <a:pt x="580064" y="493712"/>
                        </a:lnTo>
                        <a:lnTo>
                          <a:pt x="270500" y="460374"/>
                        </a:lnTo>
                        <a:lnTo>
                          <a:pt x="194300" y="369888"/>
                        </a:lnTo>
                        <a:lnTo>
                          <a:pt x="132388" y="260348"/>
                        </a:lnTo>
                        <a:lnTo>
                          <a:pt x="75236" y="265112"/>
                        </a:lnTo>
                        <a:lnTo>
                          <a:pt x="75236" y="174624"/>
                        </a:lnTo>
                        <a:lnTo>
                          <a:pt x="27612" y="93662"/>
                        </a:lnTo>
                        <a:lnTo>
                          <a:pt x="0" y="25230"/>
                        </a:lnTo>
                        <a:lnTo>
                          <a:pt x="36504" y="31748"/>
                        </a:lnTo>
                        <a:lnTo>
                          <a:pt x="8412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5" name="フリーフォーム: 図形 444">
                    <a:extLst>
                      <a:ext uri="{FF2B5EF4-FFF2-40B4-BE49-F238E27FC236}">
                        <a16:creationId xmlns:a16="http://schemas.microsoft.com/office/drawing/2014/main" id="{BB5AC681-D589-4D6A-A9CA-80155AF1FC80}"/>
                      </a:ext>
                    </a:extLst>
                  </p:cNvPr>
                  <p:cNvSpPr/>
                  <p:nvPr/>
                </p:nvSpPr>
                <p:spPr>
                  <a:xfrm>
                    <a:off x="49415700" y="18142832"/>
                    <a:ext cx="1428748" cy="796044"/>
                  </a:xfrm>
                  <a:custGeom>
                    <a:avLst/>
                    <a:gdLst>
                      <a:gd name="connsiteX0" fmla="*/ 282024 w 1428748"/>
                      <a:gd name="connsiteY0" fmla="*/ 0 h 796044"/>
                      <a:gd name="connsiteX1" fmla="*/ 285748 w 1428748"/>
                      <a:gd name="connsiteY1" fmla="*/ 2292 h 796044"/>
                      <a:gd name="connsiteX2" fmla="*/ 295276 w 1428748"/>
                      <a:gd name="connsiteY2" fmla="*/ 54680 h 796044"/>
                      <a:gd name="connsiteX3" fmla="*/ 381000 w 1428748"/>
                      <a:gd name="connsiteY3" fmla="*/ 97544 h 796044"/>
                      <a:gd name="connsiteX4" fmla="*/ 433388 w 1428748"/>
                      <a:gd name="connsiteY4" fmla="*/ 240418 h 796044"/>
                      <a:gd name="connsiteX5" fmla="*/ 604836 w 1428748"/>
                      <a:gd name="connsiteY5" fmla="*/ 307092 h 796044"/>
                      <a:gd name="connsiteX6" fmla="*/ 714376 w 1428748"/>
                      <a:gd name="connsiteY6" fmla="*/ 421392 h 796044"/>
                      <a:gd name="connsiteX7" fmla="*/ 804864 w 1428748"/>
                      <a:gd name="connsiteY7" fmla="*/ 449968 h 796044"/>
                      <a:gd name="connsiteX8" fmla="*/ 933452 w 1428748"/>
                      <a:gd name="connsiteY8" fmla="*/ 554744 h 796044"/>
                      <a:gd name="connsiteX9" fmla="*/ 1076324 w 1428748"/>
                      <a:gd name="connsiteY9" fmla="*/ 526168 h 796044"/>
                      <a:gd name="connsiteX10" fmla="*/ 1262064 w 1428748"/>
                      <a:gd name="connsiteY10" fmla="*/ 564268 h 796044"/>
                      <a:gd name="connsiteX11" fmla="*/ 1352548 w 1428748"/>
                      <a:gd name="connsiteY11" fmla="*/ 669044 h 796044"/>
                      <a:gd name="connsiteX12" fmla="*/ 1428748 w 1428748"/>
                      <a:gd name="connsiteY12" fmla="*/ 726192 h 796044"/>
                      <a:gd name="connsiteX13" fmla="*/ 1420640 w 1428748"/>
                      <a:gd name="connsiteY13" fmla="*/ 746298 h 796044"/>
                      <a:gd name="connsiteX14" fmla="*/ 1412240 w 1428748"/>
                      <a:gd name="connsiteY14" fmla="*/ 735718 h 796044"/>
                      <a:gd name="connsiteX15" fmla="*/ 1320164 w 1428748"/>
                      <a:gd name="connsiteY15" fmla="*/ 767468 h 796044"/>
                      <a:gd name="connsiteX16" fmla="*/ 1243964 w 1428748"/>
                      <a:gd name="connsiteY16" fmla="*/ 751592 h 796044"/>
                      <a:gd name="connsiteX17" fmla="*/ 1215392 w 1428748"/>
                      <a:gd name="connsiteY17" fmla="*/ 719844 h 796044"/>
                      <a:gd name="connsiteX18" fmla="*/ 1094740 w 1428748"/>
                      <a:gd name="connsiteY18" fmla="*/ 662692 h 796044"/>
                      <a:gd name="connsiteX19" fmla="*/ 986792 w 1428748"/>
                      <a:gd name="connsiteY19" fmla="*/ 656344 h 796044"/>
                      <a:gd name="connsiteX20" fmla="*/ 983616 w 1428748"/>
                      <a:gd name="connsiteY20" fmla="*/ 688092 h 796044"/>
                      <a:gd name="connsiteX21" fmla="*/ 1012192 w 1428748"/>
                      <a:gd name="connsiteY21" fmla="*/ 748418 h 796044"/>
                      <a:gd name="connsiteX22" fmla="*/ 983616 w 1428748"/>
                      <a:gd name="connsiteY22" fmla="*/ 796044 h 796044"/>
                      <a:gd name="connsiteX23" fmla="*/ 910592 w 1428748"/>
                      <a:gd name="connsiteY23" fmla="*/ 783344 h 796044"/>
                      <a:gd name="connsiteX24" fmla="*/ 825448 w 1428748"/>
                      <a:gd name="connsiteY24" fmla="*/ 785324 h 796044"/>
                      <a:gd name="connsiteX25" fmla="*/ 831216 w 1428748"/>
                      <a:gd name="connsiteY25" fmla="*/ 710320 h 796044"/>
                      <a:gd name="connsiteX26" fmla="*/ 774064 w 1428748"/>
                      <a:gd name="connsiteY26" fmla="*/ 643644 h 796044"/>
                      <a:gd name="connsiteX27" fmla="*/ 650240 w 1428748"/>
                      <a:gd name="connsiteY27" fmla="*/ 615068 h 796044"/>
                      <a:gd name="connsiteX28" fmla="*/ 447040 w 1428748"/>
                      <a:gd name="connsiteY28" fmla="*/ 459492 h 796044"/>
                      <a:gd name="connsiteX29" fmla="*/ 262888 w 1428748"/>
                      <a:gd name="connsiteY29" fmla="*/ 453144 h 796044"/>
                      <a:gd name="connsiteX30" fmla="*/ 0 w 1428748"/>
                      <a:gd name="connsiteY30" fmla="*/ 504580 h 796044"/>
                      <a:gd name="connsiteX31" fmla="*/ 0 w 1428748"/>
                      <a:gd name="connsiteY31" fmla="*/ 457588 h 796044"/>
                      <a:gd name="connsiteX32" fmla="*/ 60960 w 1428748"/>
                      <a:gd name="connsiteY32" fmla="*/ 442348 h 796044"/>
                      <a:gd name="connsiteX33" fmla="*/ 60960 w 1428748"/>
                      <a:gd name="connsiteY33" fmla="*/ 343288 h 796044"/>
                      <a:gd name="connsiteX34" fmla="*/ 160020 w 1428748"/>
                      <a:gd name="connsiteY34" fmla="*/ 267088 h 796044"/>
                      <a:gd name="connsiteX35" fmla="*/ 160020 w 1428748"/>
                      <a:gd name="connsiteY35" fmla="*/ 137548 h 796044"/>
                      <a:gd name="connsiteX36" fmla="*/ 281940 w 1428748"/>
                      <a:gd name="connsiteY36" fmla="*/ 388 h 796044"/>
                      <a:gd name="connsiteX37" fmla="*/ 282024 w 1428748"/>
                      <a:gd name="connsiteY37" fmla="*/ 0 h 796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428748" h="796044">
                        <a:moveTo>
                          <a:pt x="282024" y="0"/>
                        </a:moveTo>
                        <a:lnTo>
                          <a:pt x="285748" y="2292"/>
                        </a:lnTo>
                        <a:lnTo>
                          <a:pt x="295276" y="54680"/>
                        </a:lnTo>
                        <a:lnTo>
                          <a:pt x="381000" y="97544"/>
                        </a:lnTo>
                        <a:lnTo>
                          <a:pt x="433388" y="240418"/>
                        </a:lnTo>
                        <a:lnTo>
                          <a:pt x="604836" y="307092"/>
                        </a:lnTo>
                        <a:lnTo>
                          <a:pt x="714376" y="421392"/>
                        </a:lnTo>
                        <a:lnTo>
                          <a:pt x="804864" y="449968"/>
                        </a:lnTo>
                        <a:lnTo>
                          <a:pt x="933452" y="554744"/>
                        </a:lnTo>
                        <a:lnTo>
                          <a:pt x="1076324" y="526168"/>
                        </a:lnTo>
                        <a:lnTo>
                          <a:pt x="1262064" y="564268"/>
                        </a:lnTo>
                        <a:lnTo>
                          <a:pt x="1352548" y="669044"/>
                        </a:lnTo>
                        <a:lnTo>
                          <a:pt x="1428748" y="726192"/>
                        </a:lnTo>
                        <a:lnTo>
                          <a:pt x="1420640" y="746298"/>
                        </a:lnTo>
                        <a:lnTo>
                          <a:pt x="1412240" y="735718"/>
                        </a:lnTo>
                        <a:lnTo>
                          <a:pt x="1320164" y="767468"/>
                        </a:lnTo>
                        <a:lnTo>
                          <a:pt x="1243964" y="751592"/>
                        </a:lnTo>
                        <a:lnTo>
                          <a:pt x="1215392" y="719844"/>
                        </a:lnTo>
                        <a:lnTo>
                          <a:pt x="1094740" y="662692"/>
                        </a:lnTo>
                        <a:lnTo>
                          <a:pt x="986792" y="656344"/>
                        </a:lnTo>
                        <a:lnTo>
                          <a:pt x="983616" y="688092"/>
                        </a:lnTo>
                        <a:lnTo>
                          <a:pt x="1012192" y="748418"/>
                        </a:lnTo>
                        <a:lnTo>
                          <a:pt x="983616" y="796044"/>
                        </a:lnTo>
                        <a:lnTo>
                          <a:pt x="910592" y="783344"/>
                        </a:lnTo>
                        <a:lnTo>
                          <a:pt x="825448" y="785324"/>
                        </a:lnTo>
                        <a:lnTo>
                          <a:pt x="831216" y="710320"/>
                        </a:lnTo>
                        <a:lnTo>
                          <a:pt x="774064" y="643644"/>
                        </a:lnTo>
                        <a:lnTo>
                          <a:pt x="650240" y="615068"/>
                        </a:lnTo>
                        <a:lnTo>
                          <a:pt x="447040" y="459492"/>
                        </a:lnTo>
                        <a:lnTo>
                          <a:pt x="262888" y="453144"/>
                        </a:lnTo>
                        <a:lnTo>
                          <a:pt x="0" y="504580"/>
                        </a:lnTo>
                        <a:lnTo>
                          <a:pt x="0" y="457588"/>
                        </a:lnTo>
                        <a:lnTo>
                          <a:pt x="60960" y="442348"/>
                        </a:lnTo>
                        <a:lnTo>
                          <a:pt x="60960" y="343288"/>
                        </a:lnTo>
                        <a:lnTo>
                          <a:pt x="160020" y="267088"/>
                        </a:lnTo>
                        <a:lnTo>
                          <a:pt x="160020" y="137548"/>
                        </a:lnTo>
                        <a:lnTo>
                          <a:pt x="281940" y="388"/>
                        </a:lnTo>
                        <a:lnTo>
                          <a:pt x="28202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6" name="フリーフォーム: 図形 445">
                    <a:extLst>
                      <a:ext uri="{FF2B5EF4-FFF2-40B4-BE49-F238E27FC236}">
                        <a16:creationId xmlns:a16="http://schemas.microsoft.com/office/drawing/2014/main" id="{12063E41-B901-4781-9532-1A25175E4FBE}"/>
                      </a:ext>
                    </a:extLst>
                  </p:cNvPr>
                  <p:cNvSpPr/>
                  <p:nvPr/>
                </p:nvSpPr>
                <p:spPr>
                  <a:xfrm>
                    <a:off x="50720624" y="18321754"/>
                    <a:ext cx="350728" cy="439912"/>
                  </a:xfrm>
                  <a:custGeom>
                    <a:avLst/>
                    <a:gdLst>
                      <a:gd name="connsiteX0" fmla="*/ 85148 w 350728"/>
                      <a:gd name="connsiteY0" fmla="*/ 0 h 439912"/>
                      <a:gd name="connsiteX1" fmla="*/ 91440 w 350728"/>
                      <a:gd name="connsiteY1" fmla="*/ 1170 h 439912"/>
                      <a:gd name="connsiteX2" fmla="*/ 123192 w 350728"/>
                      <a:gd name="connsiteY2" fmla="*/ 99596 h 439912"/>
                      <a:gd name="connsiteX3" fmla="*/ 173992 w 350728"/>
                      <a:gd name="connsiteY3" fmla="*/ 112296 h 439912"/>
                      <a:gd name="connsiteX4" fmla="*/ 183516 w 350728"/>
                      <a:gd name="connsiteY4" fmla="*/ 182146 h 439912"/>
                      <a:gd name="connsiteX5" fmla="*/ 300992 w 350728"/>
                      <a:gd name="connsiteY5" fmla="*/ 194846 h 439912"/>
                      <a:gd name="connsiteX6" fmla="*/ 350728 w 350728"/>
                      <a:gd name="connsiteY6" fmla="*/ 282064 h 439912"/>
                      <a:gd name="connsiteX7" fmla="*/ 295276 w 350728"/>
                      <a:gd name="connsiteY7" fmla="*/ 392966 h 439912"/>
                      <a:gd name="connsiteX8" fmla="*/ 275156 w 350728"/>
                      <a:gd name="connsiteY8" fmla="*/ 439912 h 439912"/>
                      <a:gd name="connsiteX9" fmla="*/ 219076 w 350728"/>
                      <a:gd name="connsiteY9" fmla="*/ 409158 h 439912"/>
                      <a:gd name="connsiteX10" fmla="*/ 214312 w 350728"/>
                      <a:gd name="connsiteY10" fmla="*/ 371058 h 439912"/>
                      <a:gd name="connsiteX11" fmla="*/ 147640 w 350728"/>
                      <a:gd name="connsiteY11" fmla="*/ 271046 h 439912"/>
                      <a:gd name="connsiteX12" fmla="*/ 19052 w 350728"/>
                      <a:gd name="connsiteY12" fmla="*/ 280570 h 439912"/>
                      <a:gd name="connsiteX13" fmla="*/ 0 w 350728"/>
                      <a:gd name="connsiteY13" fmla="*/ 209134 h 439912"/>
                      <a:gd name="connsiteX14" fmla="*/ 53000 w 350728"/>
                      <a:gd name="connsiteY14" fmla="*/ 113736 h 439912"/>
                      <a:gd name="connsiteX15" fmla="*/ 85728 w 350728"/>
                      <a:gd name="connsiteY15" fmla="*/ 118646 h 439912"/>
                      <a:gd name="connsiteX16" fmla="*/ 95252 w 350728"/>
                      <a:gd name="connsiteY16" fmla="*/ 75784 h 439912"/>
                      <a:gd name="connsiteX17" fmla="*/ 85148 w 350728"/>
                      <a:gd name="connsiteY17" fmla="*/ 0 h 4399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50728" h="439912">
                        <a:moveTo>
                          <a:pt x="85148" y="0"/>
                        </a:moveTo>
                        <a:lnTo>
                          <a:pt x="91440" y="1170"/>
                        </a:lnTo>
                        <a:lnTo>
                          <a:pt x="123192" y="99596"/>
                        </a:lnTo>
                        <a:lnTo>
                          <a:pt x="173992" y="112296"/>
                        </a:lnTo>
                        <a:lnTo>
                          <a:pt x="183516" y="182146"/>
                        </a:lnTo>
                        <a:lnTo>
                          <a:pt x="300992" y="194846"/>
                        </a:lnTo>
                        <a:lnTo>
                          <a:pt x="350728" y="282064"/>
                        </a:lnTo>
                        <a:lnTo>
                          <a:pt x="295276" y="392966"/>
                        </a:lnTo>
                        <a:lnTo>
                          <a:pt x="275156" y="439912"/>
                        </a:lnTo>
                        <a:lnTo>
                          <a:pt x="219076" y="409158"/>
                        </a:lnTo>
                        <a:lnTo>
                          <a:pt x="214312" y="371058"/>
                        </a:lnTo>
                        <a:lnTo>
                          <a:pt x="147640" y="271046"/>
                        </a:lnTo>
                        <a:lnTo>
                          <a:pt x="19052" y="280570"/>
                        </a:lnTo>
                        <a:lnTo>
                          <a:pt x="0" y="209134"/>
                        </a:lnTo>
                        <a:lnTo>
                          <a:pt x="53000" y="113736"/>
                        </a:lnTo>
                        <a:lnTo>
                          <a:pt x="85728" y="118646"/>
                        </a:lnTo>
                        <a:lnTo>
                          <a:pt x="95252" y="75784"/>
                        </a:lnTo>
                        <a:lnTo>
                          <a:pt x="8514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7" name="フリーフォーム: 図形 446">
                    <a:extLst>
                      <a:ext uri="{FF2B5EF4-FFF2-40B4-BE49-F238E27FC236}">
                        <a16:creationId xmlns:a16="http://schemas.microsoft.com/office/drawing/2014/main" id="{CFFDC75E-4652-4024-AA49-FD66F97512AE}"/>
                      </a:ext>
                    </a:extLst>
                  </p:cNvPr>
                  <p:cNvSpPr/>
                  <p:nvPr/>
                </p:nvSpPr>
                <p:spPr>
                  <a:xfrm>
                    <a:off x="50678356" y="18592800"/>
                    <a:ext cx="317424" cy="391130"/>
                  </a:xfrm>
                  <a:custGeom>
                    <a:avLst/>
                    <a:gdLst>
                      <a:gd name="connsiteX0" fmla="*/ 189908 w 317424"/>
                      <a:gd name="connsiteY0" fmla="*/ 0 h 391130"/>
                      <a:gd name="connsiteX1" fmla="*/ 256580 w 317424"/>
                      <a:gd name="connsiteY1" fmla="*/ 100012 h 391130"/>
                      <a:gd name="connsiteX2" fmla="*/ 261344 w 317424"/>
                      <a:gd name="connsiteY2" fmla="*/ 138112 h 391130"/>
                      <a:gd name="connsiteX3" fmla="*/ 317424 w 317424"/>
                      <a:gd name="connsiteY3" fmla="*/ 168866 h 391130"/>
                      <a:gd name="connsiteX4" fmla="*/ 268964 w 317424"/>
                      <a:gd name="connsiteY4" fmla="*/ 281940 h 391130"/>
                      <a:gd name="connsiteX5" fmla="*/ 233268 w 317424"/>
                      <a:gd name="connsiteY5" fmla="*/ 391130 h 391130"/>
                      <a:gd name="connsiteX6" fmla="*/ 157984 w 317424"/>
                      <a:gd name="connsiteY6" fmla="*/ 296330 h 391130"/>
                      <a:gd name="connsiteX7" fmla="*/ 166092 w 317424"/>
                      <a:gd name="connsiteY7" fmla="*/ 276224 h 391130"/>
                      <a:gd name="connsiteX8" fmla="*/ 89892 w 317424"/>
                      <a:gd name="connsiteY8" fmla="*/ 219076 h 391130"/>
                      <a:gd name="connsiteX9" fmla="*/ 0 w 317424"/>
                      <a:gd name="connsiteY9" fmla="*/ 114984 h 391130"/>
                      <a:gd name="connsiteX10" fmla="*/ 60732 w 317424"/>
                      <a:gd name="connsiteY10" fmla="*/ 7320 h 391130"/>
                      <a:gd name="connsiteX11" fmla="*/ 61320 w 317424"/>
                      <a:gd name="connsiteY11" fmla="*/ 9524 h 391130"/>
                      <a:gd name="connsiteX12" fmla="*/ 189908 w 317424"/>
                      <a:gd name="connsiteY12" fmla="*/ 0 h 3911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17424" h="391130">
                        <a:moveTo>
                          <a:pt x="189908" y="0"/>
                        </a:moveTo>
                        <a:lnTo>
                          <a:pt x="256580" y="100012"/>
                        </a:lnTo>
                        <a:lnTo>
                          <a:pt x="261344" y="138112"/>
                        </a:lnTo>
                        <a:lnTo>
                          <a:pt x="317424" y="168866"/>
                        </a:lnTo>
                        <a:lnTo>
                          <a:pt x="268964" y="281940"/>
                        </a:lnTo>
                        <a:lnTo>
                          <a:pt x="233268" y="391130"/>
                        </a:lnTo>
                        <a:lnTo>
                          <a:pt x="157984" y="296330"/>
                        </a:lnTo>
                        <a:lnTo>
                          <a:pt x="166092" y="276224"/>
                        </a:lnTo>
                        <a:lnTo>
                          <a:pt x="89892" y="219076"/>
                        </a:lnTo>
                        <a:lnTo>
                          <a:pt x="0" y="114984"/>
                        </a:lnTo>
                        <a:lnTo>
                          <a:pt x="60732" y="7320"/>
                        </a:lnTo>
                        <a:lnTo>
                          <a:pt x="61320" y="9524"/>
                        </a:lnTo>
                        <a:lnTo>
                          <a:pt x="18990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8" name="フリーフォーム: 図形 447">
                    <a:extLst>
                      <a:ext uri="{FF2B5EF4-FFF2-40B4-BE49-F238E27FC236}">
                        <a16:creationId xmlns:a16="http://schemas.microsoft.com/office/drawing/2014/main" id="{0CCBA921-54B0-4471-A8F0-2C2CEB0C8AA8}"/>
                      </a:ext>
                    </a:extLst>
                  </p:cNvPr>
                  <p:cNvSpPr/>
                  <p:nvPr/>
                </p:nvSpPr>
                <p:spPr>
                  <a:xfrm>
                    <a:off x="49697724" y="17876072"/>
                    <a:ext cx="1075900" cy="831712"/>
                  </a:xfrm>
                  <a:custGeom>
                    <a:avLst/>
                    <a:gdLst>
                      <a:gd name="connsiteX0" fmla="*/ 138024 w 1075900"/>
                      <a:gd name="connsiteY0" fmla="*/ 0 h 831712"/>
                      <a:gd name="connsiteX1" fmla="*/ 187240 w 1075900"/>
                      <a:gd name="connsiteY1" fmla="*/ 18228 h 831712"/>
                      <a:gd name="connsiteX2" fmla="*/ 333292 w 1075900"/>
                      <a:gd name="connsiteY2" fmla="*/ 100778 h 831712"/>
                      <a:gd name="connsiteX3" fmla="*/ 385688 w 1075900"/>
                      <a:gd name="connsiteY3" fmla="*/ 110134 h 831712"/>
                      <a:gd name="connsiteX4" fmla="*/ 413300 w 1075900"/>
                      <a:gd name="connsiteY4" fmla="*/ 178566 h 831712"/>
                      <a:gd name="connsiteX5" fmla="*/ 460924 w 1075900"/>
                      <a:gd name="connsiteY5" fmla="*/ 259528 h 831712"/>
                      <a:gd name="connsiteX6" fmla="*/ 460924 w 1075900"/>
                      <a:gd name="connsiteY6" fmla="*/ 350016 h 831712"/>
                      <a:gd name="connsiteX7" fmla="*/ 518076 w 1075900"/>
                      <a:gd name="connsiteY7" fmla="*/ 345252 h 831712"/>
                      <a:gd name="connsiteX8" fmla="*/ 579988 w 1075900"/>
                      <a:gd name="connsiteY8" fmla="*/ 454792 h 831712"/>
                      <a:gd name="connsiteX9" fmla="*/ 656188 w 1075900"/>
                      <a:gd name="connsiteY9" fmla="*/ 545278 h 831712"/>
                      <a:gd name="connsiteX10" fmla="*/ 965752 w 1075900"/>
                      <a:gd name="connsiteY10" fmla="*/ 578616 h 831712"/>
                      <a:gd name="connsiteX11" fmla="*/ 1013376 w 1075900"/>
                      <a:gd name="connsiteY11" fmla="*/ 550040 h 831712"/>
                      <a:gd name="connsiteX12" fmla="*/ 1075900 w 1075900"/>
                      <a:gd name="connsiteY12" fmla="*/ 559418 h 831712"/>
                      <a:gd name="connsiteX13" fmla="*/ 1022900 w 1075900"/>
                      <a:gd name="connsiteY13" fmla="*/ 654816 h 831712"/>
                      <a:gd name="connsiteX14" fmla="*/ 1041364 w 1075900"/>
                      <a:gd name="connsiteY14" fmla="*/ 724048 h 831712"/>
                      <a:gd name="connsiteX15" fmla="*/ 980632 w 1075900"/>
                      <a:gd name="connsiteY15" fmla="*/ 831712 h 831712"/>
                      <a:gd name="connsiteX16" fmla="*/ 980040 w 1075900"/>
                      <a:gd name="connsiteY16" fmla="*/ 831028 h 831712"/>
                      <a:gd name="connsiteX17" fmla="*/ 794300 w 1075900"/>
                      <a:gd name="connsiteY17" fmla="*/ 792928 h 831712"/>
                      <a:gd name="connsiteX18" fmla="*/ 651428 w 1075900"/>
                      <a:gd name="connsiteY18" fmla="*/ 821504 h 831712"/>
                      <a:gd name="connsiteX19" fmla="*/ 522840 w 1075900"/>
                      <a:gd name="connsiteY19" fmla="*/ 716728 h 831712"/>
                      <a:gd name="connsiteX20" fmla="*/ 432352 w 1075900"/>
                      <a:gd name="connsiteY20" fmla="*/ 688152 h 831712"/>
                      <a:gd name="connsiteX21" fmla="*/ 322812 w 1075900"/>
                      <a:gd name="connsiteY21" fmla="*/ 573852 h 831712"/>
                      <a:gd name="connsiteX22" fmla="*/ 151364 w 1075900"/>
                      <a:gd name="connsiteY22" fmla="*/ 507178 h 831712"/>
                      <a:gd name="connsiteX23" fmla="*/ 98976 w 1075900"/>
                      <a:gd name="connsiteY23" fmla="*/ 364304 h 831712"/>
                      <a:gd name="connsiteX24" fmla="*/ 13252 w 1075900"/>
                      <a:gd name="connsiteY24" fmla="*/ 321440 h 831712"/>
                      <a:gd name="connsiteX25" fmla="*/ 3724 w 1075900"/>
                      <a:gd name="connsiteY25" fmla="*/ 269052 h 831712"/>
                      <a:gd name="connsiteX26" fmla="*/ 0 w 1075900"/>
                      <a:gd name="connsiteY26" fmla="*/ 266760 h 831712"/>
                      <a:gd name="connsiteX27" fmla="*/ 45636 w 1075900"/>
                      <a:gd name="connsiteY27" fmla="*/ 53788 h 831712"/>
                      <a:gd name="connsiteX28" fmla="*/ 129456 w 1075900"/>
                      <a:gd name="connsiteY28" fmla="*/ 38548 h 831712"/>
                      <a:gd name="connsiteX29" fmla="*/ 138024 w 1075900"/>
                      <a:gd name="connsiteY29" fmla="*/ 0 h 831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075900" h="831712">
                        <a:moveTo>
                          <a:pt x="138024" y="0"/>
                        </a:moveTo>
                        <a:lnTo>
                          <a:pt x="187240" y="18228"/>
                        </a:lnTo>
                        <a:lnTo>
                          <a:pt x="333292" y="100778"/>
                        </a:lnTo>
                        <a:lnTo>
                          <a:pt x="385688" y="110134"/>
                        </a:lnTo>
                        <a:lnTo>
                          <a:pt x="413300" y="178566"/>
                        </a:lnTo>
                        <a:lnTo>
                          <a:pt x="460924" y="259528"/>
                        </a:lnTo>
                        <a:lnTo>
                          <a:pt x="460924" y="350016"/>
                        </a:lnTo>
                        <a:lnTo>
                          <a:pt x="518076" y="345252"/>
                        </a:lnTo>
                        <a:lnTo>
                          <a:pt x="579988" y="454792"/>
                        </a:lnTo>
                        <a:lnTo>
                          <a:pt x="656188" y="545278"/>
                        </a:lnTo>
                        <a:lnTo>
                          <a:pt x="965752" y="578616"/>
                        </a:lnTo>
                        <a:lnTo>
                          <a:pt x="1013376" y="550040"/>
                        </a:lnTo>
                        <a:lnTo>
                          <a:pt x="1075900" y="559418"/>
                        </a:lnTo>
                        <a:lnTo>
                          <a:pt x="1022900" y="654816"/>
                        </a:lnTo>
                        <a:lnTo>
                          <a:pt x="1041364" y="724048"/>
                        </a:lnTo>
                        <a:lnTo>
                          <a:pt x="980632" y="831712"/>
                        </a:lnTo>
                        <a:lnTo>
                          <a:pt x="980040" y="831028"/>
                        </a:lnTo>
                        <a:lnTo>
                          <a:pt x="794300" y="792928"/>
                        </a:lnTo>
                        <a:lnTo>
                          <a:pt x="651428" y="821504"/>
                        </a:lnTo>
                        <a:lnTo>
                          <a:pt x="522840" y="716728"/>
                        </a:lnTo>
                        <a:lnTo>
                          <a:pt x="432352" y="688152"/>
                        </a:lnTo>
                        <a:lnTo>
                          <a:pt x="322812" y="573852"/>
                        </a:lnTo>
                        <a:lnTo>
                          <a:pt x="151364" y="507178"/>
                        </a:lnTo>
                        <a:lnTo>
                          <a:pt x="98976" y="364304"/>
                        </a:lnTo>
                        <a:lnTo>
                          <a:pt x="13252" y="321440"/>
                        </a:lnTo>
                        <a:lnTo>
                          <a:pt x="3724" y="269052"/>
                        </a:lnTo>
                        <a:lnTo>
                          <a:pt x="0" y="266760"/>
                        </a:lnTo>
                        <a:lnTo>
                          <a:pt x="45636" y="53788"/>
                        </a:lnTo>
                        <a:lnTo>
                          <a:pt x="129456" y="38548"/>
                        </a:lnTo>
                        <a:lnTo>
                          <a:pt x="13802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C6E43D3F-777C-4473-AB3E-6BCFDE6AA976}"/>
                    </a:ext>
                  </a:extLst>
                </p:cNvPr>
                <p:cNvSpPr/>
                <p:nvPr/>
              </p:nvSpPr>
              <p:spPr>
                <a:xfrm>
                  <a:off x="46807334" y="17876072"/>
                  <a:ext cx="1655652" cy="1107858"/>
                </a:xfrm>
                <a:custGeom>
                  <a:avLst/>
                  <a:gdLst>
                    <a:gd name="connsiteX0" fmla="*/ 420048 w 1655652"/>
                    <a:gd name="connsiteY0" fmla="*/ 0 h 1107858"/>
                    <a:gd name="connsiteX1" fmla="*/ 469264 w 1655652"/>
                    <a:gd name="connsiteY1" fmla="*/ 18228 h 1107858"/>
                    <a:gd name="connsiteX2" fmla="*/ 615316 w 1655652"/>
                    <a:gd name="connsiteY2" fmla="*/ 100778 h 1107858"/>
                    <a:gd name="connsiteX3" fmla="*/ 704216 w 1655652"/>
                    <a:gd name="connsiteY3" fmla="*/ 116652 h 1107858"/>
                    <a:gd name="connsiteX4" fmla="*/ 751840 w 1655652"/>
                    <a:gd name="connsiteY4" fmla="*/ 84904 h 1107858"/>
                    <a:gd name="connsiteX5" fmla="*/ 901064 w 1655652"/>
                    <a:gd name="connsiteY5" fmla="*/ 167452 h 1107858"/>
                    <a:gd name="connsiteX6" fmla="*/ 1050288 w 1655652"/>
                    <a:gd name="connsiteY6" fmla="*/ 237304 h 1107858"/>
                    <a:gd name="connsiteX7" fmla="*/ 1075688 w 1655652"/>
                    <a:gd name="connsiteY7" fmla="*/ 323028 h 1107858"/>
                    <a:gd name="connsiteX8" fmla="*/ 1085216 w 1655652"/>
                    <a:gd name="connsiteY8" fmla="*/ 377004 h 1107858"/>
                    <a:gd name="connsiteX9" fmla="*/ 1218564 w 1655652"/>
                    <a:gd name="connsiteY9" fmla="*/ 361128 h 1107858"/>
                    <a:gd name="connsiteX10" fmla="*/ 1259840 w 1655652"/>
                    <a:gd name="connsiteY10" fmla="*/ 421452 h 1107858"/>
                    <a:gd name="connsiteX11" fmla="*/ 1396364 w 1655652"/>
                    <a:gd name="connsiteY11" fmla="*/ 446852 h 1107858"/>
                    <a:gd name="connsiteX12" fmla="*/ 1428116 w 1655652"/>
                    <a:gd name="connsiteY12" fmla="*/ 545278 h 1107858"/>
                    <a:gd name="connsiteX13" fmla="*/ 1478916 w 1655652"/>
                    <a:gd name="connsiteY13" fmla="*/ 557978 h 1107858"/>
                    <a:gd name="connsiteX14" fmla="*/ 1488440 w 1655652"/>
                    <a:gd name="connsiteY14" fmla="*/ 627828 h 1107858"/>
                    <a:gd name="connsiteX15" fmla="*/ 1605916 w 1655652"/>
                    <a:gd name="connsiteY15" fmla="*/ 640528 h 1107858"/>
                    <a:gd name="connsiteX16" fmla="*/ 1655652 w 1655652"/>
                    <a:gd name="connsiteY16" fmla="*/ 727746 h 1107858"/>
                    <a:gd name="connsiteX17" fmla="*/ 1600200 w 1655652"/>
                    <a:gd name="connsiteY17" fmla="*/ 838648 h 1107858"/>
                    <a:gd name="connsiteX18" fmla="*/ 1531620 w 1655652"/>
                    <a:gd name="connsiteY18" fmla="*/ 998668 h 1107858"/>
                    <a:gd name="connsiteX19" fmla="*/ 1495924 w 1655652"/>
                    <a:gd name="connsiteY19" fmla="*/ 1107858 h 1107858"/>
                    <a:gd name="connsiteX20" fmla="*/ 1412240 w 1655652"/>
                    <a:gd name="connsiteY20" fmla="*/ 1002478 h 1107858"/>
                    <a:gd name="connsiteX21" fmla="*/ 1320164 w 1655652"/>
                    <a:gd name="connsiteY21" fmla="*/ 1034228 h 1107858"/>
                    <a:gd name="connsiteX22" fmla="*/ 1243964 w 1655652"/>
                    <a:gd name="connsiteY22" fmla="*/ 1018352 h 1107858"/>
                    <a:gd name="connsiteX23" fmla="*/ 1215392 w 1655652"/>
                    <a:gd name="connsiteY23" fmla="*/ 986604 h 1107858"/>
                    <a:gd name="connsiteX24" fmla="*/ 1094740 w 1655652"/>
                    <a:gd name="connsiteY24" fmla="*/ 929452 h 1107858"/>
                    <a:gd name="connsiteX25" fmla="*/ 986792 w 1655652"/>
                    <a:gd name="connsiteY25" fmla="*/ 923104 h 1107858"/>
                    <a:gd name="connsiteX26" fmla="*/ 983616 w 1655652"/>
                    <a:gd name="connsiteY26" fmla="*/ 954852 h 1107858"/>
                    <a:gd name="connsiteX27" fmla="*/ 1012192 w 1655652"/>
                    <a:gd name="connsiteY27" fmla="*/ 1015178 h 1107858"/>
                    <a:gd name="connsiteX28" fmla="*/ 983616 w 1655652"/>
                    <a:gd name="connsiteY28" fmla="*/ 1062804 h 1107858"/>
                    <a:gd name="connsiteX29" fmla="*/ 910592 w 1655652"/>
                    <a:gd name="connsiteY29" fmla="*/ 1050104 h 1107858"/>
                    <a:gd name="connsiteX30" fmla="*/ 825448 w 1655652"/>
                    <a:gd name="connsiteY30" fmla="*/ 1052084 h 1107858"/>
                    <a:gd name="connsiteX31" fmla="*/ 831216 w 1655652"/>
                    <a:gd name="connsiteY31" fmla="*/ 977080 h 1107858"/>
                    <a:gd name="connsiteX32" fmla="*/ 774064 w 1655652"/>
                    <a:gd name="connsiteY32" fmla="*/ 910404 h 1107858"/>
                    <a:gd name="connsiteX33" fmla="*/ 650240 w 1655652"/>
                    <a:gd name="connsiteY33" fmla="*/ 881828 h 1107858"/>
                    <a:gd name="connsiteX34" fmla="*/ 447040 w 1655652"/>
                    <a:gd name="connsiteY34" fmla="*/ 726252 h 1107858"/>
                    <a:gd name="connsiteX35" fmla="*/ 262888 w 1655652"/>
                    <a:gd name="connsiteY35" fmla="*/ 719904 h 1107858"/>
                    <a:gd name="connsiteX36" fmla="*/ 0 w 1655652"/>
                    <a:gd name="connsiteY36" fmla="*/ 771340 h 1107858"/>
                    <a:gd name="connsiteX37" fmla="*/ 0 w 1655652"/>
                    <a:gd name="connsiteY37" fmla="*/ 724348 h 1107858"/>
                    <a:gd name="connsiteX38" fmla="*/ 60960 w 1655652"/>
                    <a:gd name="connsiteY38" fmla="*/ 709108 h 1107858"/>
                    <a:gd name="connsiteX39" fmla="*/ 60960 w 1655652"/>
                    <a:gd name="connsiteY39" fmla="*/ 610048 h 1107858"/>
                    <a:gd name="connsiteX40" fmla="*/ 160020 w 1655652"/>
                    <a:gd name="connsiteY40" fmla="*/ 533848 h 1107858"/>
                    <a:gd name="connsiteX41" fmla="*/ 160020 w 1655652"/>
                    <a:gd name="connsiteY41" fmla="*/ 404308 h 1107858"/>
                    <a:gd name="connsiteX42" fmla="*/ 281940 w 1655652"/>
                    <a:gd name="connsiteY42" fmla="*/ 267148 h 1107858"/>
                    <a:gd name="connsiteX43" fmla="*/ 327660 w 1655652"/>
                    <a:gd name="connsiteY43" fmla="*/ 53788 h 1107858"/>
                    <a:gd name="connsiteX44" fmla="*/ 411480 w 1655652"/>
                    <a:gd name="connsiteY44" fmla="*/ 38548 h 1107858"/>
                    <a:gd name="connsiteX45" fmla="*/ 420048 w 1655652"/>
                    <a:gd name="connsiteY45" fmla="*/ 0 h 11078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55652" h="1107858">
                      <a:moveTo>
                        <a:pt x="420048" y="0"/>
                      </a:moveTo>
                      <a:lnTo>
                        <a:pt x="469264" y="18228"/>
                      </a:lnTo>
                      <a:lnTo>
                        <a:pt x="615316" y="100778"/>
                      </a:lnTo>
                      <a:lnTo>
                        <a:pt x="704216" y="116652"/>
                      </a:lnTo>
                      <a:lnTo>
                        <a:pt x="751840" y="84904"/>
                      </a:lnTo>
                      <a:lnTo>
                        <a:pt x="901064" y="167452"/>
                      </a:lnTo>
                      <a:lnTo>
                        <a:pt x="1050288" y="237304"/>
                      </a:lnTo>
                      <a:lnTo>
                        <a:pt x="1075688" y="323028"/>
                      </a:lnTo>
                      <a:lnTo>
                        <a:pt x="1085216" y="377004"/>
                      </a:lnTo>
                      <a:lnTo>
                        <a:pt x="1218564" y="361128"/>
                      </a:lnTo>
                      <a:lnTo>
                        <a:pt x="1259840" y="421452"/>
                      </a:lnTo>
                      <a:lnTo>
                        <a:pt x="1396364" y="446852"/>
                      </a:lnTo>
                      <a:lnTo>
                        <a:pt x="1428116" y="545278"/>
                      </a:lnTo>
                      <a:lnTo>
                        <a:pt x="1478916" y="557978"/>
                      </a:lnTo>
                      <a:lnTo>
                        <a:pt x="1488440" y="627828"/>
                      </a:lnTo>
                      <a:lnTo>
                        <a:pt x="1605916" y="640528"/>
                      </a:lnTo>
                      <a:lnTo>
                        <a:pt x="1655652" y="727746"/>
                      </a:lnTo>
                      <a:lnTo>
                        <a:pt x="1600200" y="838648"/>
                      </a:lnTo>
                      <a:lnTo>
                        <a:pt x="1531620" y="998668"/>
                      </a:lnTo>
                      <a:lnTo>
                        <a:pt x="1495924" y="1107858"/>
                      </a:lnTo>
                      <a:lnTo>
                        <a:pt x="1412240" y="1002478"/>
                      </a:lnTo>
                      <a:lnTo>
                        <a:pt x="1320164" y="1034228"/>
                      </a:lnTo>
                      <a:lnTo>
                        <a:pt x="1243964" y="1018352"/>
                      </a:lnTo>
                      <a:lnTo>
                        <a:pt x="1215392" y="986604"/>
                      </a:lnTo>
                      <a:lnTo>
                        <a:pt x="1094740" y="929452"/>
                      </a:lnTo>
                      <a:lnTo>
                        <a:pt x="986792" y="923104"/>
                      </a:lnTo>
                      <a:lnTo>
                        <a:pt x="983616" y="954852"/>
                      </a:lnTo>
                      <a:lnTo>
                        <a:pt x="1012192" y="1015178"/>
                      </a:lnTo>
                      <a:lnTo>
                        <a:pt x="983616" y="1062804"/>
                      </a:lnTo>
                      <a:lnTo>
                        <a:pt x="910592" y="1050104"/>
                      </a:lnTo>
                      <a:lnTo>
                        <a:pt x="825448" y="1052084"/>
                      </a:lnTo>
                      <a:lnTo>
                        <a:pt x="831216" y="977080"/>
                      </a:lnTo>
                      <a:lnTo>
                        <a:pt x="774064" y="910404"/>
                      </a:lnTo>
                      <a:lnTo>
                        <a:pt x="650240" y="881828"/>
                      </a:lnTo>
                      <a:lnTo>
                        <a:pt x="447040" y="726252"/>
                      </a:lnTo>
                      <a:lnTo>
                        <a:pt x="262888" y="719904"/>
                      </a:lnTo>
                      <a:lnTo>
                        <a:pt x="0" y="771340"/>
                      </a:lnTo>
                      <a:lnTo>
                        <a:pt x="0" y="724348"/>
                      </a:lnTo>
                      <a:lnTo>
                        <a:pt x="60960" y="709108"/>
                      </a:lnTo>
                      <a:lnTo>
                        <a:pt x="60960" y="610048"/>
                      </a:lnTo>
                      <a:lnTo>
                        <a:pt x="160020" y="533848"/>
                      </a:lnTo>
                      <a:lnTo>
                        <a:pt x="160020" y="404308"/>
                      </a:lnTo>
                      <a:lnTo>
                        <a:pt x="281940" y="267148"/>
                      </a:lnTo>
                      <a:lnTo>
                        <a:pt x="327660" y="53788"/>
                      </a:lnTo>
                      <a:lnTo>
                        <a:pt x="411480" y="38548"/>
                      </a:lnTo>
                      <a:lnTo>
                        <a:pt x="420048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E1DA9276-8EE3-44B7-924A-591956BA3168}"/>
                  </a:ext>
                </a:extLst>
              </p:cNvPr>
              <p:cNvGrpSpPr/>
              <p:nvPr/>
            </p:nvGrpSpPr>
            <p:grpSpPr>
              <a:xfrm>
                <a:off x="43117888" y="15709900"/>
                <a:ext cx="4265812" cy="4795520"/>
                <a:chOff x="43117888" y="15709900"/>
                <a:chExt cx="4265812" cy="4795520"/>
              </a:xfrm>
              <a:solidFill>
                <a:schemeClr val="bg1"/>
              </a:solidFill>
            </p:grpSpPr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DD5980CF-0EDE-4CC3-9BFA-B5577695206F}"/>
                    </a:ext>
                  </a:extLst>
                </p:cNvPr>
                <p:cNvSpPr/>
                <p:nvPr/>
              </p:nvSpPr>
              <p:spPr>
                <a:xfrm>
                  <a:off x="46583600" y="15709900"/>
                  <a:ext cx="800100" cy="1047750"/>
                </a:xfrm>
                <a:custGeom>
                  <a:avLst/>
                  <a:gdLst>
                    <a:gd name="connsiteX0" fmla="*/ 241300 w 800100"/>
                    <a:gd name="connsiteY0" fmla="*/ 0 h 1047750"/>
                    <a:gd name="connsiteX1" fmla="*/ 317500 w 800100"/>
                    <a:gd name="connsiteY1" fmla="*/ 0 h 1047750"/>
                    <a:gd name="connsiteX2" fmla="*/ 571500 w 800100"/>
                    <a:gd name="connsiteY2" fmla="*/ 50800 h 1047750"/>
                    <a:gd name="connsiteX3" fmla="*/ 685724 w 800100"/>
                    <a:gd name="connsiteY3" fmla="*/ 101566 h 1047750"/>
                    <a:gd name="connsiteX4" fmla="*/ 800100 w 800100"/>
                    <a:gd name="connsiteY4" fmla="*/ 527050 h 1047750"/>
                    <a:gd name="connsiteX5" fmla="*/ 787400 w 800100"/>
                    <a:gd name="connsiteY5" fmla="*/ 590550 h 1047750"/>
                    <a:gd name="connsiteX6" fmla="*/ 660400 w 800100"/>
                    <a:gd name="connsiteY6" fmla="*/ 425450 h 1047750"/>
                    <a:gd name="connsiteX7" fmla="*/ 692152 w 800100"/>
                    <a:gd name="connsiteY7" fmla="*/ 654050 h 1047750"/>
                    <a:gd name="connsiteX8" fmla="*/ 679448 w 800100"/>
                    <a:gd name="connsiteY8" fmla="*/ 692150 h 1047750"/>
                    <a:gd name="connsiteX9" fmla="*/ 577848 w 800100"/>
                    <a:gd name="connsiteY9" fmla="*/ 527050 h 1047750"/>
                    <a:gd name="connsiteX10" fmla="*/ 546100 w 800100"/>
                    <a:gd name="connsiteY10" fmla="*/ 609600 h 1047750"/>
                    <a:gd name="connsiteX11" fmla="*/ 558800 w 800100"/>
                    <a:gd name="connsiteY11" fmla="*/ 723900 h 1047750"/>
                    <a:gd name="connsiteX12" fmla="*/ 488952 w 800100"/>
                    <a:gd name="connsiteY12" fmla="*/ 762000 h 1047750"/>
                    <a:gd name="connsiteX13" fmla="*/ 349248 w 800100"/>
                    <a:gd name="connsiteY13" fmla="*/ 844550 h 1047750"/>
                    <a:gd name="connsiteX14" fmla="*/ 323848 w 800100"/>
                    <a:gd name="connsiteY14" fmla="*/ 908050 h 1047750"/>
                    <a:gd name="connsiteX15" fmla="*/ 393248 w 800100"/>
                    <a:gd name="connsiteY15" fmla="*/ 1000584 h 1047750"/>
                    <a:gd name="connsiteX16" fmla="*/ 279400 w 800100"/>
                    <a:gd name="connsiteY16" fmla="*/ 1047750 h 1047750"/>
                    <a:gd name="connsiteX17" fmla="*/ 190500 w 800100"/>
                    <a:gd name="connsiteY17" fmla="*/ 977900 h 1047750"/>
                    <a:gd name="connsiteX18" fmla="*/ 0 w 800100"/>
                    <a:gd name="connsiteY18" fmla="*/ 1035050 h 1047750"/>
                    <a:gd name="connsiteX19" fmla="*/ 0 w 800100"/>
                    <a:gd name="connsiteY19" fmla="*/ 965200 h 1047750"/>
                    <a:gd name="connsiteX20" fmla="*/ 38100 w 800100"/>
                    <a:gd name="connsiteY20" fmla="*/ 895350 h 1047750"/>
                    <a:gd name="connsiteX21" fmla="*/ 14996 w 800100"/>
                    <a:gd name="connsiteY21" fmla="*/ 844010 h 1047750"/>
                    <a:gd name="connsiteX22" fmla="*/ 38100 w 800100"/>
                    <a:gd name="connsiteY22" fmla="*/ 774700 h 1047750"/>
                    <a:gd name="connsiteX23" fmla="*/ 114300 w 800100"/>
                    <a:gd name="connsiteY23" fmla="*/ 736600 h 1047750"/>
                    <a:gd name="connsiteX24" fmla="*/ 190500 w 800100"/>
                    <a:gd name="connsiteY24" fmla="*/ 596900 h 1047750"/>
                    <a:gd name="connsiteX25" fmla="*/ 139700 w 800100"/>
                    <a:gd name="connsiteY25" fmla="*/ 533400 h 1047750"/>
                    <a:gd name="connsiteX26" fmla="*/ 241300 w 800100"/>
                    <a:gd name="connsiteY26" fmla="*/ 368300 h 1047750"/>
                    <a:gd name="connsiteX27" fmla="*/ 266700 w 800100"/>
                    <a:gd name="connsiteY27" fmla="*/ 203200 h 1047750"/>
                    <a:gd name="connsiteX28" fmla="*/ 215900 w 800100"/>
                    <a:gd name="connsiteY28" fmla="*/ 114300 h 1047750"/>
                    <a:gd name="connsiteX29" fmla="*/ 241300 w 800100"/>
                    <a:gd name="connsiteY29" fmla="*/ 0 h 1047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800100" h="1047750">
                      <a:moveTo>
                        <a:pt x="241300" y="0"/>
                      </a:moveTo>
                      <a:lnTo>
                        <a:pt x="317500" y="0"/>
                      </a:lnTo>
                      <a:lnTo>
                        <a:pt x="571500" y="50800"/>
                      </a:lnTo>
                      <a:lnTo>
                        <a:pt x="685724" y="101566"/>
                      </a:lnTo>
                      <a:lnTo>
                        <a:pt x="800100" y="527050"/>
                      </a:lnTo>
                      <a:lnTo>
                        <a:pt x="787400" y="590550"/>
                      </a:lnTo>
                      <a:lnTo>
                        <a:pt x="660400" y="425450"/>
                      </a:lnTo>
                      <a:lnTo>
                        <a:pt x="692152" y="654050"/>
                      </a:lnTo>
                      <a:lnTo>
                        <a:pt x="679448" y="692150"/>
                      </a:lnTo>
                      <a:lnTo>
                        <a:pt x="577848" y="527050"/>
                      </a:lnTo>
                      <a:lnTo>
                        <a:pt x="546100" y="609600"/>
                      </a:lnTo>
                      <a:lnTo>
                        <a:pt x="558800" y="723900"/>
                      </a:lnTo>
                      <a:lnTo>
                        <a:pt x="488952" y="762000"/>
                      </a:lnTo>
                      <a:lnTo>
                        <a:pt x="349248" y="844550"/>
                      </a:lnTo>
                      <a:lnTo>
                        <a:pt x="323848" y="908050"/>
                      </a:lnTo>
                      <a:lnTo>
                        <a:pt x="393248" y="1000584"/>
                      </a:lnTo>
                      <a:lnTo>
                        <a:pt x="279400" y="1047750"/>
                      </a:lnTo>
                      <a:lnTo>
                        <a:pt x="190500" y="977900"/>
                      </a:lnTo>
                      <a:lnTo>
                        <a:pt x="0" y="1035050"/>
                      </a:lnTo>
                      <a:lnTo>
                        <a:pt x="0" y="965200"/>
                      </a:lnTo>
                      <a:lnTo>
                        <a:pt x="38100" y="895350"/>
                      </a:lnTo>
                      <a:lnTo>
                        <a:pt x="14996" y="844010"/>
                      </a:lnTo>
                      <a:lnTo>
                        <a:pt x="38100" y="774700"/>
                      </a:lnTo>
                      <a:lnTo>
                        <a:pt x="114300" y="736600"/>
                      </a:lnTo>
                      <a:lnTo>
                        <a:pt x="190500" y="596900"/>
                      </a:lnTo>
                      <a:lnTo>
                        <a:pt x="139700" y="533400"/>
                      </a:lnTo>
                      <a:lnTo>
                        <a:pt x="241300" y="368300"/>
                      </a:lnTo>
                      <a:lnTo>
                        <a:pt x="266700" y="203200"/>
                      </a:lnTo>
                      <a:lnTo>
                        <a:pt x="215900" y="114300"/>
                      </a:lnTo>
                      <a:lnTo>
                        <a:pt x="2413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022948CF-5ED9-496A-8D69-8E468E5B71C3}"/>
                    </a:ext>
                  </a:extLst>
                </p:cNvPr>
                <p:cNvSpPr/>
                <p:nvPr/>
              </p:nvSpPr>
              <p:spPr>
                <a:xfrm>
                  <a:off x="44442880" y="15887700"/>
                  <a:ext cx="1410472" cy="1320800"/>
                </a:xfrm>
                <a:custGeom>
                  <a:avLst/>
                  <a:gdLst>
                    <a:gd name="connsiteX0" fmla="*/ 187460 w 1410472"/>
                    <a:gd name="connsiteY0" fmla="*/ 0 h 1320800"/>
                    <a:gd name="connsiteX1" fmla="*/ 375420 w 1410472"/>
                    <a:gd name="connsiteY1" fmla="*/ 0 h 1320800"/>
                    <a:gd name="connsiteX2" fmla="*/ 553220 w 1410472"/>
                    <a:gd name="connsiteY2" fmla="*/ 139700 h 1320800"/>
                    <a:gd name="connsiteX3" fmla="*/ 642120 w 1410472"/>
                    <a:gd name="connsiteY3" fmla="*/ 114300 h 1320800"/>
                    <a:gd name="connsiteX4" fmla="*/ 794520 w 1410472"/>
                    <a:gd name="connsiteY4" fmla="*/ 203200 h 1320800"/>
                    <a:gd name="connsiteX5" fmla="*/ 845320 w 1410472"/>
                    <a:gd name="connsiteY5" fmla="*/ 317500 h 1320800"/>
                    <a:gd name="connsiteX6" fmla="*/ 1175520 w 1410472"/>
                    <a:gd name="connsiteY6" fmla="*/ 279400 h 1320800"/>
                    <a:gd name="connsiteX7" fmla="*/ 1327920 w 1410472"/>
                    <a:gd name="connsiteY7" fmla="*/ 304800 h 1320800"/>
                    <a:gd name="connsiteX8" fmla="*/ 1353320 w 1410472"/>
                    <a:gd name="connsiteY8" fmla="*/ 431800 h 1320800"/>
                    <a:gd name="connsiteX9" fmla="*/ 1213620 w 1410472"/>
                    <a:gd name="connsiteY9" fmla="*/ 533400 h 1320800"/>
                    <a:gd name="connsiteX10" fmla="*/ 1327920 w 1410472"/>
                    <a:gd name="connsiteY10" fmla="*/ 558800 h 1320800"/>
                    <a:gd name="connsiteX11" fmla="*/ 1327920 w 1410472"/>
                    <a:gd name="connsiteY11" fmla="*/ 635000 h 1320800"/>
                    <a:gd name="connsiteX12" fmla="*/ 1391420 w 1410472"/>
                    <a:gd name="connsiteY12" fmla="*/ 660400 h 1320800"/>
                    <a:gd name="connsiteX13" fmla="*/ 1353320 w 1410472"/>
                    <a:gd name="connsiteY13" fmla="*/ 749300 h 1320800"/>
                    <a:gd name="connsiteX14" fmla="*/ 1410472 w 1410472"/>
                    <a:gd name="connsiteY14" fmla="*/ 882650 h 1320800"/>
                    <a:gd name="connsiteX15" fmla="*/ 1334272 w 1410472"/>
                    <a:gd name="connsiteY15" fmla="*/ 933450 h 1320800"/>
                    <a:gd name="connsiteX16" fmla="*/ 1258072 w 1410472"/>
                    <a:gd name="connsiteY16" fmla="*/ 908050 h 1320800"/>
                    <a:gd name="connsiteX17" fmla="*/ 1092968 w 1410472"/>
                    <a:gd name="connsiteY17" fmla="*/ 1041400 h 1320800"/>
                    <a:gd name="connsiteX18" fmla="*/ 1143768 w 1410472"/>
                    <a:gd name="connsiteY18" fmla="*/ 1238250 h 1320800"/>
                    <a:gd name="connsiteX19" fmla="*/ 1054872 w 1410472"/>
                    <a:gd name="connsiteY19" fmla="*/ 1320800 h 1320800"/>
                    <a:gd name="connsiteX20" fmla="*/ 921520 w 1410472"/>
                    <a:gd name="connsiteY20" fmla="*/ 1295400 h 1320800"/>
                    <a:gd name="connsiteX21" fmla="*/ 889768 w 1410472"/>
                    <a:gd name="connsiteY21" fmla="*/ 1219200 h 1320800"/>
                    <a:gd name="connsiteX22" fmla="*/ 788168 w 1410472"/>
                    <a:gd name="connsiteY22" fmla="*/ 1136650 h 1320800"/>
                    <a:gd name="connsiteX23" fmla="*/ 775472 w 1410472"/>
                    <a:gd name="connsiteY23" fmla="*/ 996950 h 1320800"/>
                    <a:gd name="connsiteX24" fmla="*/ 673872 w 1410472"/>
                    <a:gd name="connsiteY24" fmla="*/ 901700 h 1320800"/>
                    <a:gd name="connsiteX25" fmla="*/ 413520 w 1410472"/>
                    <a:gd name="connsiteY25" fmla="*/ 889000 h 1320800"/>
                    <a:gd name="connsiteX26" fmla="*/ 203968 w 1410472"/>
                    <a:gd name="connsiteY26" fmla="*/ 717550 h 1320800"/>
                    <a:gd name="connsiteX27" fmla="*/ 108720 w 1410472"/>
                    <a:gd name="connsiteY27" fmla="*/ 698500 h 1320800"/>
                    <a:gd name="connsiteX28" fmla="*/ 134120 w 1410472"/>
                    <a:gd name="connsiteY28" fmla="*/ 590550 h 1320800"/>
                    <a:gd name="connsiteX29" fmla="*/ 127768 w 1410472"/>
                    <a:gd name="connsiteY29" fmla="*/ 285750 h 1320800"/>
                    <a:gd name="connsiteX30" fmla="*/ 0 w 1410472"/>
                    <a:gd name="connsiteY30" fmla="*/ 149735 h 1320800"/>
                    <a:gd name="connsiteX31" fmla="*/ 19820 w 1410472"/>
                    <a:gd name="connsiteY31" fmla="*/ 144780 h 1320800"/>
                    <a:gd name="connsiteX32" fmla="*/ 103640 w 1410472"/>
                    <a:gd name="connsiteY32" fmla="*/ 7620 h 1320800"/>
                    <a:gd name="connsiteX33" fmla="*/ 187460 w 1410472"/>
                    <a:gd name="connsiteY33" fmla="*/ 0 h 1320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410472" h="1320800">
                      <a:moveTo>
                        <a:pt x="187460" y="0"/>
                      </a:moveTo>
                      <a:lnTo>
                        <a:pt x="375420" y="0"/>
                      </a:lnTo>
                      <a:lnTo>
                        <a:pt x="553220" y="139700"/>
                      </a:lnTo>
                      <a:lnTo>
                        <a:pt x="642120" y="114300"/>
                      </a:lnTo>
                      <a:lnTo>
                        <a:pt x="794520" y="203200"/>
                      </a:lnTo>
                      <a:lnTo>
                        <a:pt x="845320" y="317500"/>
                      </a:lnTo>
                      <a:lnTo>
                        <a:pt x="1175520" y="279400"/>
                      </a:lnTo>
                      <a:lnTo>
                        <a:pt x="1327920" y="304800"/>
                      </a:lnTo>
                      <a:lnTo>
                        <a:pt x="1353320" y="431800"/>
                      </a:lnTo>
                      <a:lnTo>
                        <a:pt x="1213620" y="533400"/>
                      </a:lnTo>
                      <a:lnTo>
                        <a:pt x="1327920" y="558800"/>
                      </a:lnTo>
                      <a:lnTo>
                        <a:pt x="1327920" y="635000"/>
                      </a:lnTo>
                      <a:lnTo>
                        <a:pt x="1391420" y="660400"/>
                      </a:lnTo>
                      <a:lnTo>
                        <a:pt x="1353320" y="749300"/>
                      </a:lnTo>
                      <a:lnTo>
                        <a:pt x="1410472" y="882650"/>
                      </a:lnTo>
                      <a:lnTo>
                        <a:pt x="1334272" y="933450"/>
                      </a:lnTo>
                      <a:lnTo>
                        <a:pt x="1258072" y="908050"/>
                      </a:lnTo>
                      <a:lnTo>
                        <a:pt x="1092968" y="1041400"/>
                      </a:lnTo>
                      <a:lnTo>
                        <a:pt x="1143768" y="1238250"/>
                      </a:lnTo>
                      <a:lnTo>
                        <a:pt x="1054872" y="1320800"/>
                      </a:lnTo>
                      <a:lnTo>
                        <a:pt x="921520" y="1295400"/>
                      </a:lnTo>
                      <a:lnTo>
                        <a:pt x="889768" y="1219200"/>
                      </a:lnTo>
                      <a:lnTo>
                        <a:pt x="788168" y="1136650"/>
                      </a:lnTo>
                      <a:lnTo>
                        <a:pt x="775472" y="996950"/>
                      </a:lnTo>
                      <a:lnTo>
                        <a:pt x="673872" y="901700"/>
                      </a:lnTo>
                      <a:lnTo>
                        <a:pt x="413520" y="889000"/>
                      </a:lnTo>
                      <a:lnTo>
                        <a:pt x="203968" y="717550"/>
                      </a:lnTo>
                      <a:lnTo>
                        <a:pt x="108720" y="698500"/>
                      </a:lnTo>
                      <a:lnTo>
                        <a:pt x="134120" y="590550"/>
                      </a:lnTo>
                      <a:lnTo>
                        <a:pt x="127768" y="285750"/>
                      </a:lnTo>
                      <a:lnTo>
                        <a:pt x="0" y="149735"/>
                      </a:lnTo>
                      <a:lnTo>
                        <a:pt x="19820" y="144780"/>
                      </a:lnTo>
                      <a:lnTo>
                        <a:pt x="103640" y="7620"/>
                      </a:lnTo>
                      <a:lnTo>
                        <a:pt x="1874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BB8AE678-511B-43B0-809F-6BBDC9714BD4}"/>
                    </a:ext>
                  </a:extLst>
                </p:cNvPr>
                <p:cNvSpPr/>
                <p:nvPr/>
              </p:nvSpPr>
              <p:spPr>
                <a:xfrm>
                  <a:off x="43921680" y="16871950"/>
                  <a:ext cx="1125220" cy="969468"/>
                </a:xfrm>
                <a:custGeom>
                  <a:avLst/>
                  <a:gdLst>
                    <a:gd name="connsiteX0" fmla="*/ 547368 w 1125220"/>
                    <a:gd name="connsiteY0" fmla="*/ 0 h 969468"/>
                    <a:gd name="connsiteX1" fmla="*/ 642620 w 1125220"/>
                    <a:gd name="connsiteY1" fmla="*/ 69850 h 969468"/>
                    <a:gd name="connsiteX2" fmla="*/ 725168 w 1125220"/>
                    <a:gd name="connsiteY2" fmla="*/ 69850 h 969468"/>
                    <a:gd name="connsiteX3" fmla="*/ 896620 w 1125220"/>
                    <a:gd name="connsiteY3" fmla="*/ 273050 h 969468"/>
                    <a:gd name="connsiteX4" fmla="*/ 1042672 w 1125220"/>
                    <a:gd name="connsiteY4" fmla="*/ 387350 h 969468"/>
                    <a:gd name="connsiteX5" fmla="*/ 1036320 w 1125220"/>
                    <a:gd name="connsiteY5" fmla="*/ 501650 h 969468"/>
                    <a:gd name="connsiteX6" fmla="*/ 1125220 w 1125220"/>
                    <a:gd name="connsiteY6" fmla="*/ 552450 h 969468"/>
                    <a:gd name="connsiteX7" fmla="*/ 1061720 w 1125220"/>
                    <a:gd name="connsiteY7" fmla="*/ 685800 h 969468"/>
                    <a:gd name="connsiteX8" fmla="*/ 985520 w 1125220"/>
                    <a:gd name="connsiteY8" fmla="*/ 635000 h 969468"/>
                    <a:gd name="connsiteX9" fmla="*/ 960120 w 1125220"/>
                    <a:gd name="connsiteY9" fmla="*/ 558800 h 969468"/>
                    <a:gd name="connsiteX10" fmla="*/ 826768 w 1125220"/>
                    <a:gd name="connsiteY10" fmla="*/ 552450 h 969468"/>
                    <a:gd name="connsiteX11" fmla="*/ 756920 w 1125220"/>
                    <a:gd name="connsiteY11" fmla="*/ 577850 h 969468"/>
                    <a:gd name="connsiteX12" fmla="*/ 693420 w 1125220"/>
                    <a:gd name="connsiteY12" fmla="*/ 571500 h 969468"/>
                    <a:gd name="connsiteX13" fmla="*/ 585472 w 1125220"/>
                    <a:gd name="connsiteY13" fmla="*/ 685800 h 969468"/>
                    <a:gd name="connsiteX14" fmla="*/ 509272 w 1125220"/>
                    <a:gd name="connsiteY14" fmla="*/ 723900 h 969468"/>
                    <a:gd name="connsiteX15" fmla="*/ 350520 w 1125220"/>
                    <a:gd name="connsiteY15" fmla="*/ 914400 h 969468"/>
                    <a:gd name="connsiteX16" fmla="*/ 227676 w 1125220"/>
                    <a:gd name="connsiteY16" fmla="*/ 969468 h 969468"/>
                    <a:gd name="connsiteX17" fmla="*/ 213360 w 1125220"/>
                    <a:gd name="connsiteY17" fmla="*/ 897890 h 969468"/>
                    <a:gd name="connsiteX18" fmla="*/ 83820 w 1125220"/>
                    <a:gd name="connsiteY18" fmla="*/ 806450 h 969468"/>
                    <a:gd name="connsiteX19" fmla="*/ 99060 w 1125220"/>
                    <a:gd name="connsiteY19" fmla="*/ 737870 h 969468"/>
                    <a:gd name="connsiteX20" fmla="*/ 60960 w 1125220"/>
                    <a:gd name="connsiteY20" fmla="*/ 676910 h 969468"/>
                    <a:gd name="connsiteX21" fmla="*/ 114300 w 1125220"/>
                    <a:gd name="connsiteY21" fmla="*/ 562610 h 969468"/>
                    <a:gd name="connsiteX22" fmla="*/ 68580 w 1125220"/>
                    <a:gd name="connsiteY22" fmla="*/ 402590 h 969468"/>
                    <a:gd name="connsiteX23" fmla="*/ 0 w 1125220"/>
                    <a:gd name="connsiteY23" fmla="*/ 326390 h 969468"/>
                    <a:gd name="connsiteX24" fmla="*/ 30480 w 1125220"/>
                    <a:gd name="connsiteY24" fmla="*/ 227330 h 969468"/>
                    <a:gd name="connsiteX25" fmla="*/ 144780 w 1125220"/>
                    <a:gd name="connsiteY25" fmla="*/ 303530 h 969468"/>
                    <a:gd name="connsiteX26" fmla="*/ 220980 w 1125220"/>
                    <a:gd name="connsiteY26" fmla="*/ 204470 h 969468"/>
                    <a:gd name="connsiteX27" fmla="*/ 276004 w 1125220"/>
                    <a:gd name="connsiteY27" fmla="*/ 60028 h 969468"/>
                    <a:gd name="connsiteX28" fmla="*/ 293368 w 1125220"/>
                    <a:gd name="connsiteY28" fmla="*/ 63500 h 969468"/>
                    <a:gd name="connsiteX29" fmla="*/ 388620 w 1125220"/>
                    <a:gd name="connsiteY29" fmla="*/ 63500 h 969468"/>
                    <a:gd name="connsiteX30" fmla="*/ 439420 w 1125220"/>
                    <a:gd name="connsiteY30" fmla="*/ 12700 h 969468"/>
                    <a:gd name="connsiteX31" fmla="*/ 547368 w 1125220"/>
                    <a:gd name="connsiteY31" fmla="*/ 0 h 969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125220" h="969468">
                      <a:moveTo>
                        <a:pt x="547368" y="0"/>
                      </a:moveTo>
                      <a:lnTo>
                        <a:pt x="642620" y="69850"/>
                      </a:lnTo>
                      <a:lnTo>
                        <a:pt x="725168" y="69850"/>
                      </a:lnTo>
                      <a:lnTo>
                        <a:pt x="896620" y="273050"/>
                      </a:lnTo>
                      <a:lnTo>
                        <a:pt x="1042672" y="387350"/>
                      </a:lnTo>
                      <a:lnTo>
                        <a:pt x="1036320" y="501650"/>
                      </a:lnTo>
                      <a:lnTo>
                        <a:pt x="1125220" y="552450"/>
                      </a:lnTo>
                      <a:lnTo>
                        <a:pt x="1061720" y="685800"/>
                      </a:lnTo>
                      <a:lnTo>
                        <a:pt x="985520" y="635000"/>
                      </a:lnTo>
                      <a:lnTo>
                        <a:pt x="960120" y="558800"/>
                      </a:lnTo>
                      <a:lnTo>
                        <a:pt x="826768" y="552450"/>
                      </a:lnTo>
                      <a:lnTo>
                        <a:pt x="756920" y="577850"/>
                      </a:lnTo>
                      <a:lnTo>
                        <a:pt x="693420" y="571500"/>
                      </a:lnTo>
                      <a:lnTo>
                        <a:pt x="585472" y="685800"/>
                      </a:lnTo>
                      <a:lnTo>
                        <a:pt x="509272" y="723900"/>
                      </a:lnTo>
                      <a:lnTo>
                        <a:pt x="350520" y="914400"/>
                      </a:lnTo>
                      <a:lnTo>
                        <a:pt x="227676" y="969468"/>
                      </a:lnTo>
                      <a:lnTo>
                        <a:pt x="213360" y="897890"/>
                      </a:lnTo>
                      <a:lnTo>
                        <a:pt x="83820" y="806450"/>
                      </a:lnTo>
                      <a:lnTo>
                        <a:pt x="99060" y="737870"/>
                      </a:lnTo>
                      <a:lnTo>
                        <a:pt x="60960" y="676910"/>
                      </a:lnTo>
                      <a:lnTo>
                        <a:pt x="114300" y="562610"/>
                      </a:lnTo>
                      <a:lnTo>
                        <a:pt x="68580" y="402590"/>
                      </a:lnTo>
                      <a:lnTo>
                        <a:pt x="0" y="326390"/>
                      </a:lnTo>
                      <a:lnTo>
                        <a:pt x="30480" y="227330"/>
                      </a:lnTo>
                      <a:lnTo>
                        <a:pt x="144780" y="303530"/>
                      </a:lnTo>
                      <a:lnTo>
                        <a:pt x="220980" y="204470"/>
                      </a:lnTo>
                      <a:lnTo>
                        <a:pt x="276004" y="60028"/>
                      </a:lnTo>
                      <a:lnTo>
                        <a:pt x="293368" y="63500"/>
                      </a:lnTo>
                      <a:lnTo>
                        <a:pt x="388620" y="63500"/>
                      </a:lnTo>
                      <a:lnTo>
                        <a:pt x="439420" y="12700"/>
                      </a:lnTo>
                      <a:lnTo>
                        <a:pt x="5473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77640007-F8DC-440F-AAC6-A7F674294F51}"/>
                    </a:ext>
                  </a:extLst>
                </p:cNvPr>
                <p:cNvSpPr/>
                <p:nvPr/>
              </p:nvSpPr>
              <p:spPr>
                <a:xfrm>
                  <a:off x="45548552" y="17262476"/>
                  <a:ext cx="501648" cy="412748"/>
                </a:xfrm>
                <a:custGeom>
                  <a:avLst/>
                  <a:gdLst>
                    <a:gd name="connsiteX0" fmla="*/ 231772 w 501648"/>
                    <a:gd name="connsiteY0" fmla="*/ 0 h 412748"/>
                    <a:gd name="connsiteX1" fmla="*/ 292096 w 501648"/>
                    <a:gd name="connsiteY1" fmla="*/ 47624 h 412748"/>
                    <a:gd name="connsiteX2" fmla="*/ 342896 w 501648"/>
                    <a:gd name="connsiteY2" fmla="*/ 19048 h 412748"/>
                    <a:gd name="connsiteX3" fmla="*/ 409572 w 501648"/>
                    <a:gd name="connsiteY3" fmla="*/ 60324 h 412748"/>
                    <a:gd name="connsiteX4" fmla="*/ 374648 w 501648"/>
                    <a:gd name="connsiteY4" fmla="*/ 98424 h 412748"/>
                    <a:gd name="connsiteX5" fmla="*/ 390524 w 501648"/>
                    <a:gd name="connsiteY5" fmla="*/ 133348 h 412748"/>
                    <a:gd name="connsiteX6" fmla="*/ 501648 w 501648"/>
                    <a:gd name="connsiteY6" fmla="*/ 196848 h 412748"/>
                    <a:gd name="connsiteX7" fmla="*/ 488948 w 501648"/>
                    <a:gd name="connsiteY7" fmla="*/ 285748 h 412748"/>
                    <a:gd name="connsiteX8" fmla="*/ 374648 w 501648"/>
                    <a:gd name="connsiteY8" fmla="*/ 266700 h 412748"/>
                    <a:gd name="connsiteX9" fmla="*/ 301624 w 501648"/>
                    <a:gd name="connsiteY9" fmla="*/ 412748 h 412748"/>
                    <a:gd name="connsiteX10" fmla="*/ 219072 w 501648"/>
                    <a:gd name="connsiteY10" fmla="*/ 355600 h 412748"/>
                    <a:gd name="connsiteX11" fmla="*/ 184148 w 501648"/>
                    <a:gd name="connsiteY11" fmla="*/ 288924 h 412748"/>
                    <a:gd name="connsiteX12" fmla="*/ 76200 w 501648"/>
                    <a:gd name="connsiteY12" fmla="*/ 285748 h 412748"/>
                    <a:gd name="connsiteX13" fmla="*/ 0 w 501648"/>
                    <a:gd name="connsiteY13" fmla="*/ 244474 h 412748"/>
                    <a:gd name="connsiteX14" fmla="*/ 76200 w 501648"/>
                    <a:gd name="connsiteY14" fmla="*/ 193674 h 412748"/>
                    <a:gd name="connsiteX15" fmla="*/ 31748 w 501648"/>
                    <a:gd name="connsiteY15" fmla="*/ 133348 h 412748"/>
                    <a:gd name="connsiteX16" fmla="*/ 92072 w 501648"/>
                    <a:gd name="connsiteY16" fmla="*/ 73024 h 412748"/>
                    <a:gd name="connsiteX17" fmla="*/ 206372 w 501648"/>
                    <a:gd name="connsiteY17" fmla="*/ 63500 h 412748"/>
                    <a:gd name="connsiteX18" fmla="*/ 231772 w 501648"/>
                    <a:gd name="connsiteY18" fmla="*/ 0 h 412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01648" h="412748">
                      <a:moveTo>
                        <a:pt x="231772" y="0"/>
                      </a:moveTo>
                      <a:lnTo>
                        <a:pt x="292096" y="47624"/>
                      </a:lnTo>
                      <a:lnTo>
                        <a:pt x="342896" y="19048"/>
                      </a:lnTo>
                      <a:lnTo>
                        <a:pt x="409572" y="60324"/>
                      </a:lnTo>
                      <a:lnTo>
                        <a:pt x="374648" y="98424"/>
                      </a:lnTo>
                      <a:lnTo>
                        <a:pt x="390524" y="133348"/>
                      </a:lnTo>
                      <a:lnTo>
                        <a:pt x="501648" y="196848"/>
                      </a:lnTo>
                      <a:lnTo>
                        <a:pt x="488948" y="285748"/>
                      </a:lnTo>
                      <a:lnTo>
                        <a:pt x="374648" y="266700"/>
                      </a:lnTo>
                      <a:lnTo>
                        <a:pt x="301624" y="412748"/>
                      </a:lnTo>
                      <a:lnTo>
                        <a:pt x="219072" y="355600"/>
                      </a:lnTo>
                      <a:lnTo>
                        <a:pt x="184148" y="288924"/>
                      </a:lnTo>
                      <a:lnTo>
                        <a:pt x="76200" y="285748"/>
                      </a:lnTo>
                      <a:lnTo>
                        <a:pt x="0" y="244474"/>
                      </a:lnTo>
                      <a:lnTo>
                        <a:pt x="76200" y="193674"/>
                      </a:lnTo>
                      <a:lnTo>
                        <a:pt x="31748" y="133348"/>
                      </a:lnTo>
                      <a:lnTo>
                        <a:pt x="92072" y="73024"/>
                      </a:lnTo>
                      <a:lnTo>
                        <a:pt x="206372" y="63500"/>
                      </a:lnTo>
                      <a:lnTo>
                        <a:pt x="2317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D3A72AD4-760B-47C7-9812-D83A0A400F4B}"/>
                    </a:ext>
                  </a:extLst>
                </p:cNvPr>
                <p:cNvSpPr/>
                <p:nvPr/>
              </p:nvSpPr>
              <p:spPr>
                <a:xfrm>
                  <a:off x="46561376" y="17738724"/>
                  <a:ext cx="320672" cy="400052"/>
                </a:xfrm>
                <a:custGeom>
                  <a:avLst/>
                  <a:gdLst>
                    <a:gd name="connsiteX0" fmla="*/ 200024 w 320672"/>
                    <a:gd name="connsiteY0" fmla="*/ 0 h 400052"/>
                    <a:gd name="connsiteX1" fmla="*/ 238124 w 320672"/>
                    <a:gd name="connsiteY1" fmla="*/ 12700 h 400052"/>
                    <a:gd name="connsiteX2" fmla="*/ 292776 w 320672"/>
                    <a:gd name="connsiteY2" fmla="*/ 9212 h 400052"/>
                    <a:gd name="connsiteX3" fmla="*/ 282576 w 320672"/>
                    <a:gd name="connsiteY3" fmla="*/ 85726 h 400052"/>
                    <a:gd name="connsiteX4" fmla="*/ 320672 w 320672"/>
                    <a:gd name="connsiteY4" fmla="*/ 168276 h 400052"/>
                    <a:gd name="connsiteX5" fmla="*/ 180976 w 320672"/>
                    <a:gd name="connsiteY5" fmla="*/ 193676 h 400052"/>
                    <a:gd name="connsiteX6" fmla="*/ 212724 w 320672"/>
                    <a:gd name="connsiteY6" fmla="*/ 263526 h 400052"/>
                    <a:gd name="connsiteX7" fmla="*/ 212724 w 320672"/>
                    <a:gd name="connsiteY7" fmla="*/ 333376 h 400052"/>
                    <a:gd name="connsiteX8" fmla="*/ 314324 w 320672"/>
                    <a:gd name="connsiteY8" fmla="*/ 333376 h 400052"/>
                    <a:gd name="connsiteX9" fmla="*/ 315748 w 320672"/>
                    <a:gd name="connsiteY9" fmla="*/ 336932 h 400052"/>
                    <a:gd name="connsiteX10" fmla="*/ 254000 w 320672"/>
                    <a:gd name="connsiteY10" fmla="*/ 400052 h 400052"/>
                    <a:gd name="connsiteX11" fmla="*/ 177800 w 320672"/>
                    <a:gd name="connsiteY11" fmla="*/ 371476 h 400052"/>
                    <a:gd name="connsiteX12" fmla="*/ 146048 w 320672"/>
                    <a:gd name="connsiteY12" fmla="*/ 282576 h 400052"/>
                    <a:gd name="connsiteX13" fmla="*/ 31748 w 320672"/>
                    <a:gd name="connsiteY13" fmla="*/ 279400 h 400052"/>
                    <a:gd name="connsiteX14" fmla="*/ 0 w 320672"/>
                    <a:gd name="connsiteY14" fmla="*/ 231776 h 400052"/>
                    <a:gd name="connsiteX15" fmla="*/ 12700 w 320672"/>
                    <a:gd name="connsiteY15" fmla="*/ 127000 h 400052"/>
                    <a:gd name="connsiteX16" fmla="*/ 22224 w 320672"/>
                    <a:gd name="connsiteY16" fmla="*/ 98426 h 400052"/>
                    <a:gd name="connsiteX17" fmla="*/ 63500 w 320672"/>
                    <a:gd name="connsiteY17" fmla="*/ 19052 h 400052"/>
                    <a:gd name="connsiteX18" fmla="*/ 155576 w 320672"/>
                    <a:gd name="connsiteY18" fmla="*/ 19052 h 400052"/>
                    <a:gd name="connsiteX19" fmla="*/ 200024 w 320672"/>
                    <a:gd name="connsiteY19" fmla="*/ 0 h 400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20672" h="400052">
                      <a:moveTo>
                        <a:pt x="200024" y="0"/>
                      </a:moveTo>
                      <a:lnTo>
                        <a:pt x="238124" y="12700"/>
                      </a:lnTo>
                      <a:lnTo>
                        <a:pt x="292776" y="9212"/>
                      </a:lnTo>
                      <a:lnTo>
                        <a:pt x="282576" y="85726"/>
                      </a:lnTo>
                      <a:lnTo>
                        <a:pt x="320672" y="168276"/>
                      </a:lnTo>
                      <a:lnTo>
                        <a:pt x="180976" y="193676"/>
                      </a:lnTo>
                      <a:lnTo>
                        <a:pt x="212724" y="263526"/>
                      </a:lnTo>
                      <a:lnTo>
                        <a:pt x="212724" y="333376"/>
                      </a:lnTo>
                      <a:lnTo>
                        <a:pt x="314324" y="333376"/>
                      </a:lnTo>
                      <a:lnTo>
                        <a:pt x="315748" y="336932"/>
                      </a:lnTo>
                      <a:lnTo>
                        <a:pt x="254000" y="400052"/>
                      </a:lnTo>
                      <a:lnTo>
                        <a:pt x="177800" y="371476"/>
                      </a:lnTo>
                      <a:lnTo>
                        <a:pt x="146048" y="282576"/>
                      </a:lnTo>
                      <a:lnTo>
                        <a:pt x="31748" y="279400"/>
                      </a:lnTo>
                      <a:lnTo>
                        <a:pt x="0" y="231776"/>
                      </a:lnTo>
                      <a:lnTo>
                        <a:pt x="12700" y="127000"/>
                      </a:lnTo>
                      <a:lnTo>
                        <a:pt x="22224" y="98426"/>
                      </a:lnTo>
                      <a:lnTo>
                        <a:pt x="63500" y="19052"/>
                      </a:lnTo>
                      <a:lnTo>
                        <a:pt x="155576" y="19052"/>
                      </a:lnTo>
                      <a:lnTo>
                        <a:pt x="2000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BCF0EF74-A8BE-4ED1-99B2-778923DE9AF9}"/>
                    </a:ext>
                  </a:extLst>
                </p:cNvPr>
                <p:cNvSpPr/>
                <p:nvPr/>
              </p:nvSpPr>
              <p:spPr>
                <a:xfrm>
                  <a:off x="45643800" y="17808576"/>
                  <a:ext cx="475152" cy="523874"/>
                </a:xfrm>
                <a:custGeom>
                  <a:avLst/>
                  <a:gdLst>
                    <a:gd name="connsiteX0" fmla="*/ 403224 w 475152"/>
                    <a:gd name="connsiteY0" fmla="*/ 0 h 523874"/>
                    <a:gd name="connsiteX1" fmla="*/ 409576 w 475152"/>
                    <a:gd name="connsiteY1" fmla="*/ 69848 h 523874"/>
                    <a:gd name="connsiteX2" fmla="*/ 473076 w 475152"/>
                    <a:gd name="connsiteY2" fmla="*/ 107948 h 523874"/>
                    <a:gd name="connsiteX3" fmla="*/ 460376 w 475152"/>
                    <a:gd name="connsiteY3" fmla="*/ 152400 h 523874"/>
                    <a:gd name="connsiteX4" fmla="*/ 450848 w 475152"/>
                    <a:gd name="connsiteY4" fmla="*/ 196848 h 523874"/>
                    <a:gd name="connsiteX5" fmla="*/ 475152 w 475152"/>
                    <a:gd name="connsiteY5" fmla="*/ 253556 h 523874"/>
                    <a:gd name="connsiteX6" fmla="*/ 406400 w 475152"/>
                    <a:gd name="connsiteY6" fmla="*/ 257174 h 523874"/>
                    <a:gd name="connsiteX7" fmla="*/ 330200 w 475152"/>
                    <a:gd name="connsiteY7" fmla="*/ 295274 h 523874"/>
                    <a:gd name="connsiteX8" fmla="*/ 184152 w 475152"/>
                    <a:gd name="connsiteY8" fmla="*/ 396874 h 523874"/>
                    <a:gd name="connsiteX9" fmla="*/ 177800 w 475152"/>
                    <a:gd name="connsiteY9" fmla="*/ 485774 h 523874"/>
                    <a:gd name="connsiteX10" fmla="*/ 133352 w 475152"/>
                    <a:gd name="connsiteY10" fmla="*/ 523874 h 523874"/>
                    <a:gd name="connsiteX11" fmla="*/ 120648 w 475152"/>
                    <a:gd name="connsiteY11" fmla="*/ 460374 h 523874"/>
                    <a:gd name="connsiteX12" fmla="*/ 95248 w 475152"/>
                    <a:gd name="connsiteY12" fmla="*/ 434974 h 523874"/>
                    <a:gd name="connsiteX13" fmla="*/ 95248 w 475152"/>
                    <a:gd name="connsiteY13" fmla="*/ 346074 h 523874"/>
                    <a:gd name="connsiteX14" fmla="*/ 71520 w 475152"/>
                    <a:gd name="connsiteY14" fmla="*/ 344248 h 523874"/>
                    <a:gd name="connsiteX15" fmla="*/ 76200 w 475152"/>
                    <a:gd name="connsiteY15" fmla="*/ 307974 h 523874"/>
                    <a:gd name="connsiteX16" fmla="*/ 0 w 475152"/>
                    <a:gd name="connsiteY16" fmla="*/ 250824 h 523874"/>
                    <a:gd name="connsiteX17" fmla="*/ 53976 w 475152"/>
                    <a:gd name="connsiteY17" fmla="*/ 196848 h 523874"/>
                    <a:gd name="connsiteX18" fmla="*/ 25400 w 475152"/>
                    <a:gd name="connsiteY18" fmla="*/ 98424 h 523874"/>
                    <a:gd name="connsiteX19" fmla="*/ 82552 w 475152"/>
                    <a:gd name="connsiteY19" fmla="*/ 76200 h 523874"/>
                    <a:gd name="connsiteX20" fmla="*/ 114300 w 475152"/>
                    <a:gd name="connsiteY20" fmla="*/ 104774 h 523874"/>
                    <a:gd name="connsiteX21" fmla="*/ 212724 w 475152"/>
                    <a:gd name="connsiteY21" fmla="*/ 38100 h 523874"/>
                    <a:gd name="connsiteX22" fmla="*/ 298448 w 475152"/>
                    <a:gd name="connsiteY22" fmla="*/ 66674 h 523874"/>
                    <a:gd name="connsiteX23" fmla="*/ 403224 w 475152"/>
                    <a:gd name="connsiteY23" fmla="*/ 0 h 523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75152" h="523874">
                      <a:moveTo>
                        <a:pt x="403224" y="0"/>
                      </a:moveTo>
                      <a:lnTo>
                        <a:pt x="409576" y="69848"/>
                      </a:lnTo>
                      <a:lnTo>
                        <a:pt x="473076" y="107948"/>
                      </a:lnTo>
                      <a:lnTo>
                        <a:pt x="460376" y="152400"/>
                      </a:lnTo>
                      <a:lnTo>
                        <a:pt x="450848" y="196848"/>
                      </a:lnTo>
                      <a:lnTo>
                        <a:pt x="475152" y="253556"/>
                      </a:lnTo>
                      <a:lnTo>
                        <a:pt x="406400" y="257174"/>
                      </a:lnTo>
                      <a:lnTo>
                        <a:pt x="330200" y="295274"/>
                      </a:lnTo>
                      <a:lnTo>
                        <a:pt x="184152" y="396874"/>
                      </a:lnTo>
                      <a:lnTo>
                        <a:pt x="177800" y="485774"/>
                      </a:lnTo>
                      <a:lnTo>
                        <a:pt x="133352" y="523874"/>
                      </a:lnTo>
                      <a:lnTo>
                        <a:pt x="120648" y="460374"/>
                      </a:lnTo>
                      <a:lnTo>
                        <a:pt x="95248" y="434974"/>
                      </a:lnTo>
                      <a:lnTo>
                        <a:pt x="95248" y="346074"/>
                      </a:lnTo>
                      <a:lnTo>
                        <a:pt x="71520" y="344248"/>
                      </a:lnTo>
                      <a:lnTo>
                        <a:pt x="76200" y="307974"/>
                      </a:lnTo>
                      <a:lnTo>
                        <a:pt x="0" y="250824"/>
                      </a:lnTo>
                      <a:lnTo>
                        <a:pt x="53976" y="196848"/>
                      </a:lnTo>
                      <a:lnTo>
                        <a:pt x="25400" y="98424"/>
                      </a:lnTo>
                      <a:lnTo>
                        <a:pt x="82552" y="76200"/>
                      </a:lnTo>
                      <a:lnTo>
                        <a:pt x="114300" y="104774"/>
                      </a:lnTo>
                      <a:lnTo>
                        <a:pt x="212724" y="38100"/>
                      </a:lnTo>
                      <a:lnTo>
                        <a:pt x="298448" y="66674"/>
                      </a:lnTo>
                      <a:lnTo>
                        <a:pt x="4032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0D77518D-8EC6-48DD-BDBA-B373729950F9}"/>
                    </a:ext>
                  </a:extLst>
                </p:cNvPr>
                <p:cNvSpPr/>
                <p:nvPr/>
              </p:nvSpPr>
              <p:spPr>
                <a:xfrm>
                  <a:off x="45431076" y="18383250"/>
                  <a:ext cx="174624" cy="180304"/>
                </a:xfrm>
                <a:custGeom>
                  <a:avLst/>
                  <a:gdLst>
                    <a:gd name="connsiteX0" fmla="*/ 130172 w 174624"/>
                    <a:gd name="connsiteY0" fmla="*/ 0 h 180304"/>
                    <a:gd name="connsiteX1" fmla="*/ 174624 w 174624"/>
                    <a:gd name="connsiteY1" fmla="*/ 82550 h 180304"/>
                    <a:gd name="connsiteX2" fmla="*/ 136524 w 174624"/>
                    <a:gd name="connsiteY2" fmla="*/ 133350 h 180304"/>
                    <a:gd name="connsiteX3" fmla="*/ 9748 w 174624"/>
                    <a:gd name="connsiteY3" fmla="*/ 180304 h 180304"/>
                    <a:gd name="connsiteX4" fmla="*/ 22224 w 174624"/>
                    <a:gd name="connsiteY4" fmla="*/ 107950 h 180304"/>
                    <a:gd name="connsiteX5" fmla="*/ 0 w 174624"/>
                    <a:gd name="connsiteY5" fmla="*/ 66674 h 180304"/>
                    <a:gd name="connsiteX6" fmla="*/ 58116 w 174624"/>
                    <a:gd name="connsiteY6" fmla="*/ 22764 h 180304"/>
                    <a:gd name="connsiteX7" fmla="*/ 85724 w 174624"/>
                    <a:gd name="connsiteY7" fmla="*/ 38100 h 180304"/>
                    <a:gd name="connsiteX8" fmla="*/ 130172 w 174624"/>
                    <a:gd name="connsiteY8" fmla="*/ 0 h 180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4624" h="180304">
                      <a:moveTo>
                        <a:pt x="130172" y="0"/>
                      </a:moveTo>
                      <a:lnTo>
                        <a:pt x="174624" y="82550"/>
                      </a:lnTo>
                      <a:lnTo>
                        <a:pt x="136524" y="133350"/>
                      </a:lnTo>
                      <a:lnTo>
                        <a:pt x="9748" y="180304"/>
                      </a:lnTo>
                      <a:lnTo>
                        <a:pt x="22224" y="107950"/>
                      </a:lnTo>
                      <a:lnTo>
                        <a:pt x="0" y="66674"/>
                      </a:lnTo>
                      <a:lnTo>
                        <a:pt x="58116" y="22764"/>
                      </a:lnTo>
                      <a:lnTo>
                        <a:pt x="85724" y="38100"/>
                      </a:lnTo>
                      <a:lnTo>
                        <a:pt x="1301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CA593284-3C22-4679-9833-F34AEB1FE29C}"/>
                    </a:ext>
                  </a:extLst>
                </p:cNvPr>
                <p:cNvSpPr/>
                <p:nvPr/>
              </p:nvSpPr>
              <p:spPr>
                <a:xfrm>
                  <a:off x="43652780" y="18595976"/>
                  <a:ext cx="901996" cy="492124"/>
                </a:xfrm>
                <a:custGeom>
                  <a:avLst/>
                  <a:gdLst>
                    <a:gd name="connsiteX0" fmla="*/ 333668 w 901996"/>
                    <a:gd name="connsiteY0" fmla="*/ 0 h 492124"/>
                    <a:gd name="connsiteX1" fmla="*/ 517820 w 901996"/>
                    <a:gd name="connsiteY1" fmla="*/ 6348 h 492124"/>
                    <a:gd name="connsiteX2" fmla="*/ 721020 w 901996"/>
                    <a:gd name="connsiteY2" fmla="*/ 161924 h 492124"/>
                    <a:gd name="connsiteX3" fmla="*/ 844844 w 901996"/>
                    <a:gd name="connsiteY3" fmla="*/ 190500 h 492124"/>
                    <a:gd name="connsiteX4" fmla="*/ 901996 w 901996"/>
                    <a:gd name="connsiteY4" fmla="*/ 257174 h 492124"/>
                    <a:gd name="connsiteX5" fmla="*/ 889296 w 901996"/>
                    <a:gd name="connsiteY5" fmla="*/ 422274 h 492124"/>
                    <a:gd name="connsiteX6" fmla="*/ 822620 w 901996"/>
                    <a:gd name="connsiteY6" fmla="*/ 454024 h 492124"/>
                    <a:gd name="connsiteX7" fmla="*/ 638468 w 901996"/>
                    <a:gd name="connsiteY7" fmla="*/ 400048 h 492124"/>
                    <a:gd name="connsiteX8" fmla="*/ 574972 w 901996"/>
                    <a:gd name="connsiteY8" fmla="*/ 485774 h 492124"/>
                    <a:gd name="connsiteX9" fmla="*/ 467020 w 901996"/>
                    <a:gd name="connsiteY9" fmla="*/ 482600 h 492124"/>
                    <a:gd name="connsiteX10" fmla="*/ 349544 w 901996"/>
                    <a:gd name="connsiteY10" fmla="*/ 460374 h 492124"/>
                    <a:gd name="connsiteX11" fmla="*/ 254296 w 901996"/>
                    <a:gd name="connsiteY11" fmla="*/ 492124 h 492124"/>
                    <a:gd name="connsiteX12" fmla="*/ 184444 w 901996"/>
                    <a:gd name="connsiteY12" fmla="*/ 479424 h 492124"/>
                    <a:gd name="connsiteX13" fmla="*/ 0 w 901996"/>
                    <a:gd name="connsiteY13" fmla="*/ 458600 h 492124"/>
                    <a:gd name="connsiteX14" fmla="*/ 2200 w 901996"/>
                    <a:gd name="connsiteY14" fmla="*/ 438784 h 492124"/>
                    <a:gd name="connsiteX15" fmla="*/ 70780 w 901996"/>
                    <a:gd name="connsiteY15" fmla="*/ 370204 h 492124"/>
                    <a:gd name="connsiteX16" fmla="*/ 70780 w 901996"/>
                    <a:gd name="connsiteY16" fmla="*/ 51434 h 492124"/>
                    <a:gd name="connsiteX17" fmla="*/ 333668 w 901996"/>
                    <a:gd name="connsiteY17" fmla="*/ 0 h 492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01996" h="492124">
                      <a:moveTo>
                        <a:pt x="333668" y="0"/>
                      </a:moveTo>
                      <a:lnTo>
                        <a:pt x="517820" y="6348"/>
                      </a:lnTo>
                      <a:lnTo>
                        <a:pt x="721020" y="161924"/>
                      </a:lnTo>
                      <a:lnTo>
                        <a:pt x="844844" y="190500"/>
                      </a:lnTo>
                      <a:lnTo>
                        <a:pt x="901996" y="257174"/>
                      </a:lnTo>
                      <a:lnTo>
                        <a:pt x="889296" y="422274"/>
                      </a:lnTo>
                      <a:lnTo>
                        <a:pt x="822620" y="454024"/>
                      </a:lnTo>
                      <a:lnTo>
                        <a:pt x="638468" y="400048"/>
                      </a:lnTo>
                      <a:lnTo>
                        <a:pt x="574972" y="485774"/>
                      </a:lnTo>
                      <a:lnTo>
                        <a:pt x="467020" y="482600"/>
                      </a:lnTo>
                      <a:lnTo>
                        <a:pt x="349544" y="460374"/>
                      </a:lnTo>
                      <a:lnTo>
                        <a:pt x="254296" y="492124"/>
                      </a:lnTo>
                      <a:lnTo>
                        <a:pt x="184444" y="479424"/>
                      </a:lnTo>
                      <a:lnTo>
                        <a:pt x="0" y="458600"/>
                      </a:lnTo>
                      <a:lnTo>
                        <a:pt x="2200" y="438784"/>
                      </a:lnTo>
                      <a:lnTo>
                        <a:pt x="70780" y="370204"/>
                      </a:lnTo>
                      <a:lnTo>
                        <a:pt x="70780" y="51434"/>
                      </a:lnTo>
                      <a:lnTo>
                        <a:pt x="33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71481297-48DE-467E-B477-462E65002E69}"/>
                    </a:ext>
                  </a:extLst>
                </p:cNvPr>
                <p:cNvSpPr/>
                <p:nvPr/>
              </p:nvSpPr>
              <p:spPr>
                <a:xfrm>
                  <a:off x="43117888" y="19129376"/>
                  <a:ext cx="782836" cy="697486"/>
                </a:xfrm>
                <a:custGeom>
                  <a:avLst/>
                  <a:gdLst>
                    <a:gd name="connsiteX0" fmla="*/ 525664 w 782836"/>
                    <a:gd name="connsiteY0" fmla="*/ 0 h 697486"/>
                    <a:gd name="connsiteX1" fmla="*/ 579636 w 782836"/>
                    <a:gd name="connsiteY1" fmla="*/ 111124 h 697486"/>
                    <a:gd name="connsiteX2" fmla="*/ 608212 w 782836"/>
                    <a:gd name="connsiteY2" fmla="*/ 149224 h 697486"/>
                    <a:gd name="connsiteX3" fmla="*/ 627264 w 782836"/>
                    <a:gd name="connsiteY3" fmla="*/ 212724 h 697486"/>
                    <a:gd name="connsiteX4" fmla="*/ 662188 w 782836"/>
                    <a:gd name="connsiteY4" fmla="*/ 254000 h 697486"/>
                    <a:gd name="connsiteX5" fmla="*/ 662188 w 782836"/>
                    <a:gd name="connsiteY5" fmla="*/ 352424 h 697486"/>
                    <a:gd name="connsiteX6" fmla="*/ 725688 w 782836"/>
                    <a:gd name="connsiteY6" fmla="*/ 403224 h 697486"/>
                    <a:gd name="connsiteX7" fmla="*/ 732036 w 782836"/>
                    <a:gd name="connsiteY7" fmla="*/ 479424 h 697486"/>
                    <a:gd name="connsiteX8" fmla="*/ 744736 w 782836"/>
                    <a:gd name="connsiteY8" fmla="*/ 536574 h 697486"/>
                    <a:gd name="connsiteX9" fmla="*/ 782836 w 782836"/>
                    <a:gd name="connsiteY9" fmla="*/ 596900 h 697486"/>
                    <a:gd name="connsiteX10" fmla="*/ 776488 w 782836"/>
                    <a:gd name="connsiteY10" fmla="*/ 647700 h 697486"/>
                    <a:gd name="connsiteX11" fmla="*/ 668536 w 782836"/>
                    <a:gd name="connsiteY11" fmla="*/ 692148 h 697486"/>
                    <a:gd name="connsiteX12" fmla="*/ 630436 w 782836"/>
                    <a:gd name="connsiteY12" fmla="*/ 695324 h 697486"/>
                    <a:gd name="connsiteX13" fmla="*/ 624176 w 782836"/>
                    <a:gd name="connsiteY13" fmla="*/ 697486 h 697486"/>
                    <a:gd name="connsiteX14" fmla="*/ 453272 w 782836"/>
                    <a:gd name="connsiteY14" fmla="*/ 682624 h 697486"/>
                    <a:gd name="connsiteX15" fmla="*/ 407552 w 782836"/>
                    <a:gd name="connsiteY15" fmla="*/ 591184 h 697486"/>
                    <a:gd name="connsiteX16" fmla="*/ 316112 w 782836"/>
                    <a:gd name="connsiteY16" fmla="*/ 682624 h 697486"/>
                    <a:gd name="connsiteX17" fmla="*/ 186572 w 782836"/>
                    <a:gd name="connsiteY17" fmla="*/ 690244 h 697486"/>
                    <a:gd name="connsiteX18" fmla="*/ 0 w 782836"/>
                    <a:gd name="connsiteY18" fmla="*/ 590294 h 697486"/>
                    <a:gd name="connsiteX19" fmla="*/ 41792 w 782836"/>
                    <a:gd name="connsiteY19" fmla="*/ 499744 h 697486"/>
                    <a:gd name="connsiteX20" fmla="*/ 11312 w 782836"/>
                    <a:gd name="connsiteY20" fmla="*/ 385444 h 697486"/>
                    <a:gd name="connsiteX21" fmla="*/ 34172 w 782836"/>
                    <a:gd name="connsiteY21" fmla="*/ 271144 h 697486"/>
                    <a:gd name="connsiteX22" fmla="*/ 308492 w 782836"/>
                    <a:gd name="connsiteY22" fmla="*/ 271144 h 697486"/>
                    <a:gd name="connsiteX23" fmla="*/ 346592 w 782836"/>
                    <a:gd name="connsiteY23" fmla="*/ 248284 h 697486"/>
                    <a:gd name="connsiteX24" fmla="*/ 422792 w 782836"/>
                    <a:gd name="connsiteY24" fmla="*/ 225424 h 697486"/>
                    <a:gd name="connsiteX25" fmla="*/ 438032 w 782836"/>
                    <a:gd name="connsiteY25" fmla="*/ 202564 h 697486"/>
                    <a:gd name="connsiteX26" fmla="*/ 438032 w 782836"/>
                    <a:gd name="connsiteY26" fmla="*/ 126364 h 697486"/>
                    <a:gd name="connsiteX27" fmla="*/ 476132 w 782836"/>
                    <a:gd name="connsiteY27" fmla="*/ 12064 h 697486"/>
                    <a:gd name="connsiteX28" fmla="*/ 484864 w 782836"/>
                    <a:gd name="connsiteY28" fmla="*/ 5828 h 697486"/>
                    <a:gd name="connsiteX29" fmla="*/ 525664 w 782836"/>
                    <a:gd name="connsiteY29" fmla="*/ 0 h 69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82836" h="697486">
                      <a:moveTo>
                        <a:pt x="525664" y="0"/>
                      </a:moveTo>
                      <a:lnTo>
                        <a:pt x="579636" y="111124"/>
                      </a:lnTo>
                      <a:cubicBezTo>
                        <a:pt x="595368" y="142584"/>
                        <a:pt x="584944" y="130612"/>
                        <a:pt x="608212" y="149224"/>
                      </a:cubicBezTo>
                      <a:lnTo>
                        <a:pt x="627264" y="212724"/>
                      </a:lnTo>
                      <a:lnTo>
                        <a:pt x="662188" y="254000"/>
                      </a:lnTo>
                      <a:lnTo>
                        <a:pt x="662188" y="352424"/>
                      </a:lnTo>
                      <a:lnTo>
                        <a:pt x="725688" y="403224"/>
                      </a:lnTo>
                      <a:lnTo>
                        <a:pt x="732036" y="479424"/>
                      </a:lnTo>
                      <a:lnTo>
                        <a:pt x="744736" y="536574"/>
                      </a:lnTo>
                      <a:lnTo>
                        <a:pt x="782836" y="596900"/>
                      </a:lnTo>
                      <a:lnTo>
                        <a:pt x="776488" y="647700"/>
                      </a:lnTo>
                      <a:lnTo>
                        <a:pt x="668536" y="692148"/>
                      </a:lnTo>
                      <a:lnTo>
                        <a:pt x="630436" y="695324"/>
                      </a:lnTo>
                      <a:lnTo>
                        <a:pt x="624176" y="697486"/>
                      </a:lnTo>
                      <a:lnTo>
                        <a:pt x="453272" y="682624"/>
                      </a:lnTo>
                      <a:lnTo>
                        <a:pt x="407552" y="591184"/>
                      </a:lnTo>
                      <a:lnTo>
                        <a:pt x="316112" y="682624"/>
                      </a:lnTo>
                      <a:lnTo>
                        <a:pt x="186572" y="690244"/>
                      </a:lnTo>
                      <a:lnTo>
                        <a:pt x="0" y="590294"/>
                      </a:lnTo>
                      <a:lnTo>
                        <a:pt x="41792" y="499744"/>
                      </a:lnTo>
                      <a:lnTo>
                        <a:pt x="11312" y="385444"/>
                      </a:lnTo>
                      <a:lnTo>
                        <a:pt x="34172" y="271144"/>
                      </a:lnTo>
                      <a:lnTo>
                        <a:pt x="308492" y="271144"/>
                      </a:lnTo>
                      <a:lnTo>
                        <a:pt x="346592" y="248284"/>
                      </a:lnTo>
                      <a:lnTo>
                        <a:pt x="422792" y="225424"/>
                      </a:lnTo>
                      <a:lnTo>
                        <a:pt x="438032" y="202564"/>
                      </a:lnTo>
                      <a:lnTo>
                        <a:pt x="438032" y="126364"/>
                      </a:lnTo>
                      <a:lnTo>
                        <a:pt x="476132" y="12064"/>
                      </a:lnTo>
                      <a:lnTo>
                        <a:pt x="484864" y="5828"/>
                      </a:lnTo>
                      <a:lnTo>
                        <a:pt x="52566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7D9C859F-D3F1-42F3-BFC9-AFD5AAEC4A0E}"/>
                    </a:ext>
                  </a:extLst>
                </p:cNvPr>
                <p:cNvSpPr/>
                <p:nvPr/>
              </p:nvSpPr>
              <p:spPr>
                <a:xfrm>
                  <a:off x="44818300" y="19243676"/>
                  <a:ext cx="279488" cy="454024"/>
                </a:xfrm>
                <a:custGeom>
                  <a:avLst/>
                  <a:gdLst>
                    <a:gd name="connsiteX0" fmla="*/ 152400 w 279488"/>
                    <a:gd name="connsiteY0" fmla="*/ 0 h 454024"/>
                    <a:gd name="connsiteX1" fmla="*/ 234948 w 279488"/>
                    <a:gd name="connsiteY1" fmla="*/ 88900 h 454024"/>
                    <a:gd name="connsiteX2" fmla="*/ 231776 w 279488"/>
                    <a:gd name="connsiteY2" fmla="*/ 152400 h 454024"/>
                    <a:gd name="connsiteX3" fmla="*/ 257176 w 279488"/>
                    <a:gd name="connsiteY3" fmla="*/ 177800 h 454024"/>
                    <a:gd name="connsiteX4" fmla="*/ 279488 w 279488"/>
                    <a:gd name="connsiteY4" fmla="*/ 208334 h 454024"/>
                    <a:gd name="connsiteX5" fmla="*/ 261620 w 279488"/>
                    <a:gd name="connsiteY5" fmla="*/ 324484 h 454024"/>
                    <a:gd name="connsiteX6" fmla="*/ 261620 w 279488"/>
                    <a:gd name="connsiteY6" fmla="*/ 425560 h 454024"/>
                    <a:gd name="connsiteX7" fmla="*/ 165100 w 279488"/>
                    <a:gd name="connsiteY7" fmla="*/ 428624 h 454024"/>
                    <a:gd name="connsiteX8" fmla="*/ 130176 w 279488"/>
                    <a:gd name="connsiteY8" fmla="*/ 396874 h 454024"/>
                    <a:gd name="connsiteX9" fmla="*/ 85724 w 279488"/>
                    <a:gd name="connsiteY9" fmla="*/ 387348 h 454024"/>
                    <a:gd name="connsiteX10" fmla="*/ 38100 w 279488"/>
                    <a:gd name="connsiteY10" fmla="*/ 454024 h 454024"/>
                    <a:gd name="connsiteX11" fmla="*/ 0 w 279488"/>
                    <a:gd name="connsiteY11" fmla="*/ 228600 h 454024"/>
                    <a:gd name="connsiteX12" fmla="*/ 0 w 279488"/>
                    <a:gd name="connsiteY12" fmla="*/ 196848 h 454024"/>
                    <a:gd name="connsiteX13" fmla="*/ 15876 w 279488"/>
                    <a:gd name="connsiteY13" fmla="*/ 76200 h 454024"/>
                    <a:gd name="connsiteX14" fmla="*/ 95252 w 279488"/>
                    <a:gd name="connsiteY14" fmla="*/ 76200 h 454024"/>
                    <a:gd name="connsiteX15" fmla="*/ 152400 w 279488"/>
                    <a:gd name="connsiteY15" fmla="*/ 0 h 45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9488" h="454024">
                      <a:moveTo>
                        <a:pt x="152400" y="0"/>
                      </a:moveTo>
                      <a:lnTo>
                        <a:pt x="234948" y="88900"/>
                      </a:lnTo>
                      <a:lnTo>
                        <a:pt x="231776" y="152400"/>
                      </a:lnTo>
                      <a:lnTo>
                        <a:pt x="257176" y="177800"/>
                      </a:lnTo>
                      <a:lnTo>
                        <a:pt x="279488" y="208334"/>
                      </a:lnTo>
                      <a:lnTo>
                        <a:pt x="261620" y="324484"/>
                      </a:lnTo>
                      <a:lnTo>
                        <a:pt x="261620" y="425560"/>
                      </a:lnTo>
                      <a:lnTo>
                        <a:pt x="165100" y="428624"/>
                      </a:lnTo>
                      <a:lnTo>
                        <a:pt x="130176" y="396874"/>
                      </a:lnTo>
                      <a:lnTo>
                        <a:pt x="85724" y="387348"/>
                      </a:lnTo>
                      <a:lnTo>
                        <a:pt x="38100" y="454024"/>
                      </a:lnTo>
                      <a:lnTo>
                        <a:pt x="0" y="228600"/>
                      </a:lnTo>
                      <a:lnTo>
                        <a:pt x="0" y="196848"/>
                      </a:lnTo>
                      <a:lnTo>
                        <a:pt x="15876" y="76200"/>
                      </a:lnTo>
                      <a:lnTo>
                        <a:pt x="95252" y="76200"/>
                      </a:lnTo>
                      <a:lnTo>
                        <a:pt x="1524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34EF38C4-2CE5-45D7-AD0C-36EEF427C3A9}"/>
                    </a:ext>
                  </a:extLst>
                </p:cNvPr>
                <p:cNvSpPr/>
                <p:nvPr/>
              </p:nvSpPr>
              <p:spPr>
                <a:xfrm>
                  <a:off x="44097572" y="19777076"/>
                  <a:ext cx="816860" cy="728344"/>
                </a:xfrm>
                <a:custGeom>
                  <a:avLst/>
                  <a:gdLst>
                    <a:gd name="connsiteX0" fmla="*/ 276228 w 816860"/>
                    <a:gd name="connsiteY0" fmla="*/ 0 h 728344"/>
                    <a:gd name="connsiteX1" fmla="*/ 355604 w 816860"/>
                    <a:gd name="connsiteY1" fmla="*/ 0 h 728344"/>
                    <a:gd name="connsiteX2" fmla="*/ 358780 w 816860"/>
                    <a:gd name="connsiteY2" fmla="*/ 69848 h 728344"/>
                    <a:gd name="connsiteX3" fmla="*/ 574676 w 816860"/>
                    <a:gd name="connsiteY3" fmla="*/ 69848 h 728344"/>
                    <a:gd name="connsiteX4" fmla="*/ 609604 w 816860"/>
                    <a:gd name="connsiteY4" fmla="*/ 130174 h 728344"/>
                    <a:gd name="connsiteX5" fmla="*/ 663580 w 816860"/>
                    <a:gd name="connsiteY5" fmla="*/ 111124 h 728344"/>
                    <a:gd name="connsiteX6" fmla="*/ 781052 w 816860"/>
                    <a:gd name="connsiteY6" fmla="*/ 184148 h 728344"/>
                    <a:gd name="connsiteX7" fmla="*/ 812804 w 816860"/>
                    <a:gd name="connsiteY7" fmla="*/ 288924 h 728344"/>
                    <a:gd name="connsiteX8" fmla="*/ 816860 w 816860"/>
                    <a:gd name="connsiteY8" fmla="*/ 293072 h 728344"/>
                    <a:gd name="connsiteX9" fmla="*/ 807088 w 816860"/>
                    <a:gd name="connsiteY9" fmla="*/ 301624 h 728344"/>
                    <a:gd name="connsiteX10" fmla="*/ 807088 w 816860"/>
                    <a:gd name="connsiteY10" fmla="*/ 438784 h 728344"/>
                    <a:gd name="connsiteX11" fmla="*/ 791848 w 816860"/>
                    <a:gd name="connsiteY11" fmla="*/ 636904 h 728344"/>
                    <a:gd name="connsiteX12" fmla="*/ 578488 w 816860"/>
                    <a:gd name="connsiteY12" fmla="*/ 636904 h 728344"/>
                    <a:gd name="connsiteX13" fmla="*/ 608968 w 816860"/>
                    <a:gd name="connsiteY13" fmla="*/ 728344 h 728344"/>
                    <a:gd name="connsiteX14" fmla="*/ 448948 w 816860"/>
                    <a:gd name="connsiteY14" fmla="*/ 705484 h 728344"/>
                    <a:gd name="connsiteX15" fmla="*/ 372748 w 816860"/>
                    <a:gd name="connsiteY15" fmla="*/ 705484 h 728344"/>
                    <a:gd name="connsiteX16" fmla="*/ 365128 w 816860"/>
                    <a:gd name="connsiteY16" fmla="*/ 636904 h 728344"/>
                    <a:gd name="connsiteX17" fmla="*/ 266068 w 816860"/>
                    <a:gd name="connsiteY17" fmla="*/ 591184 h 728344"/>
                    <a:gd name="connsiteX18" fmla="*/ 288928 w 816860"/>
                    <a:gd name="connsiteY18" fmla="*/ 423544 h 728344"/>
                    <a:gd name="connsiteX19" fmla="*/ 288928 w 816860"/>
                    <a:gd name="connsiteY19" fmla="*/ 362584 h 728344"/>
                    <a:gd name="connsiteX20" fmla="*/ 288928 w 816860"/>
                    <a:gd name="connsiteY20" fmla="*/ 278764 h 728344"/>
                    <a:gd name="connsiteX21" fmla="*/ 0 w 816860"/>
                    <a:gd name="connsiteY21" fmla="*/ 209672 h 728344"/>
                    <a:gd name="connsiteX22" fmla="*/ 4 w 816860"/>
                    <a:gd name="connsiteY22" fmla="*/ 209548 h 728344"/>
                    <a:gd name="connsiteX23" fmla="*/ 85728 w 816860"/>
                    <a:gd name="connsiteY23" fmla="*/ 177800 h 728344"/>
                    <a:gd name="connsiteX24" fmla="*/ 101604 w 816860"/>
                    <a:gd name="connsiteY24" fmla="*/ 98424 h 728344"/>
                    <a:gd name="connsiteX25" fmla="*/ 228604 w 816860"/>
                    <a:gd name="connsiteY25" fmla="*/ 47624 h 728344"/>
                    <a:gd name="connsiteX26" fmla="*/ 276228 w 816860"/>
                    <a:gd name="connsiteY26" fmla="*/ 0 h 728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816860" h="728344">
                      <a:moveTo>
                        <a:pt x="276228" y="0"/>
                      </a:moveTo>
                      <a:lnTo>
                        <a:pt x="355604" y="0"/>
                      </a:lnTo>
                      <a:lnTo>
                        <a:pt x="358780" y="69848"/>
                      </a:lnTo>
                      <a:lnTo>
                        <a:pt x="574676" y="69848"/>
                      </a:lnTo>
                      <a:lnTo>
                        <a:pt x="609604" y="130174"/>
                      </a:lnTo>
                      <a:lnTo>
                        <a:pt x="663580" y="111124"/>
                      </a:lnTo>
                      <a:lnTo>
                        <a:pt x="781052" y="184148"/>
                      </a:lnTo>
                      <a:lnTo>
                        <a:pt x="812804" y="288924"/>
                      </a:lnTo>
                      <a:lnTo>
                        <a:pt x="816860" y="293072"/>
                      </a:lnTo>
                      <a:lnTo>
                        <a:pt x="807088" y="301624"/>
                      </a:lnTo>
                      <a:lnTo>
                        <a:pt x="807088" y="438784"/>
                      </a:lnTo>
                      <a:lnTo>
                        <a:pt x="791848" y="636904"/>
                      </a:lnTo>
                      <a:lnTo>
                        <a:pt x="578488" y="636904"/>
                      </a:lnTo>
                      <a:lnTo>
                        <a:pt x="608968" y="728344"/>
                      </a:lnTo>
                      <a:lnTo>
                        <a:pt x="448948" y="705484"/>
                      </a:lnTo>
                      <a:lnTo>
                        <a:pt x="372748" y="705484"/>
                      </a:lnTo>
                      <a:lnTo>
                        <a:pt x="365128" y="636904"/>
                      </a:lnTo>
                      <a:lnTo>
                        <a:pt x="266068" y="591184"/>
                      </a:lnTo>
                      <a:lnTo>
                        <a:pt x="288928" y="423544"/>
                      </a:lnTo>
                      <a:lnTo>
                        <a:pt x="288928" y="362584"/>
                      </a:lnTo>
                      <a:lnTo>
                        <a:pt x="288928" y="278764"/>
                      </a:lnTo>
                      <a:lnTo>
                        <a:pt x="0" y="209672"/>
                      </a:lnTo>
                      <a:lnTo>
                        <a:pt x="4" y="209548"/>
                      </a:lnTo>
                      <a:lnTo>
                        <a:pt x="85728" y="177800"/>
                      </a:lnTo>
                      <a:lnTo>
                        <a:pt x="101604" y="98424"/>
                      </a:lnTo>
                      <a:lnTo>
                        <a:pt x="228604" y="47624"/>
                      </a:lnTo>
                      <a:lnTo>
                        <a:pt x="2762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7003AF31-E8E4-457C-9A20-C2B564D38745}"/>
                    </a:ext>
                  </a:extLst>
                </p:cNvPr>
                <p:cNvSpPr/>
                <p:nvPr/>
              </p:nvSpPr>
              <p:spPr>
                <a:xfrm>
                  <a:off x="46462952" y="16687801"/>
                  <a:ext cx="603248" cy="635793"/>
                </a:xfrm>
                <a:custGeom>
                  <a:avLst/>
                  <a:gdLst>
                    <a:gd name="connsiteX0" fmla="*/ 311148 w 603248"/>
                    <a:gd name="connsiteY0" fmla="*/ 0 h 635793"/>
                    <a:gd name="connsiteX1" fmla="*/ 400048 w 603248"/>
                    <a:gd name="connsiteY1" fmla="*/ 69850 h 635793"/>
                    <a:gd name="connsiteX2" fmla="*/ 513896 w 603248"/>
                    <a:gd name="connsiteY2" fmla="*/ 22684 h 635793"/>
                    <a:gd name="connsiteX3" fmla="*/ 520696 w 603248"/>
                    <a:gd name="connsiteY3" fmla="*/ 31750 h 635793"/>
                    <a:gd name="connsiteX4" fmla="*/ 603248 w 603248"/>
                    <a:gd name="connsiteY4" fmla="*/ 76200 h 635793"/>
                    <a:gd name="connsiteX5" fmla="*/ 590548 w 603248"/>
                    <a:gd name="connsiteY5" fmla="*/ 209551 h 635793"/>
                    <a:gd name="connsiteX6" fmla="*/ 488948 w 603248"/>
                    <a:gd name="connsiteY6" fmla="*/ 196851 h 635793"/>
                    <a:gd name="connsiteX7" fmla="*/ 476248 w 603248"/>
                    <a:gd name="connsiteY7" fmla="*/ 241299 h 635793"/>
                    <a:gd name="connsiteX8" fmla="*/ 406400 w 603248"/>
                    <a:gd name="connsiteY8" fmla="*/ 247651 h 635793"/>
                    <a:gd name="connsiteX9" fmla="*/ 381000 w 603248"/>
                    <a:gd name="connsiteY9" fmla="*/ 311151 h 635793"/>
                    <a:gd name="connsiteX10" fmla="*/ 228600 w 603248"/>
                    <a:gd name="connsiteY10" fmla="*/ 355599 h 635793"/>
                    <a:gd name="connsiteX11" fmla="*/ 228600 w 603248"/>
                    <a:gd name="connsiteY11" fmla="*/ 425451 h 635793"/>
                    <a:gd name="connsiteX12" fmla="*/ 349248 w 603248"/>
                    <a:gd name="connsiteY12" fmla="*/ 431799 h 635793"/>
                    <a:gd name="connsiteX13" fmla="*/ 463548 w 603248"/>
                    <a:gd name="connsiteY13" fmla="*/ 482599 h 635793"/>
                    <a:gd name="connsiteX14" fmla="*/ 473268 w 603248"/>
                    <a:gd name="connsiteY14" fmla="*/ 514191 h 635793"/>
                    <a:gd name="connsiteX15" fmla="*/ 433384 w 603248"/>
                    <a:gd name="connsiteY15" fmla="*/ 540543 h 635793"/>
                    <a:gd name="connsiteX16" fmla="*/ 369092 w 603248"/>
                    <a:gd name="connsiteY16" fmla="*/ 528637 h 635793"/>
                    <a:gd name="connsiteX17" fmla="*/ 307180 w 603248"/>
                    <a:gd name="connsiteY17" fmla="*/ 538163 h 635793"/>
                    <a:gd name="connsiteX18" fmla="*/ 257172 w 603248"/>
                    <a:gd name="connsiteY18" fmla="*/ 576263 h 635793"/>
                    <a:gd name="connsiteX19" fmla="*/ 190496 w 603248"/>
                    <a:gd name="connsiteY19" fmla="*/ 635793 h 635793"/>
                    <a:gd name="connsiteX20" fmla="*/ 121440 w 603248"/>
                    <a:gd name="connsiteY20" fmla="*/ 628649 h 635793"/>
                    <a:gd name="connsiteX21" fmla="*/ 128584 w 603248"/>
                    <a:gd name="connsiteY21" fmla="*/ 595311 h 635793"/>
                    <a:gd name="connsiteX22" fmla="*/ 100012 w 603248"/>
                    <a:gd name="connsiteY22" fmla="*/ 550067 h 635793"/>
                    <a:gd name="connsiteX23" fmla="*/ 92868 w 603248"/>
                    <a:gd name="connsiteY23" fmla="*/ 521493 h 635793"/>
                    <a:gd name="connsiteX24" fmla="*/ 11904 w 603248"/>
                    <a:gd name="connsiteY24" fmla="*/ 373855 h 635793"/>
                    <a:gd name="connsiteX25" fmla="*/ 21428 w 603248"/>
                    <a:gd name="connsiteY25" fmla="*/ 311943 h 635793"/>
                    <a:gd name="connsiteX26" fmla="*/ 0 w 603248"/>
                    <a:gd name="connsiteY26" fmla="*/ 297655 h 635793"/>
                    <a:gd name="connsiteX27" fmla="*/ 11904 w 603248"/>
                    <a:gd name="connsiteY27" fmla="*/ 145255 h 635793"/>
                    <a:gd name="connsiteX28" fmla="*/ 54768 w 603248"/>
                    <a:gd name="connsiteY28" fmla="*/ 130967 h 635793"/>
                    <a:gd name="connsiteX29" fmla="*/ 114296 w 603248"/>
                    <a:gd name="connsiteY29" fmla="*/ 50005 h 635793"/>
                    <a:gd name="connsiteX30" fmla="*/ 120648 w 603248"/>
                    <a:gd name="connsiteY30" fmla="*/ 47253 h 635793"/>
                    <a:gd name="connsiteX31" fmla="*/ 120648 w 603248"/>
                    <a:gd name="connsiteY31" fmla="*/ 57150 h 635793"/>
                    <a:gd name="connsiteX32" fmla="*/ 311148 w 603248"/>
                    <a:gd name="connsiteY32" fmla="*/ 0 h 635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03248" h="635793">
                      <a:moveTo>
                        <a:pt x="311148" y="0"/>
                      </a:moveTo>
                      <a:lnTo>
                        <a:pt x="400048" y="69850"/>
                      </a:lnTo>
                      <a:lnTo>
                        <a:pt x="513896" y="22684"/>
                      </a:lnTo>
                      <a:lnTo>
                        <a:pt x="520696" y="31750"/>
                      </a:lnTo>
                      <a:lnTo>
                        <a:pt x="603248" y="76200"/>
                      </a:lnTo>
                      <a:lnTo>
                        <a:pt x="590548" y="209551"/>
                      </a:lnTo>
                      <a:lnTo>
                        <a:pt x="488948" y="196851"/>
                      </a:lnTo>
                      <a:lnTo>
                        <a:pt x="476248" y="241299"/>
                      </a:lnTo>
                      <a:lnTo>
                        <a:pt x="406400" y="247651"/>
                      </a:lnTo>
                      <a:lnTo>
                        <a:pt x="381000" y="311151"/>
                      </a:lnTo>
                      <a:lnTo>
                        <a:pt x="228600" y="355599"/>
                      </a:lnTo>
                      <a:lnTo>
                        <a:pt x="228600" y="425451"/>
                      </a:lnTo>
                      <a:lnTo>
                        <a:pt x="349248" y="431799"/>
                      </a:lnTo>
                      <a:lnTo>
                        <a:pt x="463548" y="482599"/>
                      </a:lnTo>
                      <a:lnTo>
                        <a:pt x="473268" y="514191"/>
                      </a:lnTo>
                      <a:lnTo>
                        <a:pt x="433384" y="540543"/>
                      </a:lnTo>
                      <a:lnTo>
                        <a:pt x="369092" y="528637"/>
                      </a:lnTo>
                      <a:lnTo>
                        <a:pt x="307180" y="538163"/>
                      </a:lnTo>
                      <a:lnTo>
                        <a:pt x="257172" y="576263"/>
                      </a:lnTo>
                      <a:lnTo>
                        <a:pt x="190496" y="635793"/>
                      </a:lnTo>
                      <a:lnTo>
                        <a:pt x="121440" y="628649"/>
                      </a:lnTo>
                      <a:lnTo>
                        <a:pt x="128584" y="595311"/>
                      </a:lnTo>
                      <a:lnTo>
                        <a:pt x="100012" y="550067"/>
                      </a:lnTo>
                      <a:lnTo>
                        <a:pt x="92868" y="521493"/>
                      </a:lnTo>
                      <a:lnTo>
                        <a:pt x="11904" y="373855"/>
                      </a:lnTo>
                      <a:lnTo>
                        <a:pt x="21428" y="311943"/>
                      </a:lnTo>
                      <a:lnTo>
                        <a:pt x="0" y="297655"/>
                      </a:lnTo>
                      <a:lnTo>
                        <a:pt x="11904" y="145255"/>
                      </a:lnTo>
                      <a:lnTo>
                        <a:pt x="54768" y="130967"/>
                      </a:lnTo>
                      <a:lnTo>
                        <a:pt x="114296" y="50005"/>
                      </a:lnTo>
                      <a:lnTo>
                        <a:pt x="120648" y="47253"/>
                      </a:lnTo>
                      <a:lnTo>
                        <a:pt x="120648" y="57150"/>
                      </a:lnTo>
                      <a:lnTo>
                        <a:pt x="3111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53D53A88-6815-4E31-8FA0-1F6AD406569D}"/>
                    </a:ext>
                  </a:extLst>
                </p:cNvPr>
                <p:cNvSpPr/>
                <p:nvPr/>
              </p:nvSpPr>
              <p:spPr>
                <a:xfrm>
                  <a:off x="45548552" y="17262476"/>
                  <a:ext cx="501648" cy="412748"/>
                </a:xfrm>
                <a:custGeom>
                  <a:avLst/>
                  <a:gdLst>
                    <a:gd name="connsiteX0" fmla="*/ 231772 w 501648"/>
                    <a:gd name="connsiteY0" fmla="*/ 0 h 412748"/>
                    <a:gd name="connsiteX1" fmla="*/ 292096 w 501648"/>
                    <a:gd name="connsiteY1" fmla="*/ 47624 h 412748"/>
                    <a:gd name="connsiteX2" fmla="*/ 342896 w 501648"/>
                    <a:gd name="connsiteY2" fmla="*/ 19048 h 412748"/>
                    <a:gd name="connsiteX3" fmla="*/ 409572 w 501648"/>
                    <a:gd name="connsiteY3" fmla="*/ 60324 h 412748"/>
                    <a:gd name="connsiteX4" fmla="*/ 374648 w 501648"/>
                    <a:gd name="connsiteY4" fmla="*/ 98424 h 412748"/>
                    <a:gd name="connsiteX5" fmla="*/ 390524 w 501648"/>
                    <a:gd name="connsiteY5" fmla="*/ 133348 h 412748"/>
                    <a:gd name="connsiteX6" fmla="*/ 501648 w 501648"/>
                    <a:gd name="connsiteY6" fmla="*/ 196848 h 412748"/>
                    <a:gd name="connsiteX7" fmla="*/ 488948 w 501648"/>
                    <a:gd name="connsiteY7" fmla="*/ 285748 h 412748"/>
                    <a:gd name="connsiteX8" fmla="*/ 374648 w 501648"/>
                    <a:gd name="connsiteY8" fmla="*/ 266700 h 412748"/>
                    <a:gd name="connsiteX9" fmla="*/ 301624 w 501648"/>
                    <a:gd name="connsiteY9" fmla="*/ 412748 h 412748"/>
                    <a:gd name="connsiteX10" fmla="*/ 219072 w 501648"/>
                    <a:gd name="connsiteY10" fmla="*/ 355600 h 412748"/>
                    <a:gd name="connsiteX11" fmla="*/ 184148 w 501648"/>
                    <a:gd name="connsiteY11" fmla="*/ 288924 h 412748"/>
                    <a:gd name="connsiteX12" fmla="*/ 76200 w 501648"/>
                    <a:gd name="connsiteY12" fmla="*/ 285748 h 412748"/>
                    <a:gd name="connsiteX13" fmla="*/ 0 w 501648"/>
                    <a:gd name="connsiteY13" fmla="*/ 244476 h 412748"/>
                    <a:gd name="connsiteX14" fmla="*/ 76200 w 501648"/>
                    <a:gd name="connsiteY14" fmla="*/ 193676 h 412748"/>
                    <a:gd name="connsiteX15" fmla="*/ 31748 w 501648"/>
                    <a:gd name="connsiteY15" fmla="*/ 133348 h 412748"/>
                    <a:gd name="connsiteX16" fmla="*/ 92072 w 501648"/>
                    <a:gd name="connsiteY16" fmla="*/ 73024 h 412748"/>
                    <a:gd name="connsiteX17" fmla="*/ 206372 w 501648"/>
                    <a:gd name="connsiteY17" fmla="*/ 63500 h 412748"/>
                    <a:gd name="connsiteX18" fmla="*/ 231772 w 501648"/>
                    <a:gd name="connsiteY18" fmla="*/ 0 h 412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01648" h="412748">
                      <a:moveTo>
                        <a:pt x="231772" y="0"/>
                      </a:moveTo>
                      <a:lnTo>
                        <a:pt x="292096" y="47624"/>
                      </a:lnTo>
                      <a:lnTo>
                        <a:pt x="342896" y="19048"/>
                      </a:lnTo>
                      <a:lnTo>
                        <a:pt x="409572" y="60324"/>
                      </a:lnTo>
                      <a:lnTo>
                        <a:pt x="374648" y="98424"/>
                      </a:lnTo>
                      <a:lnTo>
                        <a:pt x="390524" y="133348"/>
                      </a:lnTo>
                      <a:lnTo>
                        <a:pt x="501648" y="196848"/>
                      </a:lnTo>
                      <a:lnTo>
                        <a:pt x="488948" y="285748"/>
                      </a:lnTo>
                      <a:lnTo>
                        <a:pt x="374648" y="266700"/>
                      </a:lnTo>
                      <a:lnTo>
                        <a:pt x="301624" y="412748"/>
                      </a:lnTo>
                      <a:lnTo>
                        <a:pt x="219072" y="355600"/>
                      </a:lnTo>
                      <a:lnTo>
                        <a:pt x="184148" y="288924"/>
                      </a:lnTo>
                      <a:lnTo>
                        <a:pt x="76200" y="285748"/>
                      </a:lnTo>
                      <a:lnTo>
                        <a:pt x="0" y="244476"/>
                      </a:lnTo>
                      <a:lnTo>
                        <a:pt x="76200" y="193676"/>
                      </a:lnTo>
                      <a:lnTo>
                        <a:pt x="31748" y="133348"/>
                      </a:lnTo>
                      <a:lnTo>
                        <a:pt x="92072" y="73024"/>
                      </a:lnTo>
                      <a:lnTo>
                        <a:pt x="206372" y="63500"/>
                      </a:lnTo>
                      <a:lnTo>
                        <a:pt x="2317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2BF6A9D2-12AB-4260-A407-B9DBB3B72E92}"/>
                    </a:ext>
                  </a:extLst>
                </p:cNvPr>
                <p:cNvSpPr/>
                <p:nvPr/>
              </p:nvSpPr>
              <p:spPr>
                <a:xfrm>
                  <a:off x="45828040" y="17201992"/>
                  <a:ext cx="1174660" cy="1384460"/>
                </a:xfrm>
                <a:custGeom>
                  <a:avLst/>
                  <a:gdLst>
                    <a:gd name="connsiteX0" fmla="*/ 1108180 w 1174660"/>
                    <a:gd name="connsiteY0" fmla="*/ 0 h 1384460"/>
                    <a:gd name="connsiteX1" fmla="*/ 1123860 w 1174660"/>
                    <a:gd name="connsiteY1" fmla="*/ 50960 h 1384460"/>
                    <a:gd name="connsiteX2" fmla="*/ 939712 w 1174660"/>
                    <a:gd name="connsiteY2" fmla="*/ 209708 h 1384460"/>
                    <a:gd name="connsiteX3" fmla="*/ 939712 w 1174660"/>
                    <a:gd name="connsiteY3" fmla="*/ 254160 h 1384460"/>
                    <a:gd name="connsiteX4" fmla="*/ 1015912 w 1174660"/>
                    <a:gd name="connsiteY4" fmla="*/ 273208 h 1384460"/>
                    <a:gd name="connsiteX5" fmla="*/ 1047660 w 1174660"/>
                    <a:gd name="connsiteY5" fmla="*/ 330360 h 1384460"/>
                    <a:gd name="connsiteX6" fmla="*/ 1149260 w 1174660"/>
                    <a:gd name="connsiteY6" fmla="*/ 311308 h 1384460"/>
                    <a:gd name="connsiteX7" fmla="*/ 1174660 w 1174660"/>
                    <a:gd name="connsiteY7" fmla="*/ 393860 h 1384460"/>
                    <a:gd name="connsiteX8" fmla="*/ 1104808 w 1174660"/>
                    <a:gd name="connsiteY8" fmla="*/ 489108 h 1384460"/>
                    <a:gd name="connsiteX9" fmla="*/ 1054008 w 1174660"/>
                    <a:gd name="connsiteY9" fmla="*/ 451008 h 1384460"/>
                    <a:gd name="connsiteX10" fmla="*/ 996860 w 1174660"/>
                    <a:gd name="connsiteY10" fmla="*/ 457360 h 1384460"/>
                    <a:gd name="connsiteX11" fmla="*/ 1028608 w 1174660"/>
                    <a:gd name="connsiteY11" fmla="*/ 527208 h 1384460"/>
                    <a:gd name="connsiteX12" fmla="*/ 1026112 w 1174660"/>
                    <a:gd name="connsiteY12" fmla="*/ 545944 h 1384460"/>
                    <a:gd name="connsiteX13" fmla="*/ 971460 w 1174660"/>
                    <a:gd name="connsiteY13" fmla="*/ 549432 h 1384460"/>
                    <a:gd name="connsiteX14" fmla="*/ 933360 w 1174660"/>
                    <a:gd name="connsiteY14" fmla="*/ 536732 h 1384460"/>
                    <a:gd name="connsiteX15" fmla="*/ 888912 w 1174660"/>
                    <a:gd name="connsiteY15" fmla="*/ 555784 h 1384460"/>
                    <a:gd name="connsiteX16" fmla="*/ 796836 w 1174660"/>
                    <a:gd name="connsiteY16" fmla="*/ 555784 h 1384460"/>
                    <a:gd name="connsiteX17" fmla="*/ 755560 w 1174660"/>
                    <a:gd name="connsiteY17" fmla="*/ 635160 h 1384460"/>
                    <a:gd name="connsiteX18" fmla="*/ 746036 w 1174660"/>
                    <a:gd name="connsiteY18" fmla="*/ 663732 h 1384460"/>
                    <a:gd name="connsiteX19" fmla="*/ 733336 w 1174660"/>
                    <a:gd name="connsiteY19" fmla="*/ 768508 h 1384460"/>
                    <a:gd name="connsiteX20" fmla="*/ 765084 w 1174660"/>
                    <a:gd name="connsiteY20" fmla="*/ 816132 h 1384460"/>
                    <a:gd name="connsiteX21" fmla="*/ 879384 w 1174660"/>
                    <a:gd name="connsiteY21" fmla="*/ 819308 h 1384460"/>
                    <a:gd name="connsiteX22" fmla="*/ 911136 w 1174660"/>
                    <a:gd name="connsiteY22" fmla="*/ 908208 h 1384460"/>
                    <a:gd name="connsiteX23" fmla="*/ 987336 w 1174660"/>
                    <a:gd name="connsiteY23" fmla="*/ 936784 h 1384460"/>
                    <a:gd name="connsiteX24" fmla="*/ 1049084 w 1174660"/>
                    <a:gd name="connsiteY24" fmla="*/ 873664 h 1384460"/>
                    <a:gd name="connsiteX25" fmla="*/ 1060360 w 1174660"/>
                    <a:gd name="connsiteY25" fmla="*/ 901860 h 1384460"/>
                    <a:gd name="connsiteX26" fmla="*/ 1034960 w 1174660"/>
                    <a:gd name="connsiteY26" fmla="*/ 971708 h 1384460"/>
                    <a:gd name="connsiteX27" fmla="*/ 1123860 w 1174660"/>
                    <a:gd name="connsiteY27" fmla="*/ 1009808 h 1384460"/>
                    <a:gd name="connsiteX28" fmla="*/ 1123860 w 1174660"/>
                    <a:gd name="connsiteY28" fmla="*/ 1124108 h 1384460"/>
                    <a:gd name="connsiteX29" fmla="*/ 1142912 w 1174660"/>
                    <a:gd name="connsiteY29" fmla="*/ 1225708 h 1384460"/>
                    <a:gd name="connsiteX30" fmla="*/ 1111160 w 1174660"/>
                    <a:gd name="connsiteY30" fmla="*/ 1371760 h 1384460"/>
                    <a:gd name="connsiteX31" fmla="*/ 1073060 w 1174660"/>
                    <a:gd name="connsiteY31" fmla="*/ 1384460 h 1384460"/>
                    <a:gd name="connsiteX32" fmla="*/ 1047660 w 1174660"/>
                    <a:gd name="connsiteY32" fmla="*/ 1352708 h 1384460"/>
                    <a:gd name="connsiteX33" fmla="*/ 1003208 w 1174660"/>
                    <a:gd name="connsiteY33" fmla="*/ 1289208 h 1384460"/>
                    <a:gd name="connsiteX34" fmla="*/ 996860 w 1174660"/>
                    <a:gd name="connsiteY34" fmla="*/ 1251108 h 1384460"/>
                    <a:gd name="connsiteX35" fmla="*/ 946060 w 1174660"/>
                    <a:gd name="connsiteY35" fmla="*/ 1251108 h 1384460"/>
                    <a:gd name="connsiteX36" fmla="*/ 888912 w 1174660"/>
                    <a:gd name="connsiteY36" fmla="*/ 1206660 h 1384460"/>
                    <a:gd name="connsiteX37" fmla="*/ 914312 w 1174660"/>
                    <a:gd name="connsiteY37" fmla="*/ 1130460 h 1384460"/>
                    <a:gd name="connsiteX38" fmla="*/ 914312 w 1174660"/>
                    <a:gd name="connsiteY38" fmla="*/ 1092360 h 1384460"/>
                    <a:gd name="connsiteX39" fmla="*/ 819060 w 1174660"/>
                    <a:gd name="connsiteY39" fmla="*/ 1079660 h 1384460"/>
                    <a:gd name="connsiteX40" fmla="*/ 780960 w 1174660"/>
                    <a:gd name="connsiteY40" fmla="*/ 1066960 h 1384460"/>
                    <a:gd name="connsiteX41" fmla="*/ 850808 w 1174660"/>
                    <a:gd name="connsiteY41" fmla="*/ 1003460 h 1384460"/>
                    <a:gd name="connsiteX42" fmla="*/ 812712 w 1174660"/>
                    <a:gd name="connsiteY42" fmla="*/ 952660 h 1384460"/>
                    <a:gd name="connsiteX43" fmla="*/ 825408 w 1174660"/>
                    <a:gd name="connsiteY43" fmla="*/ 920908 h 1384460"/>
                    <a:gd name="connsiteX44" fmla="*/ 742860 w 1174660"/>
                    <a:gd name="connsiteY44" fmla="*/ 882808 h 1384460"/>
                    <a:gd name="connsiteX45" fmla="*/ 673008 w 1174660"/>
                    <a:gd name="connsiteY45" fmla="*/ 939960 h 1384460"/>
                    <a:gd name="connsiteX46" fmla="*/ 634912 w 1174660"/>
                    <a:gd name="connsiteY46" fmla="*/ 920908 h 1384460"/>
                    <a:gd name="connsiteX47" fmla="*/ 641260 w 1174660"/>
                    <a:gd name="connsiteY47" fmla="*/ 838360 h 1384460"/>
                    <a:gd name="connsiteX48" fmla="*/ 469808 w 1174660"/>
                    <a:gd name="connsiteY48" fmla="*/ 819308 h 1384460"/>
                    <a:gd name="connsiteX49" fmla="*/ 342808 w 1174660"/>
                    <a:gd name="connsiteY49" fmla="*/ 857408 h 1384460"/>
                    <a:gd name="connsiteX50" fmla="*/ 290912 w 1174660"/>
                    <a:gd name="connsiteY50" fmla="*/ 860140 h 1384460"/>
                    <a:gd name="connsiteX51" fmla="*/ 266608 w 1174660"/>
                    <a:gd name="connsiteY51" fmla="*/ 803432 h 1384460"/>
                    <a:gd name="connsiteX52" fmla="*/ 276136 w 1174660"/>
                    <a:gd name="connsiteY52" fmla="*/ 758984 h 1384460"/>
                    <a:gd name="connsiteX53" fmla="*/ 288836 w 1174660"/>
                    <a:gd name="connsiteY53" fmla="*/ 714532 h 1384460"/>
                    <a:gd name="connsiteX54" fmla="*/ 225336 w 1174660"/>
                    <a:gd name="connsiteY54" fmla="*/ 676432 h 1384460"/>
                    <a:gd name="connsiteX55" fmla="*/ 218984 w 1174660"/>
                    <a:gd name="connsiteY55" fmla="*/ 606584 h 1384460"/>
                    <a:gd name="connsiteX56" fmla="*/ 114208 w 1174660"/>
                    <a:gd name="connsiteY56" fmla="*/ 673260 h 1384460"/>
                    <a:gd name="connsiteX57" fmla="*/ 28484 w 1174660"/>
                    <a:gd name="connsiteY57" fmla="*/ 644684 h 1384460"/>
                    <a:gd name="connsiteX58" fmla="*/ 25592 w 1174660"/>
                    <a:gd name="connsiteY58" fmla="*/ 646644 h 1384460"/>
                    <a:gd name="connsiteX59" fmla="*/ 11024 w 1174660"/>
                    <a:gd name="connsiteY59" fmla="*/ 585946 h 1384460"/>
                    <a:gd name="connsiteX60" fmla="*/ 15784 w 1174660"/>
                    <a:gd name="connsiteY60" fmla="*/ 552608 h 1384460"/>
                    <a:gd name="connsiteX61" fmla="*/ 0 w 1174660"/>
                    <a:gd name="connsiteY61" fmla="*/ 457908 h 1384460"/>
                    <a:gd name="connsiteX62" fmla="*/ 22136 w 1174660"/>
                    <a:gd name="connsiteY62" fmla="*/ 473232 h 1384460"/>
                    <a:gd name="connsiteX63" fmla="*/ 95160 w 1174660"/>
                    <a:gd name="connsiteY63" fmla="*/ 327184 h 1384460"/>
                    <a:gd name="connsiteX64" fmla="*/ 209460 w 1174660"/>
                    <a:gd name="connsiteY64" fmla="*/ 346232 h 1384460"/>
                    <a:gd name="connsiteX65" fmla="*/ 222160 w 1174660"/>
                    <a:gd name="connsiteY65" fmla="*/ 257332 h 1384460"/>
                    <a:gd name="connsiteX66" fmla="*/ 189180 w 1174660"/>
                    <a:gd name="connsiteY66" fmla="*/ 238486 h 1384460"/>
                    <a:gd name="connsiteX67" fmla="*/ 301536 w 1174660"/>
                    <a:gd name="connsiteY67" fmla="*/ 162084 h 1384460"/>
                    <a:gd name="connsiteX68" fmla="*/ 318204 w 1174660"/>
                    <a:gd name="connsiteY68" fmla="*/ 140652 h 1384460"/>
                    <a:gd name="connsiteX69" fmla="*/ 289628 w 1174660"/>
                    <a:gd name="connsiteY69" fmla="*/ 95408 h 1384460"/>
                    <a:gd name="connsiteX70" fmla="*/ 306296 w 1174660"/>
                    <a:gd name="connsiteY70" fmla="*/ 69214 h 1384460"/>
                    <a:gd name="connsiteX71" fmla="*/ 392024 w 1174660"/>
                    <a:gd name="connsiteY71" fmla="*/ 69214 h 1384460"/>
                    <a:gd name="connsiteX72" fmla="*/ 406312 w 1174660"/>
                    <a:gd name="connsiteY72" fmla="*/ 109696 h 1384460"/>
                    <a:gd name="connsiteX73" fmla="*/ 377736 w 1174660"/>
                    <a:gd name="connsiteY73" fmla="*/ 178752 h 1384460"/>
                    <a:gd name="connsiteX74" fmla="*/ 392024 w 1174660"/>
                    <a:gd name="connsiteY74" fmla="*/ 209708 h 1384460"/>
                    <a:gd name="connsiteX75" fmla="*/ 458696 w 1174660"/>
                    <a:gd name="connsiteY75" fmla="*/ 212088 h 1384460"/>
                    <a:gd name="connsiteX76" fmla="*/ 611096 w 1174660"/>
                    <a:gd name="connsiteY76" fmla="*/ 119220 h 1384460"/>
                    <a:gd name="connsiteX77" fmla="*/ 675392 w 1174660"/>
                    <a:gd name="connsiteY77" fmla="*/ 123984 h 1384460"/>
                    <a:gd name="connsiteX78" fmla="*/ 744708 w 1174660"/>
                    <a:gd name="connsiteY78" fmla="*/ 51368 h 1384460"/>
                    <a:gd name="connsiteX79" fmla="*/ 763496 w 1174660"/>
                    <a:gd name="connsiteY79" fmla="*/ 81120 h 1384460"/>
                    <a:gd name="connsiteX80" fmla="*/ 756352 w 1174660"/>
                    <a:gd name="connsiteY80" fmla="*/ 114458 h 1384460"/>
                    <a:gd name="connsiteX81" fmla="*/ 825408 w 1174660"/>
                    <a:gd name="connsiteY81" fmla="*/ 121602 h 1384460"/>
                    <a:gd name="connsiteX82" fmla="*/ 892084 w 1174660"/>
                    <a:gd name="connsiteY82" fmla="*/ 62072 h 1384460"/>
                    <a:gd name="connsiteX83" fmla="*/ 942092 w 1174660"/>
                    <a:gd name="connsiteY83" fmla="*/ 23972 h 1384460"/>
                    <a:gd name="connsiteX84" fmla="*/ 1004004 w 1174660"/>
                    <a:gd name="connsiteY84" fmla="*/ 14446 h 1384460"/>
                    <a:gd name="connsiteX85" fmla="*/ 1068296 w 1174660"/>
                    <a:gd name="connsiteY85" fmla="*/ 26352 h 1384460"/>
                    <a:gd name="connsiteX86" fmla="*/ 1108180 w 1174660"/>
                    <a:gd name="connsiteY86" fmla="*/ 0 h 1384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174660" h="1384460">
                      <a:moveTo>
                        <a:pt x="1108180" y="0"/>
                      </a:moveTo>
                      <a:lnTo>
                        <a:pt x="1123860" y="50960"/>
                      </a:lnTo>
                      <a:lnTo>
                        <a:pt x="939712" y="209708"/>
                      </a:lnTo>
                      <a:lnTo>
                        <a:pt x="939712" y="254160"/>
                      </a:lnTo>
                      <a:lnTo>
                        <a:pt x="1015912" y="273208"/>
                      </a:lnTo>
                      <a:lnTo>
                        <a:pt x="1047660" y="330360"/>
                      </a:lnTo>
                      <a:lnTo>
                        <a:pt x="1149260" y="311308"/>
                      </a:lnTo>
                      <a:lnTo>
                        <a:pt x="1174660" y="393860"/>
                      </a:lnTo>
                      <a:lnTo>
                        <a:pt x="1104808" y="489108"/>
                      </a:lnTo>
                      <a:lnTo>
                        <a:pt x="1054008" y="451008"/>
                      </a:lnTo>
                      <a:lnTo>
                        <a:pt x="996860" y="457360"/>
                      </a:lnTo>
                      <a:lnTo>
                        <a:pt x="1028608" y="527208"/>
                      </a:lnTo>
                      <a:lnTo>
                        <a:pt x="1026112" y="545944"/>
                      </a:lnTo>
                      <a:lnTo>
                        <a:pt x="971460" y="549432"/>
                      </a:lnTo>
                      <a:lnTo>
                        <a:pt x="933360" y="536732"/>
                      </a:lnTo>
                      <a:lnTo>
                        <a:pt x="888912" y="555784"/>
                      </a:lnTo>
                      <a:lnTo>
                        <a:pt x="796836" y="555784"/>
                      </a:lnTo>
                      <a:lnTo>
                        <a:pt x="755560" y="635160"/>
                      </a:lnTo>
                      <a:lnTo>
                        <a:pt x="746036" y="663732"/>
                      </a:lnTo>
                      <a:lnTo>
                        <a:pt x="733336" y="768508"/>
                      </a:lnTo>
                      <a:lnTo>
                        <a:pt x="765084" y="816132"/>
                      </a:lnTo>
                      <a:lnTo>
                        <a:pt x="879384" y="819308"/>
                      </a:lnTo>
                      <a:lnTo>
                        <a:pt x="911136" y="908208"/>
                      </a:lnTo>
                      <a:lnTo>
                        <a:pt x="987336" y="936784"/>
                      </a:lnTo>
                      <a:lnTo>
                        <a:pt x="1049084" y="873664"/>
                      </a:lnTo>
                      <a:lnTo>
                        <a:pt x="1060360" y="901860"/>
                      </a:lnTo>
                      <a:lnTo>
                        <a:pt x="1034960" y="971708"/>
                      </a:lnTo>
                      <a:lnTo>
                        <a:pt x="1123860" y="1009808"/>
                      </a:lnTo>
                      <a:lnTo>
                        <a:pt x="1123860" y="1124108"/>
                      </a:lnTo>
                      <a:lnTo>
                        <a:pt x="1142912" y="1225708"/>
                      </a:lnTo>
                      <a:lnTo>
                        <a:pt x="1111160" y="1371760"/>
                      </a:lnTo>
                      <a:lnTo>
                        <a:pt x="1073060" y="1384460"/>
                      </a:lnTo>
                      <a:lnTo>
                        <a:pt x="1047660" y="1352708"/>
                      </a:lnTo>
                      <a:lnTo>
                        <a:pt x="1003208" y="1289208"/>
                      </a:lnTo>
                      <a:lnTo>
                        <a:pt x="996860" y="1251108"/>
                      </a:lnTo>
                      <a:lnTo>
                        <a:pt x="946060" y="1251108"/>
                      </a:lnTo>
                      <a:lnTo>
                        <a:pt x="888912" y="1206660"/>
                      </a:lnTo>
                      <a:lnTo>
                        <a:pt x="914312" y="1130460"/>
                      </a:lnTo>
                      <a:lnTo>
                        <a:pt x="914312" y="1092360"/>
                      </a:lnTo>
                      <a:lnTo>
                        <a:pt x="819060" y="1079660"/>
                      </a:lnTo>
                      <a:lnTo>
                        <a:pt x="780960" y="1066960"/>
                      </a:lnTo>
                      <a:lnTo>
                        <a:pt x="850808" y="1003460"/>
                      </a:lnTo>
                      <a:lnTo>
                        <a:pt x="812712" y="952660"/>
                      </a:lnTo>
                      <a:lnTo>
                        <a:pt x="825408" y="920908"/>
                      </a:lnTo>
                      <a:lnTo>
                        <a:pt x="742860" y="882808"/>
                      </a:lnTo>
                      <a:lnTo>
                        <a:pt x="673008" y="939960"/>
                      </a:lnTo>
                      <a:lnTo>
                        <a:pt x="634912" y="920908"/>
                      </a:lnTo>
                      <a:lnTo>
                        <a:pt x="641260" y="838360"/>
                      </a:lnTo>
                      <a:lnTo>
                        <a:pt x="469808" y="819308"/>
                      </a:lnTo>
                      <a:lnTo>
                        <a:pt x="342808" y="857408"/>
                      </a:lnTo>
                      <a:lnTo>
                        <a:pt x="290912" y="860140"/>
                      </a:lnTo>
                      <a:lnTo>
                        <a:pt x="266608" y="803432"/>
                      </a:lnTo>
                      <a:lnTo>
                        <a:pt x="276136" y="758984"/>
                      </a:lnTo>
                      <a:lnTo>
                        <a:pt x="288836" y="714532"/>
                      </a:lnTo>
                      <a:lnTo>
                        <a:pt x="225336" y="676432"/>
                      </a:lnTo>
                      <a:lnTo>
                        <a:pt x="218984" y="606584"/>
                      </a:lnTo>
                      <a:lnTo>
                        <a:pt x="114208" y="673260"/>
                      </a:lnTo>
                      <a:lnTo>
                        <a:pt x="28484" y="644684"/>
                      </a:lnTo>
                      <a:lnTo>
                        <a:pt x="25592" y="646644"/>
                      </a:lnTo>
                      <a:lnTo>
                        <a:pt x="11024" y="585946"/>
                      </a:lnTo>
                      <a:lnTo>
                        <a:pt x="15784" y="552608"/>
                      </a:lnTo>
                      <a:lnTo>
                        <a:pt x="0" y="457908"/>
                      </a:lnTo>
                      <a:lnTo>
                        <a:pt x="22136" y="473232"/>
                      </a:lnTo>
                      <a:lnTo>
                        <a:pt x="95160" y="327184"/>
                      </a:lnTo>
                      <a:lnTo>
                        <a:pt x="209460" y="346232"/>
                      </a:lnTo>
                      <a:lnTo>
                        <a:pt x="222160" y="257332"/>
                      </a:lnTo>
                      <a:lnTo>
                        <a:pt x="189180" y="238486"/>
                      </a:lnTo>
                      <a:lnTo>
                        <a:pt x="301536" y="162084"/>
                      </a:lnTo>
                      <a:lnTo>
                        <a:pt x="318204" y="140652"/>
                      </a:lnTo>
                      <a:lnTo>
                        <a:pt x="289628" y="95408"/>
                      </a:lnTo>
                      <a:lnTo>
                        <a:pt x="306296" y="69214"/>
                      </a:lnTo>
                      <a:lnTo>
                        <a:pt x="392024" y="69214"/>
                      </a:lnTo>
                      <a:lnTo>
                        <a:pt x="406312" y="109696"/>
                      </a:lnTo>
                      <a:lnTo>
                        <a:pt x="377736" y="178752"/>
                      </a:lnTo>
                      <a:lnTo>
                        <a:pt x="392024" y="209708"/>
                      </a:lnTo>
                      <a:lnTo>
                        <a:pt x="458696" y="212088"/>
                      </a:lnTo>
                      <a:lnTo>
                        <a:pt x="611096" y="119220"/>
                      </a:lnTo>
                      <a:lnTo>
                        <a:pt x="675392" y="123984"/>
                      </a:lnTo>
                      <a:lnTo>
                        <a:pt x="744708" y="51368"/>
                      </a:lnTo>
                      <a:lnTo>
                        <a:pt x="763496" y="81120"/>
                      </a:lnTo>
                      <a:lnTo>
                        <a:pt x="756352" y="114458"/>
                      </a:lnTo>
                      <a:lnTo>
                        <a:pt x="825408" y="121602"/>
                      </a:lnTo>
                      <a:lnTo>
                        <a:pt x="892084" y="62072"/>
                      </a:lnTo>
                      <a:lnTo>
                        <a:pt x="942092" y="23972"/>
                      </a:lnTo>
                      <a:lnTo>
                        <a:pt x="1004004" y="14446"/>
                      </a:lnTo>
                      <a:lnTo>
                        <a:pt x="1068296" y="26352"/>
                      </a:lnTo>
                      <a:lnTo>
                        <a:pt x="11081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7451F207-80CF-4ADF-936A-BA8FF1E9A34F}"/>
                    </a:ext>
                  </a:extLst>
                </p:cNvPr>
                <p:cNvSpPr/>
                <p:nvPr/>
              </p:nvSpPr>
              <p:spPr>
                <a:xfrm>
                  <a:off x="43975020" y="16037436"/>
                  <a:ext cx="1800448" cy="1885440"/>
                </a:xfrm>
                <a:custGeom>
                  <a:avLst/>
                  <a:gdLst>
                    <a:gd name="connsiteX0" fmla="*/ 467860 w 1800448"/>
                    <a:gd name="connsiteY0" fmla="*/ 0 h 1885440"/>
                    <a:gd name="connsiteX1" fmla="*/ 595628 w 1800448"/>
                    <a:gd name="connsiteY1" fmla="*/ 136015 h 1885440"/>
                    <a:gd name="connsiteX2" fmla="*/ 601980 w 1800448"/>
                    <a:gd name="connsiteY2" fmla="*/ 440815 h 1885440"/>
                    <a:gd name="connsiteX3" fmla="*/ 576580 w 1800448"/>
                    <a:gd name="connsiteY3" fmla="*/ 548765 h 1885440"/>
                    <a:gd name="connsiteX4" fmla="*/ 671828 w 1800448"/>
                    <a:gd name="connsiteY4" fmla="*/ 567815 h 1885440"/>
                    <a:gd name="connsiteX5" fmla="*/ 881380 w 1800448"/>
                    <a:gd name="connsiteY5" fmla="*/ 739265 h 1885440"/>
                    <a:gd name="connsiteX6" fmla="*/ 1141732 w 1800448"/>
                    <a:gd name="connsiteY6" fmla="*/ 751964 h 1885440"/>
                    <a:gd name="connsiteX7" fmla="*/ 1243332 w 1800448"/>
                    <a:gd name="connsiteY7" fmla="*/ 847216 h 1885440"/>
                    <a:gd name="connsiteX8" fmla="*/ 1256028 w 1800448"/>
                    <a:gd name="connsiteY8" fmla="*/ 986916 h 1885440"/>
                    <a:gd name="connsiteX9" fmla="*/ 1357628 w 1800448"/>
                    <a:gd name="connsiteY9" fmla="*/ 1069464 h 1885440"/>
                    <a:gd name="connsiteX10" fmla="*/ 1389380 w 1800448"/>
                    <a:gd name="connsiteY10" fmla="*/ 1145664 h 1885440"/>
                    <a:gd name="connsiteX11" fmla="*/ 1522732 w 1800448"/>
                    <a:gd name="connsiteY11" fmla="*/ 1171064 h 1885440"/>
                    <a:gd name="connsiteX12" fmla="*/ 1611628 w 1800448"/>
                    <a:gd name="connsiteY12" fmla="*/ 1088516 h 1885440"/>
                    <a:gd name="connsiteX13" fmla="*/ 1611296 w 1800448"/>
                    <a:gd name="connsiteY13" fmla="*/ 1087224 h 1885440"/>
                    <a:gd name="connsiteX14" fmla="*/ 1659256 w 1800448"/>
                    <a:gd name="connsiteY14" fmla="*/ 1101214 h 1885440"/>
                    <a:gd name="connsiteX15" fmla="*/ 1697356 w 1800448"/>
                    <a:gd name="connsiteY15" fmla="*/ 1085340 h 1885440"/>
                    <a:gd name="connsiteX16" fmla="*/ 1732280 w 1800448"/>
                    <a:gd name="connsiteY16" fmla="*/ 1158364 h 1885440"/>
                    <a:gd name="connsiteX17" fmla="*/ 1798956 w 1800448"/>
                    <a:gd name="connsiteY17" fmla="*/ 1228214 h 1885440"/>
                    <a:gd name="connsiteX18" fmla="*/ 1800448 w 1800448"/>
                    <a:gd name="connsiteY18" fmla="*/ 1237176 h 1885440"/>
                    <a:gd name="connsiteX19" fmla="*/ 1779904 w 1800448"/>
                    <a:gd name="connsiteY19" fmla="*/ 1288540 h 1885440"/>
                    <a:gd name="connsiteX20" fmla="*/ 1665604 w 1800448"/>
                    <a:gd name="connsiteY20" fmla="*/ 1298064 h 1885440"/>
                    <a:gd name="connsiteX21" fmla="*/ 1605280 w 1800448"/>
                    <a:gd name="connsiteY21" fmla="*/ 1358388 h 1885440"/>
                    <a:gd name="connsiteX22" fmla="*/ 1615628 w 1800448"/>
                    <a:gd name="connsiteY22" fmla="*/ 1372432 h 1885440"/>
                    <a:gd name="connsiteX23" fmla="*/ 1551304 w 1800448"/>
                    <a:gd name="connsiteY23" fmla="*/ 1409188 h 1885440"/>
                    <a:gd name="connsiteX24" fmla="*/ 1506856 w 1800448"/>
                    <a:gd name="connsiteY24" fmla="*/ 1352040 h 1885440"/>
                    <a:gd name="connsiteX25" fmla="*/ 1529080 w 1800448"/>
                    <a:gd name="connsiteY25" fmla="*/ 1291714 h 1885440"/>
                    <a:gd name="connsiteX26" fmla="*/ 1421132 w 1800448"/>
                    <a:gd name="connsiteY26" fmla="*/ 1266314 h 1885440"/>
                    <a:gd name="connsiteX27" fmla="*/ 1367156 w 1800448"/>
                    <a:gd name="connsiteY27" fmla="*/ 1294888 h 1885440"/>
                    <a:gd name="connsiteX28" fmla="*/ 1405256 w 1800448"/>
                    <a:gd name="connsiteY28" fmla="*/ 1336164 h 1885440"/>
                    <a:gd name="connsiteX29" fmla="*/ 1383028 w 1800448"/>
                    <a:gd name="connsiteY29" fmla="*/ 1367914 h 1885440"/>
                    <a:gd name="connsiteX30" fmla="*/ 1351280 w 1800448"/>
                    <a:gd name="connsiteY30" fmla="*/ 1371088 h 1885440"/>
                    <a:gd name="connsiteX31" fmla="*/ 1363980 w 1800448"/>
                    <a:gd name="connsiteY31" fmla="*/ 1428240 h 1885440"/>
                    <a:gd name="connsiteX32" fmla="*/ 1411604 w 1800448"/>
                    <a:gd name="connsiteY32" fmla="*/ 1456814 h 1885440"/>
                    <a:gd name="connsiteX33" fmla="*/ 1437004 w 1800448"/>
                    <a:gd name="connsiteY33" fmla="*/ 1533014 h 1885440"/>
                    <a:gd name="connsiteX34" fmla="*/ 1602104 w 1800448"/>
                    <a:gd name="connsiteY34" fmla="*/ 1548888 h 1885440"/>
                    <a:gd name="connsiteX35" fmla="*/ 1652904 w 1800448"/>
                    <a:gd name="connsiteY35" fmla="*/ 1593340 h 1885440"/>
                    <a:gd name="connsiteX36" fmla="*/ 1738628 w 1800448"/>
                    <a:gd name="connsiteY36" fmla="*/ 1701288 h 1885440"/>
                    <a:gd name="connsiteX37" fmla="*/ 1735456 w 1800448"/>
                    <a:gd name="connsiteY37" fmla="*/ 1761614 h 1885440"/>
                    <a:gd name="connsiteX38" fmla="*/ 1700532 w 1800448"/>
                    <a:gd name="connsiteY38" fmla="*/ 1825114 h 1885440"/>
                    <a:gd name="connsiteX39" fmla="*/ 1694628 w 1800448"/>
                    <a:gd name="connsiteY39" fmla="*/ 1869390 h 1885440"/>
                    <a:gd name="connsiteX40" fmla="*/ 1694180 w 1800448"/>
                    <a:gd name="connsiteY40" fmla="*/ 1869564 h 1885440"/>
                    <a:gd name="connsiteX41" fmla="*/ 1694472 w 1800448"/>
                    <a:gd name="connsiteY41" fmla="*/ 1870564 h 1885440"/>
                    <a:gd name="connsiteX42" fmla="*/ 1694180 w 1800448"/>
                    <a:gd name="connsiteY42" fmla="*/ 1872740 h 1885440"/>
                    <a:gd name="connsiteX43" fmla="*/ 1554480 w 1800448"/>
                    <a:gd name="connsiteY43" fmla="*/ 1850514 h 1885440"/>
                    <a:gd name="connsiteX44" fmla="*/ 1535428 w 1800448"/>
                    <a:gd name="connsiteY44" fmla="*/ 1885440 h 1885440"/>
                    <a:gd name="connsiteX45" fmla="*/ 1440180 w 1800448"/>
                    <a:gd name="connsiteY45" fmla="*/ 1863214 h 1885440"/>
                    <a:gd name="connsiteX46" fmla="*/ 1437004 w 1800448"/>
                    <a:gd name="connsiteY46" fmla="*/ 1780664 h 1885440"/>
                    <a:gd name="connsiteX47" fmla="*/ 1392556 w 1800448"/>
                    <a:gd name="connsiteY47" fmla="*/ 1736214 h 1885440"/>
                    <a:gd name="connsiteX48" fmla="*/ 1348104 w 1800448"/>
                    <a:gd name="connsiteY48" fmla="*/ 1736214 h 1885440"/>
                    <a:gd name="connsiteX49" fmla="*/ 1344932 w 1800448"/>
                    <a:gd name="connsiteY49" fmla="*/ 1682240 h 1885440"/>
                    <a:gd name="connsiteX50" fmla="*/ 1319532 w 1800448"/>
                    <a:gd name="connsiteY50" fmla="*/ 1653664 h 1885440"/>
                    <a:gd name="connsiteX51" fmla="*/ 1252856 w 1800448"/>
                    <a:gd name="connsiteY51" fmla="*/ 1625088 h 1885440"/>
                    <a:gd name="connsiteX52" fmla="*/ 1208404 w 1800448"/>
                    <a:gd name="connsiteY52" fmla="*/ 1640964 h 1885440"/>
                    <a:gd name="connsiteX53" fmla="*/ 1183004 w 1800448"/>
                    <a:gd name="connsiteY53" fmla="*/ 1713988 h 1885440"/>
                    <a:gd name="connsiteX54" fmla="*/ 1084580 w 1800448"/>
                    <a:gd name="connsiteY54" fmla="*/ 1691764 h 1885440"/>
                    <a:gd name="connsiteX55" fmla="*/ 1030604 w 1800448"/>
                    <a:gd name="connsiteY55" fmla="*/ 1625088 h 1885440"/>
                    <a:gd name="connsiteX56" fmla="*/ 1008380 w 1800448"/>
                    <a:gd name="connsiteY56" fmla="*/ 1625088 h 1885440"/>
                    <a:gd name="connsiteX57" fmla="*/ 1005204 w 1800448"/>
                    <a:gd name="connsiteY57" fmla="*/ 1571114 h 1885440"/>
                    <a:gd name="connsiteX58" fmla="*/ 1014732 w 1800448"/>
                    <a:gd name="connsiteY58" fmla="*/ 1510788 h 1885440"/>
                    <a:gd name="connsiteX59" fmla="*/ 1013804 w 1800448"/>
                    <a:gd name="connsiteY59" fmla="*/ 1508930 h 1885440"/>
                    <a:gd name="connsiteX60" fmla="*/ 1071880 w 1800448"/>
                    <a:gd name="connsiteY60" fmla="*/ 1386964 h 1885440"/>
                    <a:gd name="connsiteX61" fmla="*/ 982980 w 1800448"/>
                    <a:gd name="connsiteY61" fmla="*/ 1336164 h 1885440"/>
                    <a:gd name="connsiteX62" fmla="*/ 989332 w 1800448"/>
                    <a:gd name="connsiteY62" fmla="*/ 1221864 h 1885440"/>
                    <a:gd name="connsiteX63" fmla="*/ 843280 w 1800448"/>
                    <a:gd name="connsiteY63" fmla="*/ 1107564 h 1885440"/>
                    <a:gd name="connsiteX64" fmla="*/ 671828 w 1800448"/>
                    <a:gd name="connsiteY64" fmla="*/ 904364 h 1885440"/>
                    <a:gd name="connsiteX65" fmla="*/ 589280 w 1800448"/>
                    <a:gd name="connsiteY65" fmla="*/ 904364 h 1885440"/>
                    <a:gd name="connsiteX66" fmla="*/ 494028 w 1800448"/>
                    <a:gd name="connsiteY66" fmla="*/ 834516 h 1885440"/>
                    <a:gd name="connsiteX67" fmla="*/ 386080 w 1800448"/>
                    <a:gd name="connsiteY67" fmla="*/ 847216 h 1885440"/>
                    <a:gd name="connsiteX68" fmla="*/ 335280 w 1800448"/>
                    <a:gd name="connsiteY68" fmla="*/ 898016 h 1885440"/>
                    <a:gd name="connsiteX69" fmla="*/ 240028 w 1800448"/>
                    <a:gd name="connsiteY69" fmla="*/ 898016 h 1885440"/>
                    <a:gd name="connsiteX70" fmla="*/ 222664 w 1800448"/>
                    <a:gd name="connsiteY70" fmla="*/ 894544 h 1885440"/>
                    <a:gd name="connsiteX71" fmla="*/ 228600 w 1800448"/>
                    <a:gd name="connsiteY71" fmla="*/ 878964 h 1885440"/>
                    <a:gd name="connsiteX72" fmla="*/ 160020 w 1800448"/>
                    <a:gd name="connsiteY72" fmla="*/ 856104 h 1885440"/>
                    <a:gd name="connsiteX73" fmla="*/ 152400 w 1800448"/>
                    <a:gd name="connsiteY73" fmla="*/ 795144 h 1885440"/>
                    <a:gd name="connsiteX74" fmla="*/ 281940 w 1800448"/>
                    <a:gd name="connsiteY74" fmla="*/ 597025 h 1885440"/>
                    <a:gd name="connsiteX75" fmla="*/ 251460 w 1800448"/>
                    <a:gd name="connsiteY75" fmla="*/ 566545 h 1885440"/>
                    <a:gd name="connsiteX76" fmla="*/ 167640 w 1800448"/>
                    <a:gd name="connsiteY76" fmla="*/ 566545 h 1885440"/>
                    <a:gd name="connsiteX77" fmla="*/ 121920 w 1800448"/>
                    <a:gd name="connsiteY77" fmla="*/ 475105 h 1885440"/>
                    <a:gd name="connsiteX78" fmla="*/ 152400 w 1800448"/>
                    <a:gd name="connsiteY78" fmla="*/ 383665 h 1885440"/>
                    <a:gd name="connsiteX79" fmla="*/ 45720 w 1800448"/>
                    <a:gd name="connsiteY79" fmla="*/ 307465 h 1885440"/>
                    <a:gd name="connsiteX80" fmla="*/ 0 w 1800448"/>
                    <a:gd name="connsiteY80" fmla="*/ 261745 h 1885440"/>
                    <a:gd name="connsiteX81" fmla="*/ 14504 w 1800448"/>
                    <a:gd name="connsiteY81" fmla="*/ 167480 h 1885440"/>
                    <a:gd name="connsiteX82" fmla="*/ 22860 w 1800448"/>
                    <a:gd name="connsiteY82" fmla="*/ 177925 h 1885440"/>
                    <a:gd name="connsiteX83" fmla="*/ 175260 w 1800448"/>
                    <a:gd name="connsiteY83" fmla="*/ 94105 h 1885440"/>
                    <a:gd name="connsiteX84" fmla="*/ 289560 w 1800448"/>
                    <a:gd name="connsiteY84" fmla="*/ 147445 h 1885440"/>
                    <a:gd name="connsiteX85" fmla="*/ 396240 w 1800448"/>
                    <a:gd name="connsiteY85" fmla="*/ 17905 h 1885440"/>
                    <a:gd name="connsiteX86" fmla="*/ 467860 w 1800448"/>
                    <a:gd name="connsiteY86" fmla="*/ 0 h 1885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800448" h="1885440">
                      <a:moveTo>
                        <a:pt x="467860" y="0"/>
                      </a:moveTo>
                      <a:lnTo>
                        <a:pt x="595628" y="136015"/>
                      </a:lnTo>
                      <a:lnTo>
                        <a:pt x="601980" y="440815"/>
                      </a:lnTo>
                      <a:lnTo>
                        <a:pt x="576580" y="548765"/>
                      </a:lnTo>
                      <a:lnTo>
                        <a:pt x="671828" y="567815"/>
                      </a:lnTo>
                      <a:lnTo>
                        <a:pt x="881380" y="739265"/>
                      </a:lnTo>
                      <a:lnTo>
                        <a:pt x="1141732" y="751964"/>
                      </a:lnTo>
                      <a:lnTo>
                        <a:pt x="1243332" y="847216"/>
                      </a:lnTo>
                      <a:lnTo>
                        <a:pt x="1256028" y="986916"/>
                      </a:lnTo>
                      <a:lnTo>
                        <a:pt x="1357628" y="1069464"/>
                      </a:lnTo>
                      <a:lnTo>
                        <a:pt x="1389380" y="1145664"/>
                      </a:lnTo>
                      <a:lnTo>
                        <a:pt x="1522732" y="1171064"/>
                      </a:lnTo>
                      <a:lnTo>
                        <a:pt x="1611628" y="1088516"/>
                      </a:lnTo>
                      <a:lnTo>
                        <a:pt x="1611296" y="1087224"/>
                      </a:lnTo>
                      <a:lnTo>
                        <a:pt x="1659256" y="1101214"/>
                      </a:lnTo>
                      <a:lnTo>
                        <a:pt x="1697356" y="1085340"/>
                      </a:lnTo>
                      <a:lnTo>
                        <a:pt x="1732280" y="1158364"/>
                      </a:lnTo>
                      <a:lnTo>
                        <a:pt x="1798956" y="1228214"/>
                      </a:lnTo>
                      <a:lnTo>
                        <a:pt x="1800448" y="1237176"/>
                      </a:lnTo>
                      <a:lnTo>
                        <a:pt x="1779904" y="1288540"/>
                      </a:lnTo>
                      <a:lnTo>
                        <a:pt x="1665604" y="1298064"/>
                      </a:lnTo>
                      <a:lnTo>
                        <a:pt x="1605280" y="1358388"/>
                      </a:lnTo>
                      <a:lnTo>
                        <a:pt x="1615628" y="1372432"/>
                      </a:lnTo>
                      <a:lnTo>
                        <a:pt x="1551304" y="1409188"/>
                      </a:lnTo>
                      <a:lnTo>
                        <a:pt x="1506856" y="1352040"/>
                      </a:lnTo>
                      <a:lnTo>
                        <a:pt x="1529080" y="1291714"/>
                      </a:lnTo>
                      <a:lnTo>
                        <a:pt x="1421132" y="1266314"/>
                      </a:lnTo>
                      <a:lnTo>
                        <a:pt x="1367156" y="1294888"/>
                      </a:lnTo>
                      <a:lnTo>
                        <a:pt x="1405256" y="1336164"/>
                      </a:lnTo>
                      <a:lnTo>
                        <a:pt x="1383028" y="1367914"/>
                      </a:lnTo>
                      <a:lnTo>
                        <a:pt x="1351280" y="1371088"/>
                      </a:lnTo>
                      <a:lnTo>
                        <a:pt x="1363980" y="1428240"/>
                      </a:lnTo>
                      <a:lnTo>
                        <a:pt x="1411604" y="1456814"/>
                      </a:lnTo>
                      <a:lnTo>
                        <a:pt x="1437004" y="1533014"/>
                      </a:lnTo>
                      <a:lnTo>
                        <a:pt x="1602104" y="1548888"/>
                      </a:lnTo>
                      <a:lnTo>
                        <a:pt x="1652904" y="1593340"/>
                      </a:lnTo>
                      <a:lnTo>
                        <a:pt x="1738628" y="1701288"/>
                      </a:lnTo>
                      <a:lnTo>
                        <a:pt x="1735456" y="1761614"/>
                      </a:lnTo>
                      <a:lnTo>
                        <a:pt x="1700532" y="1825114"/>
                      </a:lnTo>
                      <a:lnTo>
                        <a:pt x="1694628" y="1869390"/>
                      </a:lnTo>
                      <a:lnTo>
                        <a:pt x="1694180" y="1869564"/>
                      </a:lnTo>
                      <a:lnTo>
                        <a:pt x="1694472" y="1870564"/>
                      </a:lnTo>
                      <a:lnTo>
                        <a:pt x="1694180" y="1872740"/>
                      </a:lnTo>
                      <a:lnTo>
                        <a:pt x="1554480" y="1850514"/>
                      </a:lnTo>
                      <a:lnTo>
                        <a:pt x="1535428" y="1885440"/>
                      </a:lnTo>
                      <a:lnTo>
                        <a:pt x="1440180" y="1863214"/>
                      </a:lnTo>
                      <a:lnTo>
                        <a:pt x="1437004" y="1780664"/>
                      </a:lnTo>
                      <a:lnTo>
                        <a:pt x="1392556" y="1736214"/>
                      </a:lnTo>
                      <a:lnTo>
                        <a:pt x="1348104" y="1736214"/>
                      </a:lnTo>
                      <a:lnTo>
                        <a:pt x="1344932" y="1682240"/>
                      </a:lnTo>
                      <a:lnTo>
                        <a:pt x="1319532" y="1653664"/>
                      </a:lnTo>
                      <a:lnTo>
                        <a:pt x="1252856" y="1625088"/>
                      </a:lnTo>
                      <a:lnTo>
                        <a:pt x="1208404" y="1640964"/>
                      </a:lnTo>
                      <a:lnTo>
                        <a:pt x="1183004" y="1713988"/>
                      </a:lnTo>
                      <a:lnTo>
                        <a:pt x="1084580" y="1691764"/>
                      </a:lnTo>
                      <a:lnTo>
                        <a:pt x="1030604" y="1625088"/>
                      </a:lnTo>
                      <a:lnTo>
                        <a:pt x="1008380" y="1625088"/>
                      </a:lnTo>
                      <a:lnTo>
                        <a:pt x="1005204" y="1571114"/>
                      </a:lnTo>
                      <a:lnTo>
                        <a:pt x="1014732" y="1510788"/>
                      </a:lnTo>
                      <a:lnTo>
                        <a:pt x="1013804" y="1508930"/>
                      </a:lnTo>
                      <a:lnTo>
                        <a:pt x="1071880" y="1386964"/>
                      </a:lnTo>
                      <a:lnTo>
                        <a:pt x="982980" y="1336164"/>
                      </a:lnTo>
                      <a:lnTo>
                        <a:pt x="989332" y="1221864"/>
                      </a:lnTo>
                      <a:lnTo>
                        <a:pt x="843280" y="1107564"/>
                      </a:lnTo>
                      <a:lnTo>
                        <a:pt x="671828" y="904364"/>
                      </a:lnTo>
                      <a:lnTo>
                        <a:pt x="589280" y="904364"/>
                      </a:lnTo>
                      <a:lnTo>
                        <a:pt x="494028" y="834516"/>
                      </a:lnTo>
                      <a:lnTo>
                        <a:pt x="386080" y="847216"/>
                      </a:lnTo>
                      <a:lnTo>
                        <a:pt x="335280" y="898016"/>
                      </a:lnTo>
                      <a:lnTo>
                        <a:pt x="240028" y="898016"/>
                      </a:lnTo>
                      <a:lnTo>
                        <a:pt x="222664" y="894544"/>
                      </a:lnTo>
                      <a:lnTo>
                        <a:pt x="228600" y="878964"/>
                      </a:lnTo>
                      <a:lnTo>
                        <a:pt x="160020" y="856104"/>
                      </a:lnTo>
                      <a:lnTo>
                        <a:pt x="152400" y="795144"/>
                      </a:lnTo>
                      <a:lnTo>
                        <a:pt x="281940" y="597025"/>
                      </a:lnTo>
                      <a:lnTo>
                        <a:pt x="251460" y="566545"/>
                      </a:lnTo>
                      <a:lnTo>
                        <a:pt x="167640" y="566545"/>
                      </a:lnTo>
                      <a:lnTo>
                        <a:pt x="121920" y="475105"/>
                      </a:lnTo>
                      <a:lnTo>
                        <a:pt x="152400" y="383665"/>
                      </a:lnTo>
                      <a:lnTo>
                        <a:pt x="45720" y="307465"/>
                      </a:lnTo>
                      <a:lnTo>
                        <a:pt x="0" y="261745"/>
                      </a:lnTo>
                      <a:lnTo>
                        <a:pt x="14504" y="167480"/>
                      </a:lnTo>
                      <a:lnTo>
                        <a:pt x="22860" y="177925"/>
                      </a:lnTo>
                      <a:lnTo>
                        <a:pt x="175260" y="94105"/>
                      </a:lnTo>
                      <a:lnTo>
                        <a:pt x="289560" y="147445"/>
                      </a:lnTo>
                      <a:lnTo>
                        <a:pt x="396240" y="17905"/>
                      </a:lnTo>
                      <a:lnTo>
                        <a:pt x="4678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7786F3F0-0334-4CF7-A203-9EBB349945EC}"/>
                    </a:ext>
                  </a:extLst>
                </p:cNvPr>
                <p:cNvSpPr/>
                <p:nvPr/>
              </p:nvSpPr>
              <p:spPr>
                <a:xfrm>
                  <a:off x="45535848" y="16433802"/>
                  <a:ext cx="1085852" cy="1006677"/>
                </a:xfrm>
                <a:custGeom>
                  <a:avLst/>
                  <a:gdLst>
                    <a:gd name="connsiteX0" fmla="*/ 755652 w 1085852"/>
                    <a:gd name="connsiteY0" fmla="*/ 0 h 1006677"/>
                    <a:gd name="connsiteX1" fmla="*/ 819152 w 1085852"/>
                    <a:gd name="connsiteY1" fmla="*/ 50800 h 1006677"/>
                    <a:gd name="connsiteX2" fmla="*/ 895352 w 1085852"/>
                    <a:gd name="connsiteY2" fmla="*/ 50800 h 1006677"/>
                    <a:gd name="connsiteX3" fmla="*/ 1022352 w 1085852"/>
                    <a:gd name="connsiteY3" fmla="*/ 127000 h 1006677"/>
                    <a:gd name="connsiteX4" fmla="*/ 1060452 w 1085852"/>
                    <a:gd name="connsiteY4" fmla="*/ 127000 h 1006677"/>
                    <a:gd name="connsiteX5" fmla="*/ 1062748 w 1085852"/>
                    <a:gd name="connsiteY5" fmla="*/ 120110 h 1006677"/>
                    <a:gd name="connsiteX6" fmla="*/ 1085852 w 1085852"/>
                    <a:gd name="connsiteY6" fmla="*/ 171450 h 1006677"/>
                    <a:gd name="connsiteX7" fmla="*/ 1047752 w 1085852"/>
                    <a:gd name="connsiteY7" fmla="*/ 241300 h 1006677"/>
                    <a:gd name="connsiteX8" fmla="*/ 1047752 w 1085852"/>
                    <a:gd name="connsiteY8" fmla="*/ 301253 h 1006677"/>
                    <a:gd name="connsiteX9" fmla="*/ 1041400 w 1085852"/>
                    <a:gd name="connsiteY9" fmla="*/ 304005 h 1006677"/>
                    <a:gd name="connsiteX10" fmla="*/ 981872 w 1085852"/>
                    <a:gd name="connsiteY10" fmla="*/ 384967 h 1006677"/>
                    <a:gd name="connsiteX11" fmla="*/ 939008 w 1085852"/>
                    <a:gd name="connsiteY11" fmla="*/ 399255 h 1006677"/>
                    <a:gd name="connsiteX12" fmla="*/ 927104 w 1085852"/>
                    <a:gd name="connsiteY12" fmla="*/ 551655 h 1006677"/>
                    <a:gd name="connsiteX13" fmla="*/ 948532 w 1085852"/>
                    <a:gd name="connsiteY13" fmla="*/ 565943 h 1006677"/>
                    <a:gd name="connsiteX14" fmla="*/ 939008 w 1085852"/>
                    <a:gd name="connsiteY14" fmla="*/ 627855 h 1006677"/>
                    <a:gd name="connsiteX15" fmla="*/ 1019972 w 1085852"/>
                    <a:gd name="connsiteY15" fmla="*/ 775493 h 1006677"/>
                    <a:gd name="connsiteX16" fmla="*/ 1027116 w 1085852"/>
                    <a:gd name="connsiteY16" fmla="*/ 804067 h 1006677"/>
                    <a:gd name="connsiteX17" fmla="*/ 1036900 w 1085852"/>
                    <a:gd name="connsiteY17" fmla="*/ 819559 h 1006677"/>
                    <a:gd name="connsiteX18" fmla="*/ 967584 w 1085852"/>
                    <a:gd name="connsiteY18" fmla="*/ 892175 h 1006677"/>
                    <a:gd name="connsiteX19" fmla="*/ 903288 w 1085852"/>
                    <a:gd name="connsiteY19" fmla="*/ 887411 h 1006677"/>
                    <a:gd name="connsiteX20" fmla="*/ 750888 w 1085852"/>
                    <a:gd name="connsiteY20" fmla="*/ 980279 h 1006677"/>
                    <a:gd name="connsiteX21" fmla="*/ 684216 w 1085852"/>
                    <a:gd name="connsiteY21" fmla="*/ 977899 h 1006677"/>
                    <a:gd name="connsiteX22" fmla="*/ 669928 w 1085852"/>
                    <a:gd name="connsiteY22" fmla="*/ 946943 h 1006677"/>
                    <a:gd name="connsiteX23" fmla="*/ 698504 w 1085852"/>
                    <a:gd name="connsiteY23" fmla="*/ 877887 h 1006677"/>
                    <a:gd name="connsiteX24" fmla="*/ 684216 w 1085852"/>
                    <a:gd name="connsiteY24" fmla="*/ 837405 h 1006677"/>
                    <a:gd name="connsiteX25" fmla="*/ 598488 w 1085852"/>
                    <a:gd name="connsiteY25" fmla="*/ 837405 h 1006677"/>
                    <a:gd name="connsiteX26" fmla="*/ 581820 w 1085852"/>
                    <a:gd name="connsiteY26" fmla="*/ 863599 h 1006677"/>
                    <a:gd name="connsiteX27" fmla="*/ 610396 w 1085852"/>
                    <a:gd name="connsiteY27" fmla="*/ 908843 h 1006677"/>
                    <a:gd name="connsiteX28" fmla="*/ 593728 w 1085852"/>
                    <a:gd name="connsiteY28" fmla="*/ 930275 h 1006677"/>
                    <a:gd name="connsiteX29" fmla="*/ 481372 w 1085852"/>
                    <a:gd name="connsiteY29" fmla="*/ 1006677 h 1006677"/>
                    <a:gd name="connsiteX30" fmla="*/ 403228 w 1085852"/>
                    <a:gd name="connsiteY30" fmla="*/ 962023 h 1006677"/>
                    <a:gd name="connsiteX31" fmla="*/ 387352 w 1085852"/>
                    <a:gd name="connsiteY31" fmla="*/ 927099 h 1006677"/>
                    <a:gd name="connsiteX32" fmla="*/ 422276 w 1085852"/>
                    <a:gd name="connsiteY32" fmla="*/ 888999 h 1006677"/>
                    <a:gd name="connsiteX33" fmla="*/ 355600 w 1085852"/>
                    <a:gd name="connsiteY33" fmla="*/ 847723 h 1006677"/>
                    <a:gd name="connsiteX34" fmla="*/ 304800 w 1085852"/>
                    <a:gd name="connsiteY34" fmla="*/ 876299 h 1006677"/>
                    <a:gd name="connsiteX35" fmla="*/ 244476 w 1085852"/>
                    <a:gd name="connsiteY35" fmla="*/ 828675 h 1006677"/>
                    <a:gd name="connsiteX36" fmla="*/ 239620 w 1085852"/>
                    <a:gd name="connsiteY36" fmla="*/ 840811 h 1006677"/>
                    <a:gd name="connsiteX37" fmla="*/ 238128 w 1085852"/>
                    <a:gd name="connsiteY37" fmla="*/ 831849 h 1006677"/>
                    <a:gd name="connsiteX38" fmla="*/ 171452 w 1085852"/>
                    <a:gd name="connsiteY38" fmla="*/ 761999 h 1006677"/>
                    <a:gd name="connsiteX39" fmla="*/ 136528 w 1085852"/>
                    <a:gd name="connsiteY39" fmla="*/ 688975 h 1006677"/>
                    <a:gd name="connsiteX40" fmla="*/ 98428 w 1085852"/>
                    <a:gd name="connsiteY40" fmla="*/ 704849 h 1006677"/>
                    <a:gd name="connsiteX41" fmla="*/ 50468 w 1085852"/>
                    <a:gd name="connsiteY41" fmla="*/ 690859 h 1006677"/>
                    <a:gd name="connsiteX42" fmla="*/ 0 w 1085852"/>
                    <a:gd name="connsiteY42" fmla="*/ 495299 h 1006677"/>
                    <a:gd name="connsiteX43" fmla="*/ 165104 w 1085852"/>
                    <a:gd name="connsiteY43" fmla="*/ 361951 h 1006677"/>
                    <a:gd name="connsiteX44" fmla="*/ 241304 w 1085852"/>
                    <a:gd name="connsiteY44" fmla="*/ 387351 h 1006677"/>
                    <a:gd name="connsiteX45" fmla="*/ 317504 w 1085852"/>
                    <a:gd name="connsiteY45" fmla="*/ 336550 h 1006677"/>
                    <a:gd name="connsiteX46" fmla="*/ 260352 w 1085852"/>
                    <a:gd name="connsiteY46" fmla="*/ 203200 h 1006677"/>
                    <a:gd name="connsiteX47" fmla="*/ 298452 w 1085852"/>
                    <a:gd name="connsiteY47" fmla="*/ 114300 h 1006677"/>
                    <a:gd name="connsiteX48" fmla="*/ 425452 w 1085852"/>
                    <a:gd name="connsiteY48" fmla="*/ 165100 h 1006677"/>
                    <a:gd name="connsiteX49" fmla="*/ 438152 w 1085852"/>
                    <a:gd name="connsiteY49" fmla="*/ 241300 h 1006677"/>
                    <a:gd name="connsiteX50" fmla="*/ 501652 w 1085852"/>
                    <a:gd name="connsiteY50" fmla="*/ 254000 h 1006677"/>
                    <a:gd name="connsiteX51" fmla="*/ 565152 w 1085852"/>
                    <a:gd name="connsiteY51" fmla="*/ 254000 h 1006677"/>
                    <a:gd name="connsiteX52" fmla="*/ 628652 w 1085852"/>
                    <a:gd name="connsiteY52" fmla="*/ 114300 h 1006677"/>
                    <a:gd name="connsiteX53" fmla="*/ 730252 w 1085852"/>
                    <a:gd name="connsiteY53" fmla="*/ 101600 h 1006677"/>
                    <a:gd name="connsiteX54" fmla="*/ 755652 w 1085852"/>
                    <a:gd name="connsiteY54" fmla="*/ 0 h 1006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1085852" h="1006677">
                      <a:moveTo>
                        <a:pt x="755652" y="0"/>
                      </a:moveTo>
                      <a:lnTo>
                        <a:pt x="819152" y="50800"/>
                      </a:lnTo>
                      <a:lnTo>
                        <a:pt x="895352" y="50800"/>
                      </a:lnTo>
                      <a:lnTo>
                        <a:pt x="1022352" y="127000"/>
                      </a:lnTo>
                      <a:lnTo>
                        <a:pt x="1060452" y="127000"/>
                      </a:lnTo>
                      <a:lnTo>
                        <a:pt x="1062748" y="120110"/>
                      </a:lnTo>
                      <a:lnTo>
                        <a:pt x="1085852" y="171450"/>
                      </a:lnTo>
                      <a:lnTo>
                        <a:pt x="1047752" y="241300"/>
                      </a:lnTo>
                      <a:lnTo>
                        <a:pt x="1047752" y="301253"/>
                      </a:lnTo>
                      <a:lnTo>
                        <a:pt x="1041400" y="304005"/>
                      </a:lnTo>
                      <a:lnTo>
                        <a:pt x="981872" y="384967"/>
                      </a:lnTo>
                      <a:lnTo>
                        <a:pt x="939008" y="399255"/>
                      </a:lnTo>
                      <a:lnTo>
                        <a:pt x="927104" y="551655"/>
                      </a:lnTo>
                      <a:lnTo>
                        <a:pt x="948532" y="565943"/>
                      </a:lnTo>
                      <a:lnTo>
                        <a:pt x="939008" y="627855"/>
                      </a:lnTo>
                      <a:lnTo>
                        <a:pt x="1019972" y="775493"/>
                      </a:lnTo>
                      <a:lnTo>
                        <a:pt x="1027116" y="804067"/>
                      </a:lnTo>
                      <a:lnTo>
                        <a:pt x="1036900" y="819559"/>
                      </a:lnTo>
                      <a:lnTo>
                        <a:pt x="967584" y="892175"/>
                      </a:lnTo>
                      <a:lnTo>
                        <a:pt x="903288" y="887411"/>
                      </a:lnTo>
                      <a:lnTo>
                        <a:pt x="750888" y="980279"/>
                      </a:lnTo>
                      <a:lnTo>
                        <a:pt x="684216" y="977899"/>
                      </a:lnTo>
                      <a:lnTo>
                        <a:pt x="669928" y="946943"/>
                      </a:lnTo>
                      <a:lnTo>
                        <a:pt x="698504" y="877887"/>
                      </a:lnTo>
                      <a:lnTo>
                        <a:pt x="684216" y="837405"/>
                      </a:lnTo>
                      <a:lnTo>
                        <a:pt x="598488" y="837405"/>
                      </a:lnTo>
                      <a:lnTo>
                        <a:pt x="581820" y="863599"/>
                      </a:lnTo>
                      <a:lnTo>
                        <a:pt x="610396" y="908843"/>
                      </a:lnTo>
                      <a:lnTo>
                        <a:pt x="593728" y="930275"/>
                      </a:lnTo>
                      <a:lnTo>
                        <a:pt x="481372" y="1006677"/>
                      </a:lnTo>
                      <a:lnTo>
                        <a:pt x="403228" y="962023"/>
                      </a:lnTo>
                      <a:lnTo>
                        <a:pt x="387352" y="927099"/>
                      </a:lnTo>
                      <a:lnTo>
                        <a:pt x="422276" y="888999"/>
                      </a:lnTo>
                      <a:lnTo>
                        <a:pt x="355600" y="847723"/>
                      </a:lnTo>
                      <a:lnTo>
                        <a:pt x="304800" y="876299"/>
                      </a:lnTo>
                      <a:lnTo>
                        <a:pt x="244476" y="828675"/>
                      </a:lnTo>
                      <a:lnTo>
                        <a:pt x="239620" y="840811"/>
                      </a:lnTo>
                      <a:lnTo>
                        <a:pt x="238128" y="831849"/>
                      </a:lnTo>
                      <a:lnTo>
                        <a:pt x="171452" y="761999"/>
                      </a:lnTo>
                      <a:lnTo>
                        <a:pt x="136528" y="688975"/>
                      </a:lnTo>
                      <a:lnTo>
                        <a:pt x="98428" y="704849"/>
                      </a:lnTo>
                      <a:lnTo>
                        <a:pt x="50468" y="690859"/>
                      </a:lnTo>
                      <a:lnTo>
                        <a:pt x="0" y="495299"/>
                      </a:lnTo>
                      <a:lnTo>
                        <a:pt x="165104" y="361951"/>
                      </a:lnTo>
                      <a:lnTo>
                        <a:pt x="241304" y="387351"/>
                      </a:lnTo>
                      <a:lnTo>
                        <a:pt x="317504" y="336550"/>
                      </a:lnTo>
                      <a:lnTo>
                        <a:pt x="260352" y="203200"/>
                      </a:lnTo>
                      <a:lnTo>
                        <a:pt x="298452" y="114300"/>
                      </a:lnTo>
                      <a:lnTo>
                        <a:pt x="425452" y="165100"/>
                      </a:lnTo>
                      <a:lnTo>
                        <a:pt x="438152" y="241300"/>
                      </a:lnTo>
                      <a:lnTo>
                        <a:pt x="501652" y="254000"/>
                      </a:lnTo>
                      <a:lnTo>
                        <a:pt x="565152" y="254000"/>
                      </a:lnTo>
                      <a:lnTo>
                        <a:pt x="628652" y="114300"/>
                      </a:lnTo>
                      <a:lnTo>
                        <a:pt x="730252" y="101600"/>
                      </a:lnTo>
                      <a:lnTo>
                        <a:pt x="7556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34DC29B2-46E9-4776-91ED-4257E3A39C63}"/>
                    </a:ext>
                  </a:extLst>
                </p:cNvPr>
                <p:cNvSpPr/>
                <p:nvPr/>
              </p:nvSpPr>
              <p:spPr>
                <a:xfrm>
                  <a:off x="45326300" y="17303750"/>
                  <a:ext cx="527332" cy="609602"/>
                </a:xfrm>
                <a:custGeom>
                  <a:avLst/>
                  <a:gdLst>
                    <a:gd name="connsiteX0" fmla="*/ 69852 w 527332"/>
                    <a:gd name="connsiteY0" fmla="*/ 0 h 609602"/>
                    <a:gd name="connsiteX1" fmla="*/ 177800 w 527332"/>
                    <a:gd name="connsiteY1" fmla="*/ 25400 h 609602"/>
                    <a:gd name="connsiteX2" fmla="*/ 155576 w 527332"/>
                    <a:gd name="connsiteY2" fmla="*/ 85726 h 609602"/>
                    <a:gd name="connsiteX3" fmla="*/ 200024 w 527332"/>
                    <a:gd name="connsiteY3" fmla="*/ 142874 h 609602"/>
                    <a:gd name="connsiteX4" fmla="*/ 264348 w 527332"/>
                    <a:gd name="connsiteY4" fmla="*/ 106118 h 609602"/>
                    <a:gd name="connsiteX5" fmla="*/ 298452 w 527332"/>
                    <a:gd name="connsiteY5" fmla="*/ 152402 h 609602"/>
                    <a:gd name="connsiteX6" fmla="*/ 222252 w 527332"/>
                    <a:gd name="connsiteY6" fmla="*/ 203202 h 609602"/>
                    <a:gd name="connsiteX7" fmla="*/ 298452 w 527332"/>
                    <a:gd name="connsiteY7" fmla="*/ 244474 h 609602"/>
                    <a:gd name="connsiteX8" fmla="*/ 406400 w 527332"/>
                    <a:gd name="connsiteY8" fmla="*/ 247650 h 609602"/>
                    <a:gd name="connsiteX9" fmla="*/ 441324 w 527332"/>
                    <a:gd name="connsiteY9" fmla="*/ 314326 h 609602"/>
                    <a:gd name="connsiteX10" fmla="*/ 501740 w 527332"/>
                    <a:gd name="connsiteY10" fmla="*/ 356150 h 609602"/>
                    <a:gd name="connsiteX11" fmla="*/ 517524 w 527332"/>
                    <a:gd name="connsiteY11" fmla="*/ 450850 h 609602"/>
                    <a:gd name="connsiteX12" fmla="*/ 512764 w 527332"/>
                    <a:gd name="connsiteY12" fmla="*/ 484188 h 609602"/>
                    <a:gd name="connsiteX13" fmla="*/ 527332 w 527332"/>
                    <a:gd name="connsiteY13" fmla="*/ 544886 h 609602"/>
                    <a:gd name="connsiteX14" fmla="*/ 431800 w 527332"/>
                    <a:gd name="connsiteY14" fmla="*/ 609602 h 609602"/>
                    <a:gd name="connsiteX15" fmla="*/ 400052 w 527332"/>
                    <a:gd name="connsiteY15" fmla="*/ 581026 h 609602"/>
                    <a:gd name="connsiteX16" fmla="*/ 343348 w 527332"/>
                    <a:gd name="connsiteY16" fmla="*/ 603076 h 609602"/>
                    <a:gd name="connsiteX17" fmla="*/ 349252 w 527332"/>
                    <a:gd name="connsiteY17" fmla="*/ 558800 h 609602"/>
                    <a:gd name="connsiteX18" fmla="*/ 384176 w 527332"/>
                    <a:gd name="connsiteY18" fmla="*/ 495300 h 609602"/>
                    <a:gd name="connsiteX19" fmla="*/ 387348 w 527332"/>
                    <a:gd name="connsiteY19" fmla="*/ 434974 h 609602"/>
                    <a:gd name="connsiteX20" fmla="*/ 301624 w 527332"/>
                    <a:gd name="connsiteY20" fmla="*/ 327026 h 609602"/>
                    <a:gd name="connsiteX21" fmla="*/ 250824 w 527332"/>
                    <a:gd name="connsiteY21" fmla="*/ 282574 h 609602"/>
                    <a:gd name="connsiteX22" fmla="*/ 85724 w 527332"/>
                    <a:gd name="connsiteY22" fmla="*/ 266700 h 609602"/>
                    <a:gd name="connsiteX23" fmla="*/ 60324 w 527332"/>
                    <a:gd name="connsiteY23" fmla="*/ 190500 h 609602"/>
                    <a:gd name="connsiteX24" fmla="*/ 12700 w 527332"/>
                    <a:gd name="connsiteY24" fmla="*/ 161926 h 609602"/>
                    <a:gd name="connsiteX25" fmla="*/ 0 w 527332"/>
                    <a:gd name="connsiteY25" fmla="*/ 104774 h 609602"/>
                    <a:gd name="connsiteX26" fmla="*/ 31748 w 527332"/>
                    <a:gd name="connsiteY26" fmla="*/ 101600 h 609602"/>
                    <a:gd name="connsiteX27" fmla="*/ 53976 w 527332"/>
                    <a:gd name="connsiteY27" fmla="*/ 69850 h 609602"/>
                    <a:gd name="connsiteX28" fmla="*/ 15876 w 527332"/>
                    <a:gd name="connsiteY28" fmla="*/ 28574 h 609602"/>
                    <a:gd name="connsiteX29" fmla="*/ 69852 w 527332"/>
                    <a:gd name="connsiteY29" fmla="*/ 0 h 609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27332" h="609602">
                      <a:moveTo>
                        <a:pt x="69852" y="0"/>
                      </a:moveTo>
                      <a:lnTo>
                        <a:pt x="177800" y="25400"/>
                      </a:lnTo>
                      <a:lnTo>
                        <a:pt x="155576" y="85726"/>
                      </a:lnTo>
                      <a:lnTo>
                        <a:pt x="200024" y="142874"/>
                      </a:lnTo>
                      <a:lnTo>
                        <a:pt x="264348" y="106118"/>
                      </a:lnTo>
                      <a:lnTo>
                        <a:pt x="298452" y="152402"/>
                      </a:lnTo>
                      <a:lnTo>
                        <a:pt x="222252" y="203202"/>
                      </a:lnTo>
                      <a:lnTo>
                        <a:pt x="298452" y="244474"/>
                      </a:lnTo>
                      <a:lnTo>
                        <a:pt x="406400" y="247650"/>
                      </a:lnTo>
                      <a:lnTo>
                        <a:pt x="441324" y="314326"/>
                      </a:lnTo>
                      <a:lnTo>
                        <a:pt x="501740" y="356150"/>
                      </a:lnTo>
                      <a:lnTo>
                        <a:pt x="517524" y="450850"/>
                      </a:lnTo>
                      <a:lnTo>
                        <a:pt x="512764" y="484188"/>
                      </a:lnTo>
                      <a:lnTo>
                        <a:pt x="527332" y="544886"/>
                      </a:lnTo>
                      <a:lnTo>
                        <a:pt x="431800" y="609602"/>
                      </a:lnTo>
                      <a:lnTo>
                        <a:pt x="400052" y="581026"/>
                      </a:lnTo>
                      <a:lnTo>
                        <a:pt x="343348" y="603076"/>
                      </a:lnTo>
                      <a:lnTo>
                        <a:pt x="349252" y="558800"/>
                      </a:lnTo>
                      <a:lnTo>
                        <a:pt x="384176" y="495300"/>
                      </a:lnTo>
                      <a:lnTo>
                        <a:pt x="387348" y="434974"/>
                      </a:lnTo>
                      <a:lnTo>
                        <a:pt x="301624" y="327026"/>
                      </a:lnTo>
                      <a:lnTo>
                        <a:pt x="250824" y="282574"/>
                      </a:lnTo>
                      <a:lnTo>
                        <a:pt x="85724" y="266700"/>
                      </a:lnTo>
                      <a:lnTo>
                        <a:pt x="60324" y="190500"/>
                      </a:lnTo>
                      <a:lnTo>
                        <a:pt x="12700" y="161926"/>
                      </a:lnTo>
                      <a:lnTo>
                        <a:pt x="0" y="104774"/>
                      </a:lnTo>
                      <a:lnTo>
                        <a:pt x="31748" y="101600"/>
                      </a:lnTo>
                      <a:lnTo>
                        <a:pt x="53976" y="69850"/>
                      </a:lnTo>
                      <a:lnTo>
                        <a:pt x="15876" y="28574"/>
                      </a:lnTo>
                      <a:lnTo>
                        <a:pt x="698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E70E338F-CB8A-4E54-8412-4F9BC0646BC6}"/>
                    </a:ext>
                  </a:extLst>
                </p:cNvPr>
                <p:cNvSpPr/>
                <p:nvPr/>
              </p:nvSpPr>
              <p:spPr>
                <a:xfrm>
                  <a:off x="45203104" y="18411824"/>
                  <a:ext cx="250196" cy="191994"/>
                </a:xfrm>
                <a:custGeom>
                  <a:avLst/>
                  <a:gdLst>
                    <a:gd name="connsiteX0" fmla="*/ 107320 w 250196"/>
                    <a:gd name="connsiteY0" fmla="*/ 0 h 191994"/>
                    <a:gd name="connsiteX1" fmla="*/ 145420 w 250196"/>
                    <a:gd name="connsiteY1" fmla="*/ 28576 h 191994"/>
                    <a:gd name="connsiteX2" fmla="*/ 221620 w 250196"/>
                    <a:gd name="connsiteY2" fmla="*/ 22226 h 191994"/>
                    <a:gd name="connsiteX3" fmla="*/ 244952 w 250196"/>
                    <a:gd name="connsiteY3" fmla="*/ 25270 h 191994"/>
                    <a:gd name="connsiteX4" fmla="*/ 227972 w 250196"/>
                    <a:gd name="connsiteY4" fmla="*/ 38100 h 191994"/>
                    <a:gd name="connsiteX5" fmla="*/ 250196 w 250196"/>
                    <a:gd name="connsiteY5" fmla="*/ 79376 h 191994"/>
                    <a:gd name="connsiteX6" fmla="*/ 237720 w 250196"/>
                    <a:gd name="connsiteY6" fmla="*/ 151732 h 191994"/>
                    <a:gd name="connsiteX7" fmla="*/ 193048 w 250196"/>
                    <a:gd name="connsiteY7" fmla="*/ 168276 h 191994"/>
                    <a:gd name="connsiteX8" fmla="*/ 202052 w 250196"/>
                    <a:gd name="connsiteY8" fmla="*/ 188240 h 191994"/>
                    <a:gd name="connsiteX9" fmla="*/ 181616 w 250196"/>
                    <a:gd name="connsiteY9" fmla="*/ 180976 h 191994"/>
                    <a:gd name="connsiteX10" fmla="*/ 176108 w 250196"/>
                    <a:gd name="connsiteY10" fmla="*/ 191994 h 191994"/>
                    <a:gd name="connsiteX11" fmla="*/ 126372 w 250196"/>
                    <a:gd name="connsiteY11" fmla="*/ 104776 h 191994"/>
                    <a:gd name="connsiteX12" fmla="*/ 8896 w 250196"/>
                    <a:gd name="connsiteY12" fmla="*/ 92076 h 191994"/>
                    <a:gd name="connsiteX13" fmla="*/ 0 w 250196"/>
                    <a:gd name="connsiteY13" fmla="*/ 26832 h 191994"/>
                    <a:gd name="connsiteX14" fmla="*/ 107320 w 250196"/>
                    <a:gd name="connsiteY14" fmla="*/ 0 h 1919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50196" h="191994">
                      <a:moveTo>
                        <a:pt x="107320" y="0"/>
                      </a:moveTo>
                      <a:lnTo>
                        <a:pt x="145420" y="28576"/>
                      </a:lnTo>
                      <a:lnTo>
                        <a:pt x="221620" y="22226"/>
                      </a:lnTo>
                      <a:lnTo>
                        <a:pt x="244952" y="25270"/>
                      </a:lnTo>
                      <a:lnTo>
                        <a:pt x="227972" y="38100"/>
                      </a:lnTo>
                      <a:lnTo>
                        <a:pt x="250196" y="79376"/>
                      </a:lnTo>
                      <a:lnTo>
                        <a:pt x="237720" y="151732"/>
                      </a:lnTo>
                      <a:lnTo>
                        <a:pt x="193048" y="168276"/>
                      </a:lnTo>
                      <a:lnTo>
                        <a:pt x="202052" y="188240"/>
                      </a:lnTo>
                      <a:lnTo>
                        <a:pt x="181616" y="180976"/>
                      </a:lnTo>
                      <a:lnTo>
                        <a:pt x="176108" y="191994"/>
                      </a:lnTo>
                      <a:lnTo>
                        <a:pt x="126372" y="104776"/>
                      </a:lnTo>
                      <a:lnTo>
                        <a:pt x="8896" y="92076"/>
                      </a:lnTo>
                      <a:lnTo>
                        <a:pt x="0" y="26832"/>
                      </a:lnTo>
                      <a:lnTo>
                        <a:pt x="1073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35017CCB-A4F2-46C4-B1CB-B25B71FE0FF1}"/>
                    </a:ext>
                  </a:extLst>
                </p:cNvPr>
                <p:cNvSpPr/>
                <p:nvPr/>
              </p:nvSpPr>
              <p:spPr>
                <a:xfrm>
                  <a:off x="44890448" y="17973676"/>
                  <a:ext cx="245352" cy="347170"/>
                </a:xfrm>
                <a:custGeom>
                  <a:avLst/>
                  <a:gdLst>
                    <a:gd name="connsiteX0" fmla="*/ 86600 w 245352"/>
                    <a:gd name="connsiteY0" fmla="*/ 0 h 347170"/>
                    <a:gd name="connsiteX1" fmla="*/ 153276 w 245352"/>
                    <a:gd name="connsiteY1" fmla="*/ 22224 h 347170"/>
                    <a:gd name="connsiteX2" fmla="*/ 162800 w 245352"/>
                    <a:gd name="connsiteY2" fmla="*/ 63500 h 347170"/>
                    <a:gd name="connsiteX3" fmla="*/ 181852 w 245352"/>
                    <a:gd name="connsiteY3" fmla="*/ 73024 h 347170"/>
                    <a:gd name="connsiteX4" fmla="*/ 229476 w 245352"/>
                    <a:gd name="connsiteY4" fmla="*/ 76200 h 347170"/>
                    <a:gd name="connsiteX5" fmla="*/ 242176 w 245352"/>
                    <a:gd name="connsiteY5" fmla="*/ 238124 h 347170"/>
                    <a:gd name="connsiteX6" fmla="*/ 245352 w 245352"/>
                    <a:gd name="connsiteY6" fmla="*/ 314324 h 347170"/>
                    <a:gd name="connsiteX7" fmla="*/ 218304 w 245352"/>
                    <a:gd name="connsiteY7" fmla="*/ 347170 h 347170"/>
                    <a:gd name="connsiteX8" fmla="*/ 92952 w 245352"/>
                    <a:gd name="connsiteY8" fmla="*/ 323848 h 347170"/>
                    <a:gd name="connsiteX9" fmla="*/ 51676 w 245352"/>
                    <a:gd name="connsiteY9" fmla="*/ 263524 h 347170"/>
                    <a:gd name="connsiteX10" fmla="*/ 0 w 245352"/>
                    <a:gd name="connsiteY10" fmla="*/ 269676 h 347170"/>
                    <a:gd name="connsiteX11" fmla="*/ 876 w 245352"/>
                    <a:gd name="connsiteY11" fmla="*/ 250824 h 347170"/>
                    <a:gd name="connsiteX12" fmla="*/ 876 w 245352"/>
                    <a:gd name="connsiteY12" fmla="*/ 133348 h 347170"/>
                    <a:gd name="connsiteX13" fmla="*/ 38976 w 245352"/>
                    <a:gd name="connsiteY13" fmla="*/ 85724 h 347170"/>
                    <a:gd name="connsiteX14" fmla="*/ 38976 w 245352"/>
                    <a:gd name="connsiteY14" fmla="*/ 41274 h 347170"/>
                    <a:gd name="connsiteX15" fmla="*/ 86600 w 245352"/>
                    <a:gd name="connsiteY15" fmla="*/ 0 h 347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45352" h="347170">
                      <a:moveTo>
                        <a:pt x="86600" y="0"/>
                      </a:moveTo>
                      <a:lnTo>
                        <a:pt x="153276" y="22224"/>
                      </a:lnTo>
                      <a:lnTo>
                        <a:pt x="162800" y="63500"/>
                      </a:lnTo>
                      <a:lnTo>
                        <a:pt x="181852" y="73024"/>
                      </a:lnTo>
                      <a:lnTo>
                        <a:pt x="229476" y="76200"/>
                      </a:lnTo>
                      <a:lnTo>
                        <a:pt x="242176" y="238124"/>
                      </a:lnTo>
                      <a:lnTo>
                        <a:pt x="245352" y="314324"/>
                      </a:lnTo>
                      <a:lnTo>
                        <a:pt x="218304" y="347170"/>
                      </a:lnTo>
                      <a:lnTo>
                        <a:pt x="92952" y="323848"/>
                      </a:lnTo>
                      <a:lnTo>
                        <a:pt x="51676" y="263524"/>
                      </a:lnTo>
                      <a:lnTo>
                        <a:pt x="0" y="269676"/>
                      </a:lnTo>
                      <a:lnTo>
                        <a:pt x="876" y="250824"/>
                      </a:lnTo>
                      <a:lnTo>
                        <a:pt x="876" y="133348"/>
                      </a:lnTo>
                      <a:lnTo>
                        <a:pt x="38976" y="85724"/>
                      </a:lnTo>
                      <a:lnTo>
                        <a:pt x="38976" y="41274"/>
                      </a:lnTo>
                      <a:lnTo>
                        <a:pt x="866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A53CE5EB-C9E7-488F-B621-C1DC95BB7E95}"/>
                    </a:ext>
                  </a:extLst>
                </p:cNvPr>
                <p:cNvSpPr/>
                <p:nvPr/>
              </p:nvSpPr>
              <p:spPr>
                <a:xfrm>
                  <a:off x="45301792" y="18268950"/>
                  <a:ext cx="210740" cy="171450"/>
                </a:xfrm>
                <a:custGeom>
                  <a:avLst/>
                  <a:gdLst>
                    <a:gd name="connsiteX0" fmla="*/ 91184 w 210740"/>
                    <a:gd name="connsiteY0" fmla="*/ 0 h 171450"/>
                    <a:gd name="connsiteX1" fmla="*/ 210740 w 210740"/>
                    <a:gd name="connsiteY1" fmla="*/ 4270 h 171450"/>
                    <a:gd name="connsiteX2" fmla="*/ 170560 w 210740"/>
                    <a:gd name="connsiteY2" fmla="*/ 44450 h 171450"/>
                    <a:gd name="connsiteX3" fmla="*/ 189608 w 210740"/>
                    <a:gd name="connsiteY3" fmla="*/ 88902 h 171450"/>
                    <a:gd name="connsiteX4" fmla="*/ 157856 w 210740"/>
                    <a:gd name="connsiteY4" fmla="*/ 120650 h 171450"/>
                    <a:gd name="connsiteX5" fmla="*/ 187400 w 210740"/>
                    <a:gd name="connsiteY5" fmla="*/ 137066 h 171450"/>
                    <a:gd name="connsiteX6" fmla="*/ 146264 w 210740"/>
                    <a:gd name="connsiteY6" fmla="*/ 168144 h 171450"/>
                    <a:gd name="connsiteX7" fmla="*/ 122932 w 210740"/>
                    <a:gd name="connsiteY7" fmla="*/ 165100 h 171450"/>
                    <a:gd name="connsiteX8" fmla="*/ 46732 w 210740"/>
                    <a:gd name="connsiteY8" fmla="*/ 171450 h 171450"/>
                    <a:gd name="connsiteX9" fmla="*/ 8632 w 210740"/>
                    <a:gd name="connsiteY9" fmla="*/ 142874 h 171450"/>
                    <a:gd name="connsiteX10" fmla="*/ 0 w 210740"/>
                    <a:gd name="connsiteY10" fmla="*/ 145032 h 171450"/>
                    <a:gd name="connsiteX11" fmla="*/ 21332 w 210740"/>
                    <a:gd name="connsiteY11" fmla="*/ 95250 h 171450"/>
                    <a:gd name="connsiteX12" fmla="*/ 18160 w 210740"/>
                    <a:gd name="connsiteY12" fmla="*/ 60326 h 171450"/>
                    <a:gd name="connsiteX13" fmla="*/ 75308 w 210740"/>
                    <a:gd name="connsiteY13" fmla="*/ 34926 h 171450"/>
                    <a:gd name="connsiteX14" fmla="*/ 91184 w 210740"/>
                    <a:gd name="connsiteY14" fmla="*/ 0 h 171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10740" h="171450">
                      <a:moveTo>
                        <a:pt x="91184" y="0"/>
                      </a:moveTo>
                      <a:lnTo>
                        <a:pt x="210740" y="4270"/>
                      </a:lnTo>
                      <a:lnTo>
                        <a:pt x="170560" y="44450"/>
                      </a:lnTo>
                      <a:lnTo>
                        <a:pt x="189608" y="88902"/>
                      </a:lnTo>
                      <a:lnTo>
                        <a:pt x="157856" y="120650"/>
                      </a:lnTo>
                      <a:lnTo>
                        <a:pt x="187400" y="137066"/>
                      </a:lnTo>
                      <a:lnTo>
                        <a:pt x="146264" y="168144"/>
                      </a:lnTo>
                      <a:lnTo>
                        <a:pt x="122932" y="165100"/>
                      </a:lnTo>
                      <a:lnTo>
                        <a:pt x="46732" y="171450"/>
                      </a:lnTo>
                      <a:lnTo>
                        <a:pt x="8632" y="142874"/>
                      </a:lnTo>
                      <a:lnTo>
                        <a:pt x="0" y="145032"/>
                      </a:lnTo>
                      <a:lnTo>
                        <a:pt x="21332" y="95250"/>
                      </a:lnTo>
                      <a:lnTo>
                        <a:pt x="18160" y="60326"/>
                      </a:lnTo>
                      <a:lnTo>
                        <a:pt x="75308" y="34926"/>
                      </a:lnTo>
                      <a:lnTo>
                        <a:pt x="911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156273A1-B40C-45A2-8404-4B677280F956}"/>
                    </a:ext>
                  </a:extLst>
                </p:cNvPr>
                <p:cNvSpPr/>
                <p:nvPr/>
              </p:nvSpPr>
              <p:spPr>
                <a:xfrm>
                  <a:off x="45108752" y="18183224"/>
                  <a:ext cx="423620" cy="255432"/>
                </a:xfrm>
                <a:custGeom>
                  <a:avLst/>
                  <a:gdLst>
                    <a:gd name="connsiteX0" fmla="*/ 169924 w 423620"/>
                    <a:gd name="connsiteY0" fmla="*/ 0 h 255432"/>
                    <a:gd name="connsiteX1" fmla="*/ 192148 w 423620"/>
                    <a:gd name="connsiteY1" fmla="*/ 15876 h 255432"/>
                    <a:gd name="connsiteX2" fmla="*/ 322324 w 423620"/>
                    <a:gd name="connsiteY2" fmla="*/ 3176 h 255432"/>
                    <a:gd name="connsiteX3" fmla="*/ 369948 w 423620"/>
                    <a:gd name="connsiteY3" fmla="*/ 0 h 255432"/>
                    <a:gd name="connsiteX4" fmla="*/ 423620 w 423620"/>
                    <a:gd name="connsiteY4" fmla="*/ 37886 h 255432"/>
                    <a:gd name="connsiteX5" fmla="*/ 414400 w 423620"/>
                    <a:gd name="connsiteY5" fmla="*/ 79376 h 255432"/>
                    <a:gd name="connsiteX6" fmla="*/ 403780 w 423620"/>
                    <a:gd name="connsiteY6" fmla="*/ 89996 h 255432"/>
                    <a:gd name="connsiteX7" fmla="*/ 284224 w 423620"/>
                    <a:gd name="connsiteY7" fmla="*/ 85726 h 255432"/>
                    <a:gd name="connsiteX8" fmla="*/ 268348 w 423620"/>
                    <a:gd name="connsiteY8" fmla="*/ 120652 h 255432"/>
                    <a:gd name="connsiteX9" fmla="*/ 211200 w 423620"/>
                    <a:gd name="connsiteY9" fmla="*/ 146052 h 255432"/>
                    <a:gd name="connsiteX10" fmla="*/ 214372 w 423620"/>
                    <a:gd name="connsiteY10" fmla="*/ 180976 h 255432"/>
                    <a:gd name="connsiteX11" fmla="*/ 193040 w 423620"/>
                    <a:gd name="connsiteY11" fmla="*/ 230758 h 255432"/>
                    <a:gd name="connsiteX12" fmla="*/ 94352 w 423620"/>
                    <a:gd name="connsiteY12" fmla="*/ 255432 h 255432"/>
                    <a:gd name="connsiteX13" fmla="*/ 93724 w 423620"/>
                    <a:gd name="connsiteY13" fmla="*/ 250826 h 255432"/>
                    <a:gd name="connsiteX14" fmla="*/ 42924 w 423620"/>
                    <a:gd name="connsiteY14" fmla="*/ 238126 h 255432"/>
                    <a:gd name="connsiteX15" fmla="*/ 11172 w 423620"/>
                    <a:gd name="connsiteY15" fmla="*/ 139700 h 255432"/>
                    <a:gd name="connsiteX16" fmla="*/ 0 w 423620"/>
                    <a:gd name="connsiteY16" fmla="*/ 137622 h 255432"/>
                    <a:gd name="connsiteX17" fmla="*/ 27048 w 423620"/>
                    <a:gd name="connsiteY17" fmla="*/ 104776 h 255432"/>
                    <a:gd name="connsiteX18" fmla="*/ 25164 w 423620"/>
                    <a:gd name="connsiteY18" fmla="*/ 59618 h 255432"/>
                    <a:gd name="connsiteX19" fmla="*/ 122296 w 423620"/>
                    <a:gd name="connsiteY19" fmla="*/ 76200 h 255432"/>
                    <a:gd name="connsiteX20" fmla="*/ 169924 w 423620"/>
                    <a:gd name="connsiteY20" fmla="*/ 0 h 255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23620" h="255432">
                      <a:moveTo>
                        <a:pt x="169924" y="0"/>
                      </a:moveTo>
                      <a:lnTo>
                        <a:pt x="192148" y="15876"/>
                      </a:lnTo>
                      <a:lnTo>
                        <a:pt x="322324" y="3176"/>
                      </a:lnTo>
                      <a:lnTo>
                        <a:pt x="369948" y="0"/>
                      </a:lnTo>
                      <a:lnTo>
                        <a:pt x="423620" y="37886"/>
                      </a:lnTo>
                      <a:lnTo>
                        <a:pt x="414400" y="79376"/>
                      </a:lnTo>
                      <a:lnTo>
                        <a:pt x="403780" y="89996"/>
                      </a:lnTo>
                      <a:lnTo>
                        <a:pt x="284224" y="85726"/>
                      </a:lnTo>
                      <a:lnTo>
                        <a:pt x="268348" y="120652"/>
                      </a:lnTo>
                      <a:lnTo>
                        <a:pt x="211200" y="146052"/>
                      </a:lnTo>
                      <a:lnTo>
                        <a:pt x="214372" y="180976"/>
                      </a:lnTo>
                      <a:lnTo>
                        <a:pt x="193040" y="230758"/>
                      </a:lnTo>
                      <a:lnTo>
                        <a:pt x="94352" y="255432"/>
                      </a:lnTo>
                      <a:lnTo>
                        <a:pt x="93724" y="250826"/>
                      </a:lnTo>
                      <a:lnTo>
                        <a:pt x="42924" y="238126"/>
                      </a:lnTo>
                      <a:lnTo>
                        <a:pt x="11172" y="139700"/>
                      </a:lnTo>
                      <a:lnTo>
                        <a:pt x="0" y="137622"/>
                      </a:lnTo>
                      <a:lnTo>
                        <a:pt x="27048" y="104776"/>
                      </a:lnTo>
                      <a:lnTo>
                        <a:pt x="25164" y="59618"/>
                      </a:lnTo>
                      <a:lnTo>
                        <a:pt x="122296" y="76200"/>
                      </a:lnTo>
                      <a:lnTo>
                        <a:pt x="1699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8CF0D060-C920-4C60-8C40-480C1A13792A}"/>
                    </a:ext>
                  </a:extLst>
                </p:cNvPr>
                <p:cNvSpPr/>
                <p:nvPr/>
              </p:nvSpPr>
              <p:spPr>
                <a:xfrm>
                  <a:off x="44143608" y="17424400"/>
                  <a:ext cx="846144" cy="484330"/>
                </a:xfrm>
                <a:custGeom>
                  <a:avLst/>
                  <a:gdLst>
                    <a:gd name="connsiteX0" fmla="*/ 604840 w 846144"/>
                    <a:gd name="connsiteY0" fmla="*/ 0 h 484330"/>
                    <a:gd name="connsiteX1" fmla="*/ 738192 w 846144"/>
                    <a:gd name="connsiteY1" fmla="*/ 6352 h 484330"/>
                    <a:gd name="connsiteX2" fmla="*/ 763592 w 846144"/>
                    <a:gd name="connsiteY2" fmla="*/ 82552 h 484330"/>
                    <a:gd name="connsiteX3" fmla="*/ 839792 w 846144"/>
                    <a:gd name="connsiteY3" fmla="*/ 133352 h 484330"/>
                    <a:gd name="connsiteX4" fmla="*/ 845216 w 846144"/>
                    <a:gd name="connsiteY4" fmla="*/ 121966 h 484330"/>
                    <a:gd name="connsiteX5" fmla="*/ 846144 w 846144"/>
                    <a:gd name="connsiteY5" fmla="*/ 123824 h 484330"/>
                    <a:gd name="connsiteX6" fmla="*/ 836616 w 846144"/>
                    <a:gd name="connsiteY6" fmla="*/ 184150 h 484330"/>
                    <a:gd name="connsiteX7" fmla="*/ 839332 w 846144"/>
                    <a:gd name="connsiteY7" fmla="*/ 230288 h 484330"/>
                    <a:gd name="connsiteX8" fmla="*/ 661992 w 846144"/>
                    <a:gd name="connsiteY8" fmla="*/ 244476 h 484330"/>
                    <a:gd name="connsiteX9" fmla="*/ 512768 w 846144"/>
                    <a:gd name="connsiteY9" fmla="*/ 276224 h 484330"/>
                    <a:gd name="connsiteX10" fmla="*/ 423868 w 846144"/>
                    <a:gd name="connsiteY10" fmla="*/ 266700 h 484330"/>
                    <a:gd name="connsiteX11" fmla="*/ 277816 w 846144"/>
                    <a:gd name="connsiteY11" fmla="*/ 307976 h 484330"/>
                    <a:gd name="connsiteX12" fmla="*/ 131768 w 846144"/>
                    <a:gd name="connsiteY12" fmla="*/ 406400 h 484330"/>
                    <a:gd name="connsiteX13" fmla="*/ 74744 w 846144"/>
                    <a:gd name="connsiteY13" fmla="*/ 484330 h 484330"/>
                    <a:gd name="connsiteX14" fmla="*/ 49216 w 846144"/>
                    <a:gd name="connsiteY14" fmla="*/ 469900 h 484330"/>
                    <a:gd name="connsiteX15" fmla="*/ 0 w 846144"/>
                    <a:gd name="connsiteY15" fmla="*/ 451672 h 484330"/>
                    <a:gd name="connsiteX16" fmla="*/ 6672 w 846144"/>
                    <a:gd name="connsiteY16" fmla="*/ 421640 h 484330"/>
                    <a:gd name="connsiteX17" fmla="*/ 5748 w 846144"/>
                    <a:gd name="connsiteY17" fmla="*/ 417020 h 484330"/>
                    <a:gd name="connsiteX18" fmla="*/ 128592 w 846144"/>
                    <a:gd name="connsiteY18" fmla="*/ 361952 h 484330"/>
                    <a:gd name="connsiteX19" fmla="*/ 287344 w 846144"/>
                    <a:gd name="connsiteY19" fmla="*/ 171452 h 484330"/>
                    <a:gd name="connsiteX20" fmla="*/ 363544 w 846144"/>
                    <a:gd name="connsiteY20" fmla="*/ 133352 h 484330"/>
                    <a:gd name="connsiteX21" fmla="*/ 471492 w 846144"/>
                    <a:gd name="connsiteY21" fmla="*/ 19052 h 484330"/>
                    <a:gd name="connsiteX22" fmla="*/ 534992 w 846144"/>
                    <a:gd name="connsiteY22" fmla="*/ 25400 h 484330"/>
                    <a:gd name="connsiteX23" fmla="*/ 604840 w 846144"/>
                    <a:gd name="connsiteY23" fmla="*/ 0 h 484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846144" h="484330">
                      <a:moveTo>
                        <a:pt x="604840" y="0"/>
                      </a:moveTo>
                      <a:lnTo>
                        <a:pt x="738192" y="6352"/>
                      </a:lnTo>
                      <a:lnTo>
                        <a:pt x="763592" y="82552"/>
                      </a:lnTo>
                      <a:lnTo>
                        <a:pt x="839792" y="133352"/>
                      </a:lnTo>
                      <a:lnTo>
                        <a:pt x="845216" y="121966"/>
                      </a:lnTo>
                      <a:lnTo>
                        <a:pt x="846144" y="123824"/>
                      </a:lnTo>
                      <a:lnTo>
                        <a:pt x="836616" y="184150"/>
                      </a:lnTo>
                      <a:lnTo>
                        <a:pt x="839332" y="230288"/>
                      </a:lnTo>
                      <a:lnTo>
                        <a:pt x="661992" y="244476"/>
                      </a:lnTo>
                      <a:lnTo>
                        <a:pt x="512768" y="276224"/>
                      </a:lnTo>
                      <a:lnTo>
                        <a:pt x="423868" y="266700"/>
                      </a:lnTo>
                      <a:lnTo>
                        <a:pt x="277816" y="307976"/>
                      </a:lnTo>
                      <a:lnTo>
                        <a:pt x="131768" y="406400"/>
                      </a:lnTo>
                      <a:lnTo>
                        <a:pt x="74744" y="484330"/>
                      </a:lnTo>
                      <a:lnTo>
                        <a:pt x="49216" y="469900"/>
                      </a:lnTo>
                      <a:lnTo>
                        <a:pt x="0" y="451672"/>
                      </a:lnTo>
                      <a:lnTo>
                        <a:pt x="6672" y="421640"/>
                      </a:lnTo>
                      <a:lnTo>
                        <a:pt x="5748" y="417020"/>
                      </a:lnTo>
                      <a:lnTo>
                        <a:pt x="128592" y="361952"/>
                      </a:lnTo>
                      <a:lnTo>
                        <a:pt x="287344" y="171452"/>
                      </a:lnTo>
                      <a:lnTo>
                        <a:pt x="363544" y="133352"/>
                      </a:lnTo>
                      <a:lnTo>
                        <a:pt x="471492" y="19052"/>
                      </a:lnTo>
                      <a:lnTo>
                        <a:pt x="534992" y="25400"/>
                      </a:lnTo>
                      <a:lnTo>
                        <a:pt x="6048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BE60CEDE-5460-49BA-976E-9CDA8A6801F3}"/>
                    </a:ext>
                  </a:extLst>
                </p:cNvPr>
                <p:cNvSpPr/>
                <p:nvPr/>
              </p:nvSpPr>
              <p:spPr>
                <a:xfrm>
                  <a:off x="45455708" y="17887950"/>
                  <a:ext cx="264292" cy="333160"/>
                </a:xfrm>
                <a:custGeom>
                  <a:avLst/>
                  <a:gdLst>
                    <a:gd name="connsiteX0" fmla="*/ 73792 w 264292"/>
                    <a:gd name="connsiteY0" fmla="*/ 0 h 333160"/>
                    <a:gd name="connsiteX1" fmla="*/ 213492 w 264292"/>
                    <a:gd name="connsiteY1" fmla="*/ 22226 h 333160"/>
                    <a:gd name="connsiteX2" fmla="*/ 213784 w 264292"/>
                    <a:gd name="connsiteY2" fmla="*/ 20050 h 333160"/>
                    <a:gd name="connsiteX3" fmla="*/ 242068 w 264292"/>
                    <a:gd name="connsiteY3" fmla="*/ 117474 h 333160"/>
                    <a:gd name="connsiteX4" fmla="*/ 188092 w 264292"/>
                    <a:gd name="connsiteY4" fmla="*/ 171450 h 333160"/>
                    <a:gd name="connsiteX5" fmla="*/ 264292 w 264292"/>
                    <a:gd name="connsiteY5" fmla="*/ 228602 h 333160"/>
                    <a:gd name="connsiteX6" fmla="*/ 259612 w 264292"/>
                    <a:gd name="connsiteY6" fmla="*/ 264874 h 333160"/>
                    <a:gd name="connsiteX7" fmla="*/ 200792 w 264292"/>
                    <a:gd name="connsiteY7" fmla="*/ 260350 h 333160"/>
                    <a:gd name="connsiteX8" fmla="*/ 92844 w 264292"/>
                    <a:gd name="connsiteY8" fmla="*/ 260350 h 333160"/>
                    <a:gd name="connsiteX9" fmla="*/ 76664 w 264292"/>
                    <a:gd name="connsiteY9" fmla="*/ 333160 h 333160"/>
                    <a:gd name="connsiteX10" fmla="*/ 22992 w 264292"/>
                    <a:gd name="connsiteY10" fmla="*/ 295274 h 333160"/>
                    <a:gd name="connsiteX11" fmla="*/ 0 w 264292"/>
                    <a:gd name="connsiteY11" fmla="*/ 296808 h 333160"/>
                    <a:gd name="connsiteX12" fmla="*/ 32516 w 264292"/>
                    <a:gd name="connsiteY12" fmla="*/ 231774 h 333160"/>
                    <a:gd name="connsiteX13" fmla="*/ 19816 w 264292"/>
                    <a:gd name="connsiteY13" fmla="*/ 146050 h 333160"/>
                    <a:gd name="connsiteX14" fmla="*/ 57916 w 264292"/>
                    <a:gd name="connsiteY14" fmla="*/ 38100 h 333160"/>
                    <a:gd name="connsiteX15" fmla="*/ 58440 w 264292"/>
                    <a:gd name="connsiteY15" fmla="*/ 28142 h 333160"/>
                    <a:gd name="connsiteX16" fmla="*/ 73792 w 264292"/>
                    <a:gd name="connsiteY16" fmla="*/ 0 h 333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64292" h="333160">
                      <a:moveTo>
                        <a:pt x="73792" y="0"/>
                      </a:moveTo>
                      <a:lnTo>
                        <a:pt x="213492" y="22226"/>
                      </a:lnTo>
                      <a:lnTo>
                        <a:pt x="213784" y="20050"/>
                      </a:lnTo>
                      <a:lnTo>
                        <a:pt x="242068" y="117474"/>
                      </a:lnTo>
                      <a:lnTo>
                        <a:pt x="188092" y="171450"/>
                      </a:lnTo>
                      <a:lnTo>
                        <a:pt x="264292" y="228602"/>
                      </a:lnTo>
                      <a:lnTo>
                        <a:pt x="259612" y="264874"/>
                      </a:lnTo>
                      <a:lnTo>
                        <a:pt x="200792" y="260350"/>
                      </a:lnTo>
                      <a:lnTo>
                        <a:pt x="92844" y="260350"/>
                      </a:lnTo>
                      <a:lnTo>
                        <a:pt x="76664" y="333160"/>
                      </a:lnTo>
                      <a:lnTo>
                        <a:pt x="22992" y="295274"/>
                      </a:lnTo>
                      <a:lnTo>
                        <a:pt x="0" y="296808"/>
                      </a:lnTo>
                      <a:lnTo>
                        <a:pt x="32516" y="231774"/>
                      </a:lnTo>
                      <a:lnTo>
                        <a:pt x="19816" y="146050"/>
                      </a:lnTo>
                      <a:lnTo>
                        <a:pt x="57916" y="38100"/>
                      </a:lnTo>
                      <a:lnTo>
                        <a:pt x="58440" y="28142"/>
                      </a:lnTo>
                      <a:lnTo>
                        <a:pt x="737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B7E22343-3CC7-4328-A2D3-81B48A7EFD13}"/>
                    </a:ext>
                  </a:extLst>
                </p:cNvPr>
                <p:cNvSpPr/>
                <p:nvPr/>
              </p:nvSpPr>
              <p:spPr>
                <a:xfrm>
                  <a:off x="45164920" y="17662524"/>
                  <a:ext cx="349228" cy="536576"/>
                </a:xfrm>
                <a:custGeom>
                  <a:avLst/>
                  <a:gdLst>
                    <a:gd name="connsiteX0" fmla="*/ 62956 w 349228"/>
                    <a:gd name="connsiteY0" fmla="*/ 0 h 536576"/>
                    <a:gd name="connsiteX1" fmla="*/ 129632 w 349228"/>
                    <a:gd name="connsiteY1" fmla="*/ 28576 h 536576"/>
                    <a:gd name="connsiteX2" fmla="*/ 155032 w 349228"/>
                    <a:gd name="connsiteY2" fmla="*/ 57152 h 536576"/>
                    <a:gd name="connsiteX3" fmla="*/ 158204 w 349228"/>
                    <a:gd name="connsiteY3" fmla="*/ 111126 h 536576"/>
                    <a:gd name="connsiteX4" fmla="*/ 202656 w 349228"/>
                    <a:gd name="connsiteY4" fmla="*/ 111126 h 536576"/>
                    <a:gd name="connsiteX5" fmla="*/ 247104 w 349228"/>
                    <a:gd name="connsiteY5" fmla="*/ 155576 h 536576"/>
                    <a:gd name="connsiteX6" fmla="*/ 250280 w 349228"/>
                    <a:gd name="connsiteY6" fmla="*/ 238126 h 536576"/>
                    <a:gd name="connsiteX7" fmla="*/ 345528 w 349228"/>
                    <a:gd name="connsiteY7" fmla="*/ 260352 h 536576"/>
                    <a:gd name="connsiteX8" fmla="*/ 349228 w 349228"/>
                    <a:gd name="connsiteY8" fmla="*/ 253568 h 536576"/>
                    <a:gd name="connsiteX9" fmla="*/ 348704 w 349228"/>
                    <a:gd name="connsiteY9" fmla="*/ 263526 h 536576"/>
                    <a:gd name="connsiteX10" fmla="*/ 310604 w 349228"/>
                    <a:gd name="connsiteY10" fmla="*/ 371476 h 536576"/>
                    <a:gd name="connsiteX11" fmla="*/ 323304 w 349228"/>
                    <a:gd name="connsiteY11" fmla="*/ 457200 h 536576"/>
                    <a:gd name="connsiteX12" fmla="*/ 290788 w 349228"/>
                    <a:gd name="connsiteY12" fmla="*/ 522234 h 536576"/>
                    <a:gd name="connsiteX13" fmla="*/ 266156 w 349228"/>
                    <a:gd name="connsiteY13" fmla="*/ 523876 h 536576"/>
                    <a:gd name="connsiteX14" fmla="*/ 135980 w 349228"/>
                    <a:gd name="connsiteY14" fmla="*/ 536576 h 536576"/>
                    <a:gd name="connsiteX15" fmla="*/ 114840 w 349228"/>
                    <a:gd name="connsiteY15" fmla="*/ 521474 h 536576"/>
                    <a:gd name="connsiteX16" fmla="*/ 97880 w 349228"/>
                    <a:gd name="connsiteY16" fmla="*/ 476252 h 536576"/>
                    <a:gd name="connsiteX17" fmla="*/ 66128 w 349228"/>
                    <a:gd name="connsiteY17" fmla="*/ 444500 h 536576"/>
                    <a:gd name="connsiteX18" fmla="*/ 85180 w 349228"/>
                    <a:gd name="connsiteY18" fmla="*/ 352426 h 536576"/>
                    <a:gd name="connsiteX19" fmla="*/ 113756 w 349228"/>
                    <a:gd name="connsiteY19" fmla="*/ 260352 h 536576"/>
                    <a:gd name="connsiteX20" fmla="*/ 75656 w 349228"/>
                    <a:gd name="connsiteY20" fmla="*/ 241300 h 536576"/>
                    <a:gd name="connsiteX21" fmla="*/ 75656 w 349228"/>
                    <a:gd name="connsiteY21" fmla="*/ 215900 h 536576"/>
                    <a:gd name="connsiteX22" fmla="*/ 53432 w 349228"/>
                    <a:gd name="connsiteY22" fmla="*/ 180976 h 536576"/>
                    <a:gd name="connsiteX23" fmla="*/ 15328 w 349228"/>
                    <a:gd name="connsiteY23" fmla="*/ 149226 h 536576"/>
                    <a:gd name="connsiteX24" fmla="*/ 12156 w 349228"/>
                    <a:gd name="connsiteY24" fmla="*/ 95252 h 536576"/>
                    <a:gd name="connsiteX25" fmla="*/ 0 w 349228"/>
                    <a:gd name="connsiteY25" fmla="*/ 69072 h 536576"/>
                    <a:gd name="connsiteX26" fmla="*/ 18504 w 349228"/>
                    <a:gd name="connsiteY26" fmla="*/ 15876 h 536576"/>
                    <a:gd name="connsiteX27" fmla="*/ 62956 w 349228"/>
                    <a:gd name="connsiteY27" fmla="*/ 0 h 536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9228" h="536576">
                      <a:moveTo>
                        <a:pt x="62956" y="0"/>
                      </a:moveTo>
                      <a:lnTo>
                        <a:pt x="129632" y="28576"/>
                      </a:lnTo>
                      <a:lnTo>
                        <a:pt x="155032" y="57152"/>
                      </a:lnTo>
                      <a:lnTo>
                        <a:pt x="158204" y="111126"/>
                      </a:lnTo>
                      <a:lnTo>
                        <a:pt x="202656" y="111126"/>
                      </a:lnTo>
                      <a:lnTo>
                        <a:pt x="247104" y="155576"/>
                      </a:lnTo>
                      <a:lnTo>
                        <a:pt x="250280" y="238126"/>
                      </a:lnTo>
                      <a:lnTo>
                        <a:pt x="345528" y="260352"/>
                      </a:lnTo>
                      <a:lnTo>
                        <a:pt x="349228" y="253568"/>
                      </a:lnTo>
                      <a:lnTo>
                        <a:pt x="348704" y="263526"/>
                      </a:lnTo>
                      <a:lnTo>
                        <a:pt x="310604" y="371476"/>
                      </a:lnTo>
                      <a:lnTo>
                        <a:pt x="323304" y="457200"/>
                      </a:lnTo>
                      <a:lnTo>
                        <a:pt x="290788" y="522234"/>
                      </a:lnTo>
                      <a:lnTo>
                        <a:pt x="266156" y="523876"/>
                      </a:lnTo>
                      <a:lnTo>
                        <a:pt x="135980" y="536576"/>
                      </a:lnTo>
                      <a:lnTo>
                        <a:pt x="114840" y="521474"/>
                      </a:lnTo>
                      <a:lnTo>
                        <a:pt x="97880" y="476252"/>
                      </a:lnTo>
                      <a:lnTo>
                        <a:pt x="66128" y="444500"/>
                      </a:lnTo>
                      <a:lnTo>
                        <a:pt x="85180" y="352426"/>
                      </a:lnTo>
                      <a:lnTo>
                        <a:pt x="113756" y="260352"/>
                      </a:lnTo>
                      <a:lnTo>
                        <a:pt x="75656" y="241300"/>
                      </a:lnTo>
                      <a:lnTo>
                        <a:pt x="75656" y="215900"/>
                      </a:lnTo>
                      <a:lnTo>
                        <a:pt x="53432" y="180976"/>
                      </a:lnTo>
                      <a:lnTo>
                        <a:pt x="15328" y="149226"/>
                      </a:lnTo>
                      <a:lnTo>
                        <a:pt x="12156" y="95252"/>
                      </a:lnTo>
                      <a:lnTo>
                        <a:pt x="0" y="69072"/>
                      </a:lnTo>
                      <a:lnTo>
                        <a:pt x="18504" y="15876"/>
                      </a:lnTo>
                      <a:lnTo>
                        <a:pt x="629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6705C650-BB39-4912-B4C4-5E6441BCD8F0}"/>
                    </a:ext>
                  </a:extLst>
                </p:cNvPr>
                <p:cNvSpPr/>
                <p:nvPr/>
              </p:nvSpPr>
              <p:spPr>
                <a:xfrm>
                  <a:off x="44696216" y="17654688"/>
                  <a:ext cx="488892" cy="239612"/>
                </a:xfrm>
                <a:custGeom>
                  <a:avLst/>
                  <a:gdLst>
                    <a:gd name="connsiteX0" fmla="*/ 286724 w 488892"/>
                    <a:gd name="connsiteY0" fmla="*/ 0 h 239612"/>
                    <a:gd name="connsiteX1" fmla="*/ 287184 w 488892"/>
                    <a:gd name="connsiteY1" fmla="*/ 7836 h 239612"/>
                    <a:gd name="connsiteX2" fmla="*/ 309408 w 488892"/>
                    <a:gd name="connsiteY2" fmla="*/ 7836 h 239612"/>
                    <a:gd name="connsiteX3" fmla="*/ 363384 w 488892"/>
                    <a:gd name="connsiteY3" fmla="*/ 74512 h 239612"/>
                    <a:gd name="connsiteX4" fmla="*/ 461808 w 488892"/>
                    <a:gd name="connsiteY4" fmla="*/ 96736 h 239612"/>
                    <a:gd name="connsiteX5" fmla="*/ 468704 w 488892"/>
                    <a:gd name="connsiteY5" fmla="*/ 76908 h 239612"/>
                    <a:gd name="connsiteX6" fmla="*/ 480860 w 488892"/>
                    <a:gd name="connsiteY6" fmla="*/ 103088 h 239612"/>
                    <a:gd name="connsiteX7" fmla="*/ 484032 w 488892"/>
                    <a:gd name="connsiteY7" fmla="*/ 157062 h 239612"/>
                    <a:gd name="connsiteX8" fmla="*/ 488892 w 488892"/>
                    <a:gd name="connsiteY8" fmla="*/ 161110 h 239612"/>
                    <a:gd name="connsiteX9" fmla="*/ 395136 w 488892"/>
                    <a:gd name="connsiteY9" fmla="*/ 188812 h 239612"/>
                    <a:gd name="connsiteX10" fmla="*/ 341160 w 488892"/>
                    <a:gd name="connsiteY10" fmla="*/ 239612 h 239612"/>
                    <a:gd name="connsiteX11" fmla="*/ 261784 w 488892"/>
                    <a:gd name="connsiteY11" fmla="*/ 223736 h 239612"/>
                    <a:gd name="connsiteX12" fmla="*/ 223684 w 488892"/>
                    <a:gd name="connsiteY12" fmla="*/ 211036 h 239612"/>
                    <a:gd name="connsiteX13" fmla="*/ 210984 w 488892"/>
                    <a:gd name="connsiteY13" fmla="*/ 201512 h 239612"/>
                    <a:gd name="connsiteX14" fmla="*/ 169708 w 488892"/>
                    <a:gd name="connsiteY14" fmla="*/ 176112 h 239612"/>
                    <a:gd name="connsiteX15" fmla="*/ 71284 w 488892"/>
                    <a:gd name="connsiteY15" fmla="*/ 128488 h 239612"/>
                    <a:gd name="connsiteX16" fmla="*/ 7784 w 488892"/>
                    <a:gd name="connsiteY16" fmla="*/ 90388 h 239612"/>
                    <a:gd name="connsiteX17" fmla="*/ 0 w 488892"/>
                    <a:gd name="connsiteY17" fmla="*/ 37460 h 239612"/>
                    <a:gd name="connsiteX18" fmla="*/ 109384 w 488892"/>
                    <a:gd name="connsiteY18" fmla="*/ 14188 h 239612"/>
                    <a:gd name="connsiteX19" fmla="*/ 286724 w 488892"/>
                    <a:gd name="connsiteY19" fmla="*/ 0 h 239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8892" h="239612">
                      <a:moveTo>
                        <a:pt x="286724" y="0"/>
                      </a:moveTo>
                      <a:lnTo>
                        <a:pt x="287184" y="7836"/>
                      </a:lnTo>
                      <a:lnTo>
                        <a:pt x="309408" y="7836"/>
                      </a:lnTo>
                      <a:lnTo>
                        <a:pt x="363384" y="74512"/>
                      </a:lnTo>
                      <a:lnTo>
                        <a:pt x="461808" y="96736"/>
                      </a:lnTo>
                      <a:lnTo>
                        <a:pt x="468704" y="76908"/>
                      </a:lnTo>
                      <a:lnTo>
                        <a:pt x="480860" y="103088"/>
                      </a:lnTo>
                      <a:lnTo>
                        <a:pt x="484032" y="157062"/>
                      </a:lnTo>
                      <a:lnTo>
                        <a:pt x="488892" y="161110"/>
                      </a:lnTo>
                      <a:lnTo>
                        <a:pt x="395136" y="188812"/>
                      </a:lnTo>
                      <a:lnTo>
                        <a:pt x="341160" y="239612"/>
                      </a:lnTo>
                      <a:lnTo>
                        <a:pt x="261784" y="223736"/>
                      </a:lnTo>
                      <a:cubicBezTo>
                        <a:pt x="246224" y="223736"/>
                        <a:pt x="259604" y="224100"/>
                        <a:pt x="223684" y="211036"/>
                      </a:cubicBezTo>
                      <a:lnTo>
                        <a:pt x="210984" y="201512"/>
                      </a:lnTo>
                      <a:lnTo>
                        <a:pt x="169708" y="176112"/>
                      </a:lnTo>
                      <a:lnTo>
                        <a:pt x="71284" y="128488"/>
                      </a:lnTo>
                      <a:lnTo>
                        <a:pt x="7784" y="90388"/>
                      </a:lnTo>
                      <a:lnTo>
                        <a:pt x="0" y="37460"/>
                      </a:lnTo>
                      <a:lnTo>
                        <a:pt x="109384" y="14188"/>
                      </a:lnTo>
                      <a:lnTo>
                        <a:pt x="2867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1F41B86D-44CB-4554-AD24-71899BE7FA2E}"/>
                    </a:ext>
                  </a:extLst>
                </p:cNvPr>
                <p:cNvSpPr/>
                <p:nvPr/>
              </p:nvSpPr>
              <p:spPr>
                <a:xfrm>
                  <a:off x="44218352" y="17691100"/>
                  <a:ext cx="1061408" cy="568324"/>
                </a:xfrm>
                <a:custGeom>
                  <a:avLst/>
                  <a:gdLst>
                    <a:gd name="connsiteX0" fmla="*/ 349124 w 1061408"/>
                    <a:gd name="connsiteY0" fmla="*/ 0 h 568324"/>
                    <a:gd name="connsiteX1" fmla="*/ 438024 w 1061408"/>
                    <a:gd name="connsiteY1" fmla="*/ 9524 h 568324"/>
                    <a:gd name="connsiteX2" fmla="*/ 477864 w 1061408"/>
                    <a:gd name="connsiteY2" fmla="*/ 1048 h 568324"/>
                    <a:gd name="connsiteX3" fmla="*/ 485648 w 1061408"/>
                    <a:gd name="connsiteY3" fmla="*/ 53976 h 568324"/>
                    <a:gd name="connsiteX4" fmla="*/ 549148 w 1061408"/>
                    <a:gd name="connsiteY4" fmla="*/ 92076 h 568324"/>
                    <a:gd name="connsiteX5" fmla="*/ 647572 w 1061408"/>
                    <a:gd name="connsiteY5" fmla="*/ 139700 h 568324"/>
                    <a:gd name="connsiteX6" fmla="*/ 688848 w 1061408"/>
                    <a:gd name="connsiteY6" fmla="*/ 165100 h 568324"/>
                    <a:gd name="connsiteX7" fmla="*/ 701548 w 1061408"/>
                    <a:gd name="connsiteY7" fmla="*/ 174624 h 568324"/>
                    <a:gd name="connsiteX8" fmla="*/ 739648 w 1061408"/>
                    <a:gd name="connsiteY8" fmla="*/ 187324 h 568324"/>
                    <a:gd name="connsiteX9" fmla="*/ 819024 w 1061408"/>
                    <a:gd name="connsiteY9" fmla="*/ 203200 h 568324"/>
                    <a:gd name="connsiteX10" fmla="*/ 873000 w 1061408"/>
                    <a:gd name="connsiteY10" fmla="*/ 152400 h 568324"/>
                    <a:gd name="connsiteX11" fmla="*/ 966756 w 1061408"/>
                    <a:gd name="connsiteY11" fmla="*/ 124698 h 568324"/>
                    <a:gd name="connsiteX12" fmla="*/ 1000000 w 1061408"/>
                    <a:gd name="connsiteY12" fmla="*/ 152400 h 568324"/>
                    <a:gd name="connsiteX13" fmla="*/ 1022224 w 1061408"/>
                    <a:gd name="connsiteY13" fmla="*/ 187324 h 568324"/>
                    <a:gd name="connsiteX14" fmla="*/ 1022224 w 1061408"/>
                    <a:gd name="connsiteY14" fmla="*/ 212724 h 568324"/>
                    <a:gd name="connsiteX15" fmla="*/ 1060324 w 1061408"/>
                    <a:gd name="connsiteY15" fmla="*/ 231776 h 568324"/>
                    <a:gd name="connsiteX16" fmla="*/ 1031748 w 1061408"/>
                    <a:gd name="connsiteY16" fmla="*/ 323850 h 568324"/>
                    <a:gd name="connsiteX17" fmla="*/ 1012696 w 1061408"/>
                    <a:gd name="connsiteY17" fmla="*/ 415924 h 568324"/>
                    <a:gd name="connsiteX18" fmla="*/ 1044448 w 1061408"/>
                    <a:gd name="connsiteY18" fmla="*/ 447676 h 568324"/>
                    <a:gd name="connsiteX19" fmla="*/ 1061408 w 1061408"/>
                    <a:gd name="connsiteY19" fmla="*/ 492898 h 568324"/>
                    <a:gd name="connsiteX20" fmla="*/ 1060324 w 1061408"/>
                    <a:gd name="connsiteY20" fmla="*/ 492124 h 568324"/>
                    <a:gd name="connsiteX21" fmla="*/ 1012696 w 1061408"/>
                    <a:gd name="connsiteY21" fmla="*/ 568324 h 568324"/>
                    <a:gd name="connsiteX22" fmla="*/ 915564 w 1061408"/>
                    <a:gd name="connsiteY22" fmla="*/ 551742 h 568324"/>
                    <a:gd name="connsiteX23" fmla="*/ 914272 w 1061408"/>
                    <a:gd name="connsiteY23" fmla="*/ 520700 h 568324"/>
                    <a:gd name="connsiteX24" fmla="*/ 901572 w 1061408"/>
                    <a:gd name="connsiteY24" fmla="*/ 358776 h 568324"/>
                    <a:gd name="connsiteX25" fmla="*/ 853948 w 1061408"/>
                    <a:gd name="connsiteY25" fmla="*/ 355600 h 568324"/>
                    <a:gd name="connsiteX26" fmla="*/ 834896 w 1061408"/>
                    <a:gd name="connsiteY26" fmla="*/ 346076 h 568324"/>
                    <a:gd name="connsiteX27" fmla="*/ 825372 w 1061408"/>
                    <a:gd name="connsiteY27" fmla="*/ 304800 h 568324"/>
                    <a:gd name="connsiteX28" fmla="*/ 758696 w 1061408"/>
                    <a:gd name="connsiteY28" fmla="*/ 282576 h 568324"/>
                    <a:gd name="connsiteX29" fmla="*/ 711072 w 1061408"/>
                    <a:gd name="connsiteY29" fmla="*/ 323850 h 568324"/>
                    <a:gd name="connsiteX30" fmla="*/ 711072 w 1061408"/>
                    <a:gd name="connsiteY30" fmla="*/ 368300 h 568324"/>
                    <a:gd name="connsiteX31" fmla="*/ 672972 w 1061408"/>
                    <a:gd name="connsiteY31" fmla="*/ 415924 h 568324"/>
                    <a:gd name="connsiteX32" fmla="*/ 672972 w 1061408"/>
                    <a:gd name="connsiteY32" fmla="*/ 533400 h 568324"/>
                    <a:gd name="connsiteX33" fmla="*/ 672096 w 1061408"/>
                    <a:gd name="connsiteY33" fmla="*/ 552252 h 568324"/>
                    <a:gd name="connsiteX34" fmla="*/ 590424 w 1061408"/>
                    <a:gd name="connsiteY34" fmla="*/ 561976 h 568324"/>
                    <a:gd name="connsiteX35" fmla="*/ 580896 w 1061408"/>
                    <a:gd name="connsiteY35" fmla="*/ 508000 h 568324"/>
                    <a:gd name="connsiteX36" fmla="*/ 555496 w 1061408"/>
                    <a:gd name="connsiteY36" fmla="*/ 422276 h 568324"/>
                    <a:gd name="connsiteX37" fmla="*/ 406272 w 1061408"/>
                    <a:gd name="connsiteY37" fmla="*/ 352424 h 568324"/>
                    <a:gd name="connsiteX38" fmla="*/ 257048 w 1061408"/>
                    <a:gd name="connsiteY38" fmla="*/ 269876 h 568324"/>
                    <a:gd name="connsiteX39" fmla="*/ 209424 w 1061408"/>
                    <a:gd name="connsiteY39" fmla="*/ 301624 h 568324"/>
                    <a:gd name="connsiteX40" fmla="*/ 120524 w 1061408"/>
                    <a:gd name="connsiteY40" fmla="*/ 285750 h 568324"/>
                    <a:gd name="connsiteX41" fmla="*/ 0 w 1061408"/>
                    <a:gd name="connsiteY41" fmla="*/ 217630 h 568324"/>
                    <a:gd name="connsiteX42" fmla="*/ 57024 w 1061408"/>
                    <a:gd name="connsiteY42" fmla="*/ 139700 h 568324"/>
                    <a:gd name="connsiteX43" fmla="*/ 203072 w 1061408"/>
                    <a:gd name="connsiteY43" fmla="*/ 41276 h 568324"/>
                    <a:gd name="connsiteX44" fmla="*/ 349124 w 1061408"/>
                    <a:gd name="connsiteY44" fmla="*/ 0 h 56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061408" h="568324">
                      <a:moveTo>
                        <a:pt x="349124" y="0"/>
                      </a:moveTo>
                      <a:lnTo>
                        <a:pt x="438024" y="9524"/>
                      </a:lnTo>
                      <a:lnTo>
                        <a:pt x="477864" y="1048"/>
                      </a:lnTo>
                      <a:lnTo>
                        <a:pt x="485648" y="53976"/>
                      </a:lnTo>
                      <a:lnTo>
                        <a:pt x="549148" y="92076"/>
                      </a:lnTo>
                      <a:lnTo>
                        <a:pt x="647572" y="139700"/>
                      </a:lnTo>
                      <a:lnTo>
                        <a:pt x="688848" y="165100"/>
                      </a:lnTo>
                      <a:lnTo>
                        <a:pt x="701548" y="174624"/>
                      </a:lnTo>
                      <a:cubicBezTo>
                        <a:pt x="737468" y="187688"/>
                        <a:pt x="724088" y="187324"/>
                        <a:pt x="739648" y="187324"/>
                      </a:cubicBezTo>
                      <a:lnTo>
                        <a:pt x="819024" y="203200"/>
                      </a:lnTo>
                      <a:lnTo>
                        <a:pt x="873000" y="152400"/>
                      </a:lnTo>
                      <a:lnTo>
                        <a:pt x="966756" y="124698"/>
                      </a:lnTo>
                      <a:lnTo>
                        <a:pt x="1000000" y="152400"/>
                      </a:lnTo>
                      <a:lnTo>
                        <a:pt x="1022224" y="187324"/>
                      </a:lnTo>
                      <a:lnTo>
                        <a:pt x="1022224" y="212724"/>
                      </a:lnTo>
                      <a:lnTo>
                        <a:pt x="1060324" y="231776"/>
                      </a:lnTo>
                      <a:lnTo>
                        <a:pt x="1031748" y="323850"/>
                      </a:lnTo>
                      <a:lnTo>
                        <a:pt x="1012696" y="415924"/>
                      </a:lnTo>
                      <a:lnTo>
                        <a:pt x="1044448" y="447676"/>
                      </a:lnTo>
                      <a:lnTo>
                        <a:pt x="1061408" y="492898"/>
                      </a:lnTo>
                      <a:lnTo>
                        <a:pt x="1060324" y="492124"/>
                      </a:lnTo>
                      <a:lnTo>
                        <a:pt x="1012696" y="568324"/>
                      </a:lnTo>
                      <a:lnTo>
                        <a:pt x="915564" y="551742"/>
                      </a:lnTo>
                      <a:lnTo>
                        <a:pt x="914272" y="520700"/>
                      </a:lnTo>
                      <a:lnTo>
                        <a:pt x="901572" y="358776"/>
                      </a:lnTo>
                      <a:lnTo>
                        <a:pt x="853948" y="355600"/>
                      </a:lnTo>
                      <a:lnTo>
                        <a:pt x="834896" y="346076"/>
                      </a:lnTo>
                      <a:lnTo>
                        <a:pt x="825372" y="304800"/>
                      </a:lnTo>
                      <a:lnTo>
                        <a:pt x="758696" y="282576"/>
                      </a:lnTo>
                      <a:lnTo>
                        <a:pt x="711072" y="323850"/>
                      </a:lnTo>
                      <a:lnTo>
                        <a:pt x="711072" y="368300"/>
                      </a:lnTo>
                      <a:lnTo>
                        <a:pt x="672972" y="415924"/>
                      </a:lnTo>
                      <a:lnTo>
                        <a:pt x="672972" y="533400"/>
                      </a:lnTo>
                      <a:lnTo>
                        <a:pt x="672096" y="552252"/>
                      </a:lnTo>
                      <a:lnTo>
                        <a:pt x="590424" y="561976"/>
                      </a:lnTo>
                      <a:lnTo>
                        <a:pt x="580896" y="508000"/>
                      </a:lnTo>
                      <a:lnTo>
                        <a:pt x="555496" y="422276"/>
                      </a:lnTo>
                      <a:lnTo>
                        <a:pt x="406272" y="352424"/>
                      </a:lnTo>
                      <a:lnTo>
                        <a:pt x="257048" y="269876"/>
                      </a:lnTo>
                      <a:lnTo>
                        <a:pt x="209424" y="301624"/>
                      </a:lnTo>
                      <a:lnTo>
                        <a:pt x="120524" y="285750"/>
                      </a:lnTo>
                      <a:lnTo>
                        <a:pt x="0" y="217630"/>
                      </a:lnTo>
                      <a:lnTo>
                        <a:pt x="57024" y="139700"/>
                      </a:lnTo>
                      <a:lnTo>
                        <a:pt x="203072" y="41276"/>
                      </a:lnTo>
                      <a:lnTo>
                        <a:pt x="3491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E96EA214-37BA-4367-9C19-37EB5E2CD7C4}"/>
                    </a:ext>
                  </a:extLst>
                </p:cNvPr>
                <p:cNvSpPr/>
                <p:nvPr/>
              </p:nvSpPr>
              <p:spPr>
                <a:xfrm>
                  <a:off x="45669200" y="17906826"/>
                  <a:ext cx="448" cy="1174"/>
                </a:xfrm>
                <a:custGeom>
                  <a:avLst/>
                  <a:gdLst>
                    <a:gd name="connsiteX0" fmla="*/ 448 w 448"/>
                    <a:gd name="connsiteY0" fmla="*/ 0 h 1174"/>
                    <a:gd name="connsiteX1" fmla="*/ 292 w 448"/>
                    <a:gd name="connsiteY1" fmla="*/ 1174 h 1174"/>
                    <a:gd name="connsiteX2" fmla="*/ 0 w 448"/>
                    <a:gd name="connsiteY2" fmla="*/ 174 h 1174"/>
                    <a:gd name="connsiteX3" fmla="*/ 448 w 448"/>
                    <a:gd name="connsiteY3" fmla="*/ 0 h 1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48" h="1174">
                      <a:moveTo>
                        <a:pt x="448" y="0"/>
                      </a:moveTo>
                      <a:lnTo>
                        <a:pt x="292" y="1174"/>
                      </a:lnTo>
                      <a:lnTo>
                        <a:pt x="0" y="174"/>
                      </a:lnTo>
                      <a:lnTo>
                        <a:pt x="4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4F7CD0AF-530B-4C37-881B-905C18FF088F}"/>
                    </a:ext>
                  </a:extLst>
                </p:cNvPr>
                <p:cNvSpPr/>
                <p:nvPr/>
              </p:nvSpPr>
              <p:spPr>
                <a:xfrm>
                  <a:off x="44681464" y="18799176"/>
                  <a:ext cx="538020" cy="374648"/>
                </a:xfrm>
                <a:custGeom>
                  <a:avLst/>
                  <a:gdLst>
                    <a:gd name="connsiteX0" fmla="*/ 28888 w 538020"/>
                    <a:gd name="connsiteY0" fmla="*/ 0 h 374648"/>
                    <a:gd name="connsiteX1" fmla="*/ 136836 w 538020"/>
                    <a:gd name="connsiteY1" fmla="*/ 6348 h 374648"/>
                    <a:gd name="connsiteX2" fmla="*/ 257488 w 538020"/>
                    <a:gd name="connsiteY2" fmla="*/ 63500 h 374648"/>
                    <a:gd name="connsiteX3" fmla="*/ 286060 w 538020"/>
                    <a:gd name="connsiteY3" fmla="*/ 95248 h 374648"/>
                    <a:gd name="connsiteX4" fmla="*/ 362260 w 538020"/>
                    <a:gd name="connsiteY4" fmla="*/ 111124 h 374648"/>
                    <a:gd name="connsiteX5" fmla="*/ 454336 w 538020"/>
                    <a:gd name="connsiteY5" fmla="*/ 79374 h 374648"/>
                    <a:gd name="connsiteX6" fmla="*/ 538020 w 538020"/>
                    <a:gd name="connsiteY6" fmla="*/ 184754 h 374648"/>
                    <a:gd name="connsiteX7" fmla="*/ 488804 w 538020"/>
                    <a:gd name="connsiteY7" fmla="*/ 335290 h 374648"/>
                    <a:gd name="connsiteX8" fmla="*/ 368612 w 538020"/>
                    <a:gd name="connsiteY8" fmla="*/ 282574 h 374648"/>
                    <a:gd name="connsiteX9" fmla="*/ 270184 w 538020"/>
                    <a:gd name="connsiteY9" fmla="*/ 374648 h 374648"/>
                    <a:gd name="connsiteX10" fmla="*/ 232088 w 538020"/>
                    <a:gd name="connsiteY10" fmla="*/ 307974 h 374648"/>
                    <a:gd name="connsiteX11" fmla="*/ 114612 w 538020"/>
                    <a:gd name="connsiteY11" fmla="*/ 295274 h 374648"/>
                    <a:gd name="connsiteX12" fmla="*/ 25712 w 538020"/>
                    <a:gd name="connsiteY12" fmla="*/ 254000 h 374648"/>
                    <a:gd name="connsiteX13" fmla="*/ 0 w 538020"/>
                    <a:gd name="connsiteY13" fmla="*/ 135228 h 374648"/>
                    <a:gd name="connsiteX14" fmla="*/ 25712 w 538020"/>
                    <a:gd name="connsiteY14" fmla="*/ 139700 h 374648"/>
                    <a:gd name="connsiteX15" fmla="*/ 54288 w 538020"/>
                    <a:gd name="connsiteY15" fmla="*/ 92074 h 374648"/>
                    <a:gd name="connsiteX16" fmla="*/ 25712 w 538020"/>
                    <a:gd name="connsiteY16" fmla="*/ 31748 h 374648"/>
                    <a:gd name="connsiteX17" fmla="*/ 28888 w 538020"/>
                    <a:gd name="connsiteY17" fmla="*/ 0 h 374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38020" h="374648">
                      <a:moveTo>
                        <a:pt x="28888" y="0"/>
                      </a:moveTo>
                      <a:lnTo>
                        <a:pt x="136836" y="6348"/>
                      </a:lnTo>
                      <a:lnTo>
                        <a:pt x="257488" y="63500"/>
                      </a:lnTo>
                      <a:lnTo>
                        <a:pt x="286060" y="95248"/>
                      </a:lnTo>
                      <a:lnTo>
                        <a:pt x="362260" y="111124"/>
                      </a:lnTo>
                      <a:lnTo>
                        <a:pt x="454336" y="79374"/>
                      </a:lnTo>
                      <a:lnTo>
                        <a:pt x="538020" y="184754"/>
                      </a:lnTo>
                      <a:lnTo>
                        <a:pt x="488804" y="335290"/>
                      </a:lnTo>
                      <a:lnTo>
                        <a:pt x="368612" y="282574"/>
                      </a:lnTo>
                      <a:lnTo>
                        <a:pt x="270184" y="374648"/>
                      </a:lnTo>
                      <a:lnTo>
                        <a:pt x="232088" y="307974"/>
                      </a:lnTo>
                      <a:lnTo>
                        <a:pt x="114612" y="295274"/>
                      </a:lnTo>
                      <a:lnTo>
                        <a:pt x="25712" y="254000"/>
                      </a:lnTo>
                      <a:lnTo>
                        <a:pt x="0" y="135228"/>
                      </a:lnTo>
                      <a:lnTo>
                        <a:pt x="25712" y="139700"/>
                      </a:lnTo>
                      <a:lnTo>
                        <a:pt x="54288" y="92074"/>
                      </a:lnTo>
                      <a:lnTo>
                        <a:pt x="25712" y="31748"/>
                      </a:lnTo>
                      <a:lnTo>
                        <a:pt x="288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4B50853D-112A-4ABC-A7D1-9B0E78F329D4}"/>
                    </a:ext>
                  </a:extLst>
                </p:cNvPr>
                <p:cNvSpPr/>
                <p:nvPr/>
              </p:nvSpPr>
              <p:spPr>
                <a:xfrm>
                  <a:off x="43602752" y="19048986"/>
                  <a:ext cx="828200" cy="435990"/>
                </a:xfrm>
                <a:custGeom>
                  <a:avLst/>
                  <a:gdLst>
                    <a:gd name="connsiteX0" fmla="*/ 649268 w 828200"/>
                    <a:gd name="connsiteY0" fmla="*/ 0 h 435990"/>
                    <a:gd name="connsiteX1" fmla="*/ 767872 w 828200"/>
                    <a:gd name="connsiteY1" fmla="*/ 45464 h 435990"/>
                    <a:gd name="connsiteX2" fmla="*/ 815496 w 828200"/>
                    <a:gd name="connsiteY2" fmla="*/ 67690 h 435990"/>
                    <a:gd name="connsiteX3" fmla="*/ 828200 w 828200"/>
                    <a:gd name="connsiteY3" fmla="*/ 124838 h 435990"/>
                    <a:gd name="connsiteX4" fmla="*/ 767872 w 828200"/>
                    <a:gd name="connsiteY4" fmla="*/ 274064 h 435990"/>
                    <a:gd name="connsiteX5" fmla="*/ 736124 w 828200"/>
                    <a:gd name="connsiteY5" fmla="*/ 347090 h 435990"/>
                    <a:gd name="connsiteX6" fmla="*/ 802800 w 828200"/>
                    <a:gd name="connsiteY6" fmla="*/ 420114 h 435990"/>
                    <a:gd name="connsiteX7" fmla="*/ 656748 w 828200"/>
                    <a:gd name="connsiteY7" fmla="*/ 435990 h 435990"/>
                    <a:gd name="connsiteX8" fmla="*/ 602772 w 828200"/>
                    <a:gd name="connsiteY8" fmla="*/ 359790 h 435990"/>
                    <a:gd name="connsiteX9" fmla="*/ 536096 w 828200"/>
                    <a:gd name="connsiteY9" fmla="*/ 312164 h 435990"/>
                    <a:gd name="connsiteX10" fmla="*/ 529748 w 828200"/>
                    <a:gd name="connsiteY10" fmla="*/ 255014 h 435990"/>
                    <a:gd name="connsiteX11" fmla="*/ 418624 w 828200"/>
                    <a:gd name="connsiteY11" fmla="*/ 248664 h 435990"/>
                    <a:gd name="connsiteX12" fmla="*/ 374172 w 828200"/>
                    <a:gd name="connsiteY12" fmla="*/ 277238 h 435990"/>
                    <a:gd name="connsiteX13" fmla="*/ 288448 w 828200"/>
                    <a:gd name="connsiteY13" fmla="*/ 207390 h 435990"/>
                    <a:gd name="connsiteX14" fmla="*/ 209072 w 828200"/>
                    <a:gd name="connsiteY14" fmla="*/ 226438 h 435990"/>
                    <a:gd name="connsiteX15" fmla="*/ 123708 w 828200"/>
                    <a:gd name="connsiteY15" fmla="*/ 230818 h 435990"/>
                    <a:gd name="connsiteX16" fmla="*/ 123348 w 828200"/>
                    <a:gd name="connsiteY16" fmla="*/ 229614 h 435990"/>
                    <a:gd name="connsiteX17" fmla="*/ 94772 w 828200"/>
                    <a:gd name="connsiteY17" fmla="*/ 191514 h 435990"/>
                    <a:gd name="connsiteX18" fmla="*/ 40800 w 828200"/>
                    <a:gd name="connsiteY18" fmla="*/ 80390 h 435990"/>
                    <a:gd name="connsiteX19" fmla="*/ 0 w 828200"/>
                    <a:gd name="connsiteY19" fmla="*/ 86218 h 435990"/>
                    <a:gd name="connsiteX20" fmla="*/ 44608 w 828200"/>
                    <a:gd name="connsiteY20" fmla="*/ 54354 h 435990"/>
                    <a:gd name="connsiteX21" fmla="*/ 50028 w 828200"/>
                    <a:gd name="connsiteY21" fmla="*/ 5590 h 435990"/>
                    <a:gd name="connsiteX22" fmla="*/ 234472 w 828200"/>
                    <a:gd name="connsiteY22" fmla="*/ 26414 h 435990"/>
                    <a:gd name="connsiteX23" fmla="*/ 304324 w 828200"/>
                    <a:gd name="connsiteY23" fmla="*/ 39114 h 435990"/>
                    <a:gd name="connsiteX24" fmla="*/ 399572 w 828200"/>
                    <a:gd name="connsiteY24" fmla="*/ 7366 h 435990"/>
                    <a:gd name="connsiteX25" fmla="*/ 517048 w 828200"/>
                    <a:gd name="connsiteY25" fmla="*/ 29590 h 435990"/>
                    <a:gd name="connsiteX26" fmla="*/ 625000 w 828200"/>
                    <a:gd name="connsiteY26" fmla="*/ 32766 h 435990"/>
                    <a:gd name="connsiteX27" fmla="*/ 649268 w 828200"/>
                    <a:gd name="connsiteY27" fmla="*/ 0 h 435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28200" h="435990">
                      <a:moveTo>
                        <a:pt x="649268" y="0"/>
                      </a:moveTo>
                      <a:lnTo>
                        <a:pt x="767872" y="45464"/>
                      </a:lnTo>
                      <a:lnTo>
                        <a:pt x="815496" y="67690"/>
                      </a:lnTo>
                      <a:lnTo>
                        <a:pt x="828200" y="124838"/>
                      </a:lnTo>
                      <a:lnTo>
                        <a:pt x="767872" y="274064"/>
                      </a:lnTo>
                      <a:lnTo>
                        <a:pt x="736124" y="347090"/>
                      </a:lnTo>
                      <a:lnTo>
                        <a:pt x="802800" y="420114"/>
                      </a:lnTo>
                      <a:lnTo>
                        <a:pt x="656748" y="435990"/>
                      </a:lnTo>
                      <a:lnTo>
                        <a:pt x="602772" y="359790"/>
                      </a:lnTo>
                      <a:lnTo>
                        <a:pt x="536096" y="312164"/>
                      </a:lnTo>
                      <a:lnTo>
                        <a:pt x="529748" y="255014"/>
                      </a:lnTo>
                      <a:lnTo>
                        <a:pt x="418624" y="248664"/>
                      </a:lnTo>
                      <a:lnTo>
                        <a:pt x="374172" y="277238"/>
                      </a:lnTo>
                      <a:lnTo>
                        <a:pt x="288448" y="207390"/>
                      </a:lnTo>
                      <a:lnTo>
                        <a:pt x="209072" y="226438"/>
                      </a:lnTo>
                      <a:lnTo>
                        <a:pt x="123708" y="230818"/>
                      </a:lnTo>
                      <a:lnTo>
                        <a:pt x="123348" y="229614"/>
                      </a:lnTo>
                      <a:cubicBezTo>
                        <a:pt x="100080" y="211002"/>
                        <a:pt x="110504" y="222974"/>
                        <a:pt x="94772" y="191514"/>
                      </a:cubicBezTo>
                      <a:lnTo>
                        <a:pt x="40800" y="80390"/>
                      </a:lnTo>
                      <a:lnTo>
                        <a:pt x="0" y="86218"/>
                      </a:lnTo>
                      <a:lnTo>
                        <a:pt x="44608" y="54354"/>
                      </a:lnTo>
                      <a:lnTo>
                        <a:pt x="50028" y="5590"/>
                      </a:lnTo>
                      <a:lnTo>
                        <a:pt x="234472" y="26414"/>
                      </a:lnTo>
                      <a:lnTo>
                        <a:pt x="304324" y="39114"/>
                      </a:lnTo>
                      <a:lnTo>
                        <a:pt x="399572" y="7366"/>
                      </a:lnTo>
                      <a:lnTo>
                        <a:pt x="517048" y="29590"/>
                      </a:lnTo>
                      <a:lnTo>
                        <a:pt x="625000" y="32766"/>
                      </a:lnTo>
                      <a:lnTo>
                        <a:pt x="6492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CD05262A-0720-4DFB-9A61-26D3AEF87AE7}"/>
                    </a:ext>
                  </a:extLst>
                </p:cNvPr>
                <p:cNvSpPr/>
                <p:nvPr/>
              </p:nvSpPr>
              <p:spPr>
                <a:xfrm>
                  <a:off x="44853224" y="19631024"/>
                  <a:ext cx="272416" cy="439124"/>
                </a:xfrm>
                <a:custGeom>
                  <a:avLst/>
                  <a:gdLst>
                    <a:gd name="connsiteX0" fmla="*/ 50800 w 272416"/>
                    <a:gd name="connsiteY0" fmla="*/ 0 h 439124"/>
                    <a:gd name="connsiteX1" fmla="*/ 95252 w 272416"/>
                    <a:gd name="connsiteY1" fmla="*/ 9528 h 439124"/>
                    <a:gd name="connsiteX2" fmla="*/ 130176 w 272416"/>
                    <a:gd name="connsiteY2" fmla="*/ 41276 h 439124"/>
                    <a:gd name="connsiteX3" fmla="*/ 226696 w 272416"/>
                    <a:gd name="connsiteY3" fmla="*/ 38212 h 439124"/>
                    <a:gd name="connsiteX4" fmla="*/ 226696 w 272416"/>
                    <a:gd name="connsiteY4" fmla="*/ 180976 h 439124"/>
                    <a:gd name="connsiteX5" fmla="*/ 272416 w 272416"/>
                    <a:gd name="connsiteY5" fmla="*/ 401956 h 439124"/>
                    <a:gd name="connsiteX6" fmla="*/ 112396 w 272416"/>
                    <a:gd name="connsiteY6" fmla="*/ 394336 h 439124"/>
                    <a:gd name="connsiteX7" fmla="*/ 61208 w 272416"/>
                    <a:gd name="connsiteY7" fmla="*/ 439124 h 439124"/>
                    <a:gd name="connsiteX8" fmla="*/ 57152 w 272416"/>
                    <a:gd name="connsiteY8" fmla="*/ 434976 h 439124"/>
                    <a:gd name="connsiteX9" fmla="*/ 25400 w 272416"/>
                    <a:gd name="connsiteY9" fmla="*/ 330200 h 439124"/>
                    <a:gd name="connsiteX10" fmla="*/ 13280 w 272416"/>
                    <a:gd name="connsiteY10" fmla="*/ 322664 h 439124"/>
                    <a:gd name="connsiteX11" fmla="*/ 28576 w 272416"/>
                    <a:gd name="connsiteY11" fmla="*/ 136526 h 439124"/>
                    <a:gd name="connsiteX12" fmla="*/ 0 w 272416"/>
                    <a:gd name="connsiteY12" fmla="*/ 66676 h 439124"/>
                    <a:gd name="connsiteX13" fmla="*/ 1648 w 272416"/>
                    <a:gd name="connsiteY13" fmla="*/ 57624 h 439124"/>
                    <a:gd name="connsiteX14" fmla="*/ 3176 w 272416"/>
                    <a:gd name="connsiteY14" fmla="*/ 66676 h 439124"/>
                    <a:gd name="connsiteX15" fmla="*/ 50800 w 272416"/>
                    <a:gd name="connsiteY15" fmla="*/ 0 h 439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2416" h="439124">
                      <a:moveTo>
                        <a:pt x="50800" y="0"/>
                      </a:moveTo>
                      <a:lnTo>
                        <a:pt x="95252" y="9528"/>
                      </a:lnTo>
                      <a:lnTo>
                        <a:pt x="130176" y="41276"/>
                      </a:lnTo>
                      <a:lnTo>
                        <a:pt x="226696" y="38212"/>
                      </a:lnTo>
                      <a:lnTo>
                        <a:pt x="226696" y="180976"/>
                      </a:lnTo>
                      <a:lnTo>
                        <a:pt x="272416" y="401956"/>
                      </a:lnTo>
                      <a:lnTo>
                        <a:pt x="112396" y="394336"/>
                      </a:lnTo>
                      <a:lnTo>
                        <a:pt x="61208" y="439124"/>
                      </a:lnTo>
                      <a:lnTo>
                        <a:pt x="57152" y="434976"/>
                      </a:lnTo>
                      <a:lnTo>
                        <a:pt x="25400" y="330200"/>
                      </a:lnTo>
                      <a:lnTo>
                        <a:pt x="13280" y="322664"/>
                      </a:lnTo>
                      <a:lnTo>
                        <a:pt x="28576" y="136526"/>
                      </a:lnTo>
                      <a:lnTo>
                        <a:pt x="0" y="66676"/>
                      </a:lnTo>
                      <a:lnTo>
                        <a:pt x="1648" y="57624"/>
                      </a:lnTo>
                      <a:lnTo>
                        <a:pt x="3176" y="66676"/>
                      </a:lnTo>
                      <a:lnTo>
                        <a:pt x="508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85FE0BE1-687E-4D54-AF6D-55D96FFB9D5F}"/>
                    </a:ext>
                  </a:extLst>
                </p:cNvPr>
                <p:cNvSpPr/>
                <p:nvPr/>
              </p:nvSpPr>
              <p:spPr>
                <a:xfrm>
                  <a:off x="44252020" y="18926176"/>
                  <a:ext cx="454648" cy="476248"/>
                </a:xfrm>
                <a:custGeom>
                  <a:avLst/>
                  <a:gdLst>
                    <a:gd name="connsiteX0" fmla="*/ 382132 w 454648"/>
                    <a:gd name="connsiteY0" fmla="*/ 0 h 476248"/>
                    <a:gd name="connsiteX1" fmla="*/ 429444 w 454648"/>
                    <a:gd name="connsiteY1" fmla="*/ 8228 h 476248"/>
                    <a:gd name="connsiteX2" fmla="*/ 454648 w 454648"/>
                    <a:gd name="connsiteY2" fmla="*/ 124650 h 476248"/>
                    <a:gd name="connsiteX3" fmla="*/ 404356 w 454648"/>
                    <a:gd name="connsiteY3" fmla="*/ 206374 h 476248"/>
                    <a:gd name="connsiteX4" fmla="*/ 353556 w 454648"/>
                    <a:gd name="connsiteY4" fmla="*/ 254000 h 476248"/>
                    <a:gd name="connsiteX5" fmla="*/ 321804 w 454648"/>
                    <a:gd name="connsiteY5" fmla="*/ 333374 h 476248"/>
                    <a:gd name="connsiteX6" fmla="*/ 347204 w 454648"/>
                    <a:gd name="connsiteY6" fmla="*/ 374648 h 476248"/>
                    <a:gd name="connsiteX7" fmla="*/ 318628 w 454648"/>
                    <a:gd name="connsiteY7" fmla="*/ 476248 h 476248"/>
                    <a:gd name="connsiteX8" fmla="*/ 217028 w 454648"/>
                    <a:gd name="connsiteY8" fmla="*/ 409574 h 476248"/>
                    <a:gd name="connsiteX9" fmla="*/ 114672 w 454648"/>
                    <a:gd name="connsiteY9" fmla="*/ 405918 h 476248"/>
                    <a:gd name="connsiteX10" fmla="*/ 118604 w 454648"/>
                    <a:gd name="connsiteY10" fmla="*/ 396874 h 476248"/>
                    <a:gd name="connsiteX11" fmla="*/ 178932 w 454648"/>
                    <a:gd name="connsiteY11" fmla="*/ 247648 h 476248"/>
                    <a:gd name="connsiteX12" fmla="*/ 166228 w 454648"/>
                    <a:gd name="connsiteY12" fmla="*/ 190500 h 476248"/>
                    <a:gd name="connsiteX13" fmla="*/ 118604 w 454648"/>
                    <a:gd name="connsiteY13" fmla="*/ 168274 h 476248"/>
                    <a:gd name="connsiteX14" fmla="*/ 0 w 454648"/>
                    <a:gd name="connsiteY14" fmla="*/ 122810 h 476248"/>
                    <a:gd name="connsiteX15" fmla="*/ 39228 w 454648"/>
                    <a:gd name="connsiteY15" fmla="*/ 69848 h 476248"/>
                    <a:gd name="connsiteX16" fmla="*/ 223380 w 454648"/>
                    <a:gd name="connsiteY16" fmla="*/ 123824 h 476248"/>
                    <a:gd name="connsiteX17" fmla="*/ 290056 w 454648"/>
                    <a:gd name="connsiteY17" fmla="*/ 92076 h 476248"/>
                    <a:gd name="connsiteX18" fmla="*/ 296988 w 454648"/>
                    <a:gd name="connsiteY18" fmla="*/ 1980 h 476248"/>
                    <a:gd name="connsiteX19" fmla="*/ 382132 w 454648"/>
                    <a:gd name="connsiteY19" fmla="*/ 0 h 476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54648" h="476248">
                      <a:moveTo>
                        <a:pt x="382132" y="0"/>
                      </a:moveTo>
                      <a:lnTo>
                        <a:pt x="429444" y="8228"/>
                      </a:lnTo>
                      <a:lnTo>
                        <a:pt x="454648" y="124650"/>
                      </a:lnTo>
                      <a:lnTo>
                        <a:pt x="404356" y="206374"/>
                      </a:lnTo>
                      <a:lnTo>
                        <a:pt x="353556" y="254000"/>
                      </a:lnTo>
                      <a:lnTo>
                        <a:pt x="321804" y="333374"/>
                      </a:lnTo>
                      <a:lnTo>
                        <a:pt x="347204" y="374648"/>
                      </a:lnTo>
                      <a:lnTo>
                        <a:pt x="318628" y="476248"/>
                      </a:lnTo>
                      <a:lnTo>
                        <a:pt x="217028" y="409574"/>
                      </a:lnTo>
                      <a:lnTo>
                        <a:pt x="114672" y="405918"/>
                      </a:lnTo>
                      <a:lnTo>
                        <a:pt x="118604" y="396874"/>
                      </a:lnTo>
                      <a:lnTo>
                        <a:pt x="178932" y="247648"/>
                      </a:lnTo>
                      <a:lnTo>
                        <a:pt x="166228" y="190500"/>
                      </a:lnTo>
                      <a:lnTo>
                        <a:pt x="118604" y="168274"/>
                      </a:lnTo>
                      <a:lnTo>
                        <a:pt x="0" y="122810"/>
                      </a:lnTo>
                      <a:lnTo>
                        <a:pt x="39228" y="69848"/>
                      </a:lnTo>
                      <a:lnTo>
                        <a:pt x="223380" y="123824"/>
                      </a:lnTo>
                      <a:lnTo>
                        <a:pt x="290056" y="92076"/>
                      </a:lnTo>
                      <a:lnTo>
                        <a:pt x="296988" y="1980"/>
                      </a:lnTo>
                      <a:lnTo>
                        <a:pt x="3821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890E3A69-1148-4B39-84DD-86467A1AD3AC}"/>
                    </a:ext>
                  </a:extLst>
                </p:cNvPr>
                <p:cNvSpPr/>
                <p:nvPr/>
              </p:nvSpPr>
              <p:spPr>
                <a:xfrm>
                  <a:off x="44392848" y="19313524"/>
                  <a:ext cx="488952" cy="640164"/>
                </a:xfrm>
                <a:custGeom>
                  <a:avLst/>
                  <a:gdLst>
                    <a:gd name="connsiteX0" fmla="*/ 447676 w 488952"/>
                    <a:gd name="connsiteY0" fmla="*/ 0 h 640164"/>
                    <a:gd name="connsiteX1" fmla="*/ 454964 w 488952"/>
                    <a:gd name="connsiteY1" fmla="*/ 6352 h 640164"/>
                    <a:gd name="connsiteX2" fmla="*/ 441328 w 488952"/>
                    <a:gd name="connsiteY2" fmla="*/ 6352 h 640164"/>
                    <a:gd name="connsiteX3" fmla="*/ 425452 w 488952"/>
                    <a:gd name="connsiteY3" fmla="*/ 127000 h 640164"/>
                    <a:gd name="connsiteX4" fmla="*/ 425452 w 488952"/>
                    <a:gd name="connsiteY4" fmla="*/ 158752 h 640164"/>
                    <a:gd name="connsiteX5" fmla="*/ 462024 w 488952"/>
                    <a:gd name="connsiteY5" fmla="*/ 375124 h 640164"/>
                    <a:gd name="connsiteX6" fmla="*/ 460376 w 488952"/>
                    <a:gd name="connsiteY6" fmla="*/ 384176 h 640164"/>
                    <a:gd name="connsiteX7" fmla="*/ 488952 w 488952"/>
                    <a:gd name="connsiteY7" fmla="*/ 454026 h 640164"/>
                    <a:gd name="connsiteX8" fmla="*/ 473656 w 488952"/>
                    <a:gd name="connsiteY8" fmla="*/ 640164 h 640164"/>
                    <a:gd name="connsiteX9" fmla="*/ 368304 w 488952"/>
                    <a:gd name="connsiteY9" fmla="*/ 574676 h 640164"/>
                    <a:gd name="connsiteX10" fmla="*/ 314328 w 488952"/>
                    <a:gd name="connsiteY10" fmla="*/ 593728 h 640164"/>
                    <a:gd name="connsiteX11" fmla="*/ 279400 w 488952"/>
                    <a:gd name="connsiteY11" fmla="*/ 533400 h 640164"/>
                    <a:gd name="connsiteX12" fmla="*/ 63504 w 488952"/>
                    <a:gd name="connsiteY12" fmla="*/ 533400 h 640164"/>
                    <a:gd name="connsiteX13" fmla="*/ 60328 w 488952"/>
                    <a:gd name="connsiteY13" fmla="*/ 463552 h 640164"/>
                    <a:gd name="connsiteX14" fmla="*/ 1980 w 488952"/>
                    <a:gd name="connsiteY14" fmla="*/ 463552 h 640164"/>
                    <a:gd name="connsiteX15" fmla="*/ 0 w 488952"/>
                    <a:gd name="connsiteY15" fmla="*/ 327026 h 640164"/>
                    <a:gd name="connsiteX16" fmla="*/ 41276 w 488952"/>
                    <a:gd name="connsiteY16" fmla="*/ 219076 h 640164"/>
                    <a:gd name="connsiteX17" fmla="*/ 117476 w 488952"/>
                    <a:gd name="connsiteY17" fmla="*/ 215900 h 640164"/>
                    <a:gd name="connsiteX18" fmla="*/ 187328 w 488952"/>
                    <a:gd name="connsiteY18" fmla="*/ 161926 h 640164"/>
                    <a:gd name="connsiteX19" fmla="*/ 276228 w 488952"/>
                    <a:gd name="connsiteY19" fmla="*/ 149226 h 640164"/>
                    <a:gd name="connsiteX20" fmla="*/ 349252 w 488952"/>
                    <a:gd name="connsiteY20" fmla="*/ 127000 h 640164"/>
                    <a:gd name="connsiteX21" fmla="*/ 406400 w 488952"/>
                    <a:gd name="connsiteY21" fmla="*/ 6352 h 640164"/>
                    <a:gd name="connsiteX22" fmla="*/ 447676 w 488952"/>
                    <a:gd name="connsiteY22" fmla="*/ 0 h 640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88952" h="640164">
                      <a:moveTo>
                        <a:pt x="447676" y="0"/>
                      </a:moveTo>
                      <a:lnTo>
                        <a:pt x="454964" y="6352"/>
                      </a:lnTo>
                      <a:lnTo>
                        <a:pt x="441328" y="6352"/>
                      </a:lnTo>
                      <a:lnTo>
                        <a:pt x="425452" y="127000"/>
                      </a:lnTo>
                      <a:lnTo>
                        <a:pt x="425452" y="158752"/>
                      </a:lnTo>
                      <a:lnTo>
                        <a:pt x="462024" y="375124"/>
                      </a:lnTo>
                      <a:lnTo>
                        <a:pt x="460376" y="384176"/>
                      </a:lnTo>
                      <a:lnTo>
                        <a:pt x="488952" y="454026"/>
                      </a:lnTo>
                      <a:lnTo>
                        <a:pt x="473656" y="640164"/>
                      </a:lnTo>
                      <a:lnTo>
                        <a:pt x="368304" y="574676"/>
                      </a:lnTo>
                      <a:lnTo>
                        <a:pt x="314328" y="593728"/>
                      </a:lnTo>
                      <a:lnTo>
                        <a:pt x="279400" y="533400"/>
                      </a:lnTo>
                      <a:lnTo>
                        <a:pt x="63504" y="533400"/>
                      </a:lnTo>
                      <a:lnTo>
                        <a:pt x="60328" y="463552"/>
                      </a:lnTo>
                      <a:lnTo>
                        <a:pt x="1980" y="463552"/>
                      </a:lnTo>
                      <a:lnTo>
                        <a:pt x="0" y="327026"/>
                      </a:lnTo>
                      <a:lnTo>
                        <a:pt x="41276" y="219076"/>
                      </a:lnTo>
                      <a:lnTo>
                        <a:pt x="117476" y="215900"/>
                      </a:lnTo>
                      <a:lnTo>
                        <a:pt x="187328" y="161926"/>
                      </a:lnTo>
                      <a:lnTo>
                        <a:pt x="276228" y="149226"/>
                      </a:lnTo>
                      <a:lnTo>
                        <a:pt x="349252" y="127000"/>
                      </a:lnTo>
                      <a:lnTo>
                        <a:pt x="406400" y="6352"/>
                      </a:lnTo>
                      <a:lnTo>
                        <a:pt x="4476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21E182E2-AAD6-4E71-AEC0-EA43A66A652C}"/>
                    </a:ext>
                  </a:extLst>
                </p:cNvPr>
                <p:cNvSpPr/>
                <p:nvPr/>
              </p:nvSpPr>
              <p:spPr>
                <a:xfrm>
                  <a:off x="44664844" y="19050826"/>
                  <a:ext cx="505424" cy="401186"/>
                </a:xfrm>
                <a:custGeom>
                  <a:avLst/>
                  <a:gdLst>
                    <a:gd name="connsiteX0" fmla="*/ 41824 w 505424"/>
                    <a:gd name="connsiteY0" fmla="*/ 0 h 401186"/>
                    <a:gd name="connsiteX1" fmla="*/ 42332 w 505424"/>
                    <a:gd name="connsiteY1" fmla="*/ 2350 h 401186"/>
                    <a:gd name="connsiteX2" fmla="*/ 131232 w 505424"/>
                    <a:gd name="connsiteY2" fmla="*/ 43624 h 401186"/>
                    <a:gd name="connsiteX3" fmla="*/ 248708 w 505424"/>
                    <a:gd name="connsiteY3" fmla="*/ 56324 h 401186"/>
                    <a:gd name="connsiteX4" fmla="*/ 286804 w 505424"/>
                    <a:gd name="connsiteY4" fmla="*/ 122998 h 401186"/>
                    <a:gd name="connsiteX5" fmla="*/ 385232 w 505424"/>
                    <a:gd name="connsiteY5" fmla="*/ 30924 h 401186"/>
                    <a:gd name="connsiteX6" fmla="*/ 505424 w 505424"/>
                    <a:gd name="connsiteY6" fmla="*/ 83640 h 401186"/>
                    <a:gd name="connsiteX7" fmla="*/ 460796 w 505424"/>
                    <a:gd name="connsiteY7" fmla="*/ 220154 h 401186"/>
                    <a:gd name="connsiteX8" fmla="*/ 432944 w 505424"/>
                    <a:gd name="connsiteY8" fmla="*/ 401186 h 401186"/>
                    <a:gd name="connsiteX9" fmla="*/ 410632 w 505424"/>
                    <a:gd name="connsiteY9" fmla="*/ 370650 h 401186"/>
                    <a:gd name="connsiteX10" fmla="*/ 385232 w 505424"/>
                    <a:gd name="connsiteY10" fmla="*/ 345250 h 401186"/>
                    <a:gd name="connsiteX11" fmla="*/ 388404 w 505424"/>
                    <a:gd name="connsiteY11" fmla="*/ 281750 h 401186"/>
                    <a:gd name="connsiteX12" fmla="*/ 305856 w 505424"/>
                    <a:gd name="connsiteY12" fmla="*/ 192850 h 401186"/>
                    <a:gd name="connsiteX13" fmla="*/ 248708 w 505424"/>
                    <a:gd name="connsiteY13" fmla="*/ 269050 h 401186"/>
                    <a:gd name="connsiteX14" fmla="*/ 182968 w 505424"/>
                    <a:gd name="connsiteY14" fmla="*/ 269050 h 401186"/>
                    <a:gd name="connsiteX15" fmla="*/ 175680 w 505424"/>
                    <a:gd name="connsiteY15" fmla="*/ 262698 h 401186"/>
                    <a:gd name="connsiteX16" fmla="*/ 165652 w 505424"/>
                    <a:gd name="connsiteY16" fmla="*/ 264242 h 401186"/>
                    <a:gd name="connsiteX17" fmla="*/ 140756 w 505424"/>
                    <a:gd name="connsiteY17" fmla="*/ 183324 h 401186"/>
                    <a:gd name="connsiteX18" fmla="*/ 140756 w 505424"/>
                    <a:gd name="connsiteY18" fmla="*/ 110298 h 401186"/>
                    <a:gd name="connsiteX19" fmla="*/ 74080 w 505424"/>
                    <a:gd name="connsiteY19" fmla="*/ 91250 h 401186"/>
                    <a:gd name="connsiteX20" fmla="*/ 55032 w 505424"/>
                    <a:gd name="connsiteY20" fmla="*/ 110298 h 401186"/>
                    <a:gd name="connsiteX21" fmla="*/ 29632 w 505424"/>
                    <a:gd name="connsiteY21" fmla="*/ 97598 h 401186"/>
                    <a:gd name="connsiteX22" fmla="*/ 0 w 505424"/>
                    <a:gd name="connsiteY22" fmla="*/ 67966 h 401186"/>
                    <a:gd name="connsiteX23" fmla="*/ 41824 w 505424"/>
                    <a:gd name="connsiteY23" fmla="*/ 0 h 401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05424" h="401186">
                      <a:moveTo>
                        <a:pt x="41824" y="0"/>
                      </a:moveTo>
                      <a:lnTo>
                        <a:pt x="42332" y="2350"/>
                      </a:lnTo>
                      <a:lnTo>
                        <a:pt x="131232" y="43624"/>
                      </a:lnTo>
                      <a:lnTo>
                        <a:pt x="248708" y="56324"/>
                      </a:lnTo>
                      <a:lnTo>
                        <a:pt x="286804" y="122998"/>
                      </a:lnTo>
                      <a:lnTo>
                        <a:pt x="385232" y="30924"/>
                      </a:lnTo>
                      <a:lnTo>
                        <a:pt x="505424" y="83640"/>
                      </a:lnTo>
                      <a:lnTo>
                        <a:pt x="460796" y="220154"/>
                      </a:lnTo>
                      <a:lnTo>
                        <a:pt x="432944" y="401186"/>
                      </a:lnTo>
                      <a:lnTo>
                        <a:pt x="410632" y="370650"/>
                      </a:lnTo>
                      <a:lnTo>
                        <a:pt x="385232" y="345250"/>
                      </a:lnTo>
                      <a:lnTo>
                        <a:pt x="388404" y="281750"/>
                      </a:lnTo>
                      <a:lnTo>
                        <a:pt x="305856" y="192850"/>
                      </a:lnTo>
                      <a:lnTo>
                        <a:pt x="248708" y="269050"/>
                      </a:lnTo>
                      <a:lnTo>
                        <a:pt x="182968" y="269050"/>
                      </a:lnTo>
                      <a:lnTo>
                        <a:pt x="175680" y="262698"/>
                      </a:lnTo>
                      <a:lnTo>
                        <a:pt x="165652" y="264242"/>
                      </a:lnTo>
                      <a:lnTo>
                        <a:pt x="140756" y="183324"/>
                      </a:lnTo>
                      <a:lnTo>
                        <a:pt x="140756" y="110298"/>
                      </a:lnTo>
                      <a:lnTo>
                        <a:pt x="74080" y="91250"/>
                      </a:lnTo>
                      <a:lnTo>
                        <a:pt x="55032" y="110298"/>
                      </a:lnTo>
                      <a:lnTo>
                        <a:pt x="29632" y="97598"/>
                      </a:lnTo>
                      <a:lnTo>
                        <a:pt x="0" y="67966"/>
                      </a:lnTo>
                      <a:lnTo>
                        <a:pt x="418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0237041E-AD7B-42F4-B3BC-AB3B8EF461DE}"/>
                    </a:ext>
                  </a:extLst>
                </p:cNvPr>
                <p:cNvSpPr/>
                <p:nvPr/>
              </p:nvSpPr>
              <p:spPr>
                <a:xfrm>
                  <a:off x="44338876" y="19332094"/>
                  <a:ext cx="230920" cy="200334"/>
                </a:xfrm>
                <a:custGeom>
                  <a:avLst/>
                  <a:gdLst>
                    <a:gd name="connsiteX0" fmla="*/ 27816 w 230920"/>
                    <a:gd name="connsiteY0" fmla="*/ 0 h 200334"/>
                    <a:gd name="connsiteX1" fmla="*/ 130172 w 230920"/>
                    <a:gd name="connsiteY1" fmla="*/ 3656 h 200334"/>
                    <a:gd name="connsiteX2" fmla="*/ 229652 w 230920"/>
                    <a:gd name="connsiteY2" fmla="*/ 68938 h 200334"/>
                    <a:gd name="connsiteX3" fmla="*/ 230920 w 230920"/>
                    <a:gd name="connsiteY3" fmla="*/ 151378 h 200334"/>
                    <a:gd name="connsiteX4" fmla="*/ 171448 w 230920"/>
                    <a:gd name="connsiteY4" fmla="*/ 197330 h 200334"/>
                    <a:gd name="connsiteX5" fmla="*/ 99364 w 230920"/>
                    <a:gd name="connsiteY5" fmla="*/ 200334 h 200334"/>
                    <a:gd name="connsiteX6" fmla="*/ 66676 w 230920"/>
                    <a:gd name="connsiteY6" fmla="*/ 137006 h 200334"/>
                    <a:gd name="connsiteX7" fmla="*/ 0 w 230920"/>
                    <a:gd name="connsiteY7" fmla="*/ 63982 h 200334"/>
                    <a:gd name="connsiteX8" fmla="*/ 27816 w 230920"/>
                    <a:gd name="connsiteY8" fmla="*/ 0 h 200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0920" h="200334">
                      <a:moveTo>
                        <a:pt x="27816" y="0"/>
                      </a:moveTo>
                      <a:lnTo>
                        <a:pt x="130172" y="3656"/>
                      </a:lnTo>
                      <a:lnTo>
                        <a:pt x="229652" y="68938"/>
                      </a:lnTo>
                      <a:lnTo>
                        <a:pt x="230920" y="151378"/>
                      </a:lnTo>
                      <a:lnTo>
                        <a:pt x="171448" y="197330"/>
                      </a:lnTo>
                      <a:lnTo>
                        <a:pt x="99364" y="200334"/>
                      </a:lnTo>
                      <a:lnTo>
                        <a:pt x="66676" y="137006"/>
                      </a:lnTo>
                      <a:lnTo>
                        <a:pt x="0" y="63982"/>
                      </a:lnTo>
                      <a:lnTo>
                        <a:pt x="278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CE48EFBA-A832-43F9-A410-5B9A8B84D6F0}"/>
                    </a:ext>
                  </a:extLst>
                </p:cNvPr>
                <p:cNvSpPr/>
                <p:nvPr/>
              </p:nvSpPr>
              <p:spPr>
                <a:xfrm>
                  <a:off x="44568528" y="19118792"/>
                  <a:ext cx="261968" cy="364680"/>
                </a:xfrm>
                <a:custGeom>
                  <a:avLst/>
                  <a:gdLst>
                    <a:gd name="connsiteX0" fmla="*/ 96316 w 261968"/>
                    <a:gd name="connsiteY0" fmla="*/ 0 h 364680"/>
                    <a:gd name="connsiteX1" fmla="*/ 125948 w 261968"/>
                    <a:gd name="connsiteY1" fmla="*/ 29632 h 364680"/>
                    <a:gd name="connsiteX2" fmla="*/ 151348 w 261968"/>
                    <a:gd name="connsiteY2" fmla="*/ 42332 h 364680"/>
                    <a:gd name="connsiteX3" fmla="*/ 170396 w 261968"/>
                    <a:gd name="connsiteY3" fmla="*/ 23284 h 364680"/>
                    <a:gd name="connsiteX4" fmla="*/ 237072 w 261968"/>
                    <a:gd name="connsiteY4" fmla="*/ 42332 h 364680"/>
                    <a:gd name="connsiteX5" fmla="*/ 237072 w 261968"/>
                    <a:gd name="connsiteY5" fmla="*/ 115358 h 364680"/>
                    <a:gd name="connsiteX6" fmla="*/ 261968 w 261968"/>
                    <a:gd name="connsiteY6" fmla="*/ 196276 h 364680"/>
                    <a:gd name="connsiteX7" fmla="*/ 230720 w 261968"/>
                    <a:gd name="connsiteY7" fmla="*/ 201084 h 364680"/>
                    <a:gd name="connsiteX8" fmla="*/ 173572 w 261968"/>
                    <a:gd name="connsiteY8" fmla="*/ 321732 h 364680"/>
                    <a:gd name="connsiteX9" fmla="*/ 100548 w 261968"/>
                    <a:gd name="connsiteY9" fmla="*/ 343958 h 364680"/>
                    <a:gd name="connsiteX10" fmla="*/ 11648 w 261968"/>
                    <a:gd name="connsiteY10" fmla="*/ 356658 h 364680"/>
                    <a:gd name="connsiteX11" fmla="*/ 1268 w 261968"/>
                    <a:gd name="connsiteY11" fmla="*/ 364680 h 364680"/>
                    <a:gd name="connsiteX12" fmla="*/ 0 w 261968"/>
                    <a:gd name="connsiteY12" fmla="*/ 282240 h 364680"/>
                    <a:gd name="connsiteX13" fmla="*/ 2120 w 261968"/>
                    <a:gd name="connsiteY13" fmla="*/ 283632 h 364680"/>
                    <a:gd name="connsiteX14" fmla="*/ 30696 w 261968"/>
                    <a:gd name="connsiteY14" fmla="*/ 182032 h 364680"/>
                    <a:gd name="connsiteX15" fmla="*/ 5296 w 261968"/>
                    <a:gd name="connsiteY15" fmla="*/ 140758 h 364680"/>
                    <a:gd name="connsiteX16" fmla="*/ 37048 w 261968"/>
                    <a:gd name="connsiteY16" fmla="*/ 61384 h 364680"/>
                    <a:gd name="connsiteX17" fmla="*/ 87848 w 261968"/>
                    <a:gd name="connsiteY17" fmla="*/ 13758 h 364680"/>
                    <a:gd name="connsiteX18" fmla="*/ 96316 w 261968"/>
                    <a:gd name="connsiteY18" fmla="*/ 0 h 364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61968" h="364680">
                      <a:moveTo>
                        <a:pt x="96316" y="0"/>
                      </a:moveTo>
                      <a:lnTo>
                        <a:pt x="125948" y="29632"/>
                      </a:lnTo>
                      <a:lnTo>
                        <a:pt x="151348" y="42332"/>
                      </a:lnTo>
                      <a:lnTo>
                        <a:pt x="170396" y="23284"/>
                      </a:lnTo>
                      <a:lnTo>
                        <a:pt x="237072" y="42332"/>
                      </a:lnTo>
                      <a:lnTo>
                        <a:pt x="237072" y="115358"/>
                      </a:lnTo>
                      <a:lnTo>
                        <a:pt x="261968" y="196276"/>
                      </a:lnTo>
                      <a:lnTo>
                        <a:pt x="230720" y="201084"/>
                      </a:lnTo>
                      <a:lnTo>
                        <a:pt x="173572" y="321732"/>
                      </a:lnTo>
                      <a:lnTo>
                        <a:pt x="100548" y="343958"/>
                      </a:lnTo>
                      <a:lnTo>
                        <a:pt x="11648" y="356658"/>
                      </a:lnTo>
                      <a:lnTo>
                        <a:pt x="1268" y="364680"/>
                      </a:lnTo>
                      <a:lnTo>
                        <a:pt x="0" y="282240"/>
                      </a:lnTo>
                      <a:lnTo>
                        <a:pt x="2120" y="283632"/>
                      </a:lnTo>
                      <a:lnTo>
                        <a:pt x="30696" y="182032"/>
                      </a:lnTo>
                      <a:lnTo>
                        <a:pt x="5296" y="140758"/>
                      </a:lnTo>
                      <a:lnTo>
                        <a:pt x="37048" y="61384"/>
                      </a:lnTo>
                      <a:lnTo>
                        <a:pt x="87848" y="13758"/>
                      </a:lnTo>
                      <a:lnTo>
                        <a:pt x="963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79870BBC-5C3C-4151-84C2-2C16DC716F88}"/>
                    </a:ext>
                  </a:extLst>
                </p:cNvPr>
                <p:cNvSpPr/>
                <p:nvPr/>
              </p:nvSpPr>
              <p:spPr>
                <a:xfrm>
                  <a:off x="43715940" y="19256376"/>
                  <a:ext cx="722300" cy="753744"/>
                </a:xfrm>
                <a:custGeom>
                  <a:avLst/>
                  <a:gdLst>
                    <a:gd name="connsiteX0" fmla="*/ 175260 w 722300"/>
                    <a:gd name="connsiteY0" fmla="*/ 0 h 753744"/>
                    <a:gd name="connsiteX1" fmla="*/ 260984 w 722300"/>
                    <a:gd name="connsiteY1" fmla="*/ 69848 h 753744"/>
                    <a:gd name="connsiteX2" fmla="*/ 305436 w 722300"/>
                    <a:gd name="connsiteY2" fmla="*/ 41274 h 753744"/>
                    <a:gd name="connsiteX3" fmla="*/ 416560 w 722300"/>
                    <a:gd name="connsiteY3" fmla="*/ 47624 h 753744"/>
                    <a:gd name="connsiteX4" fmla="*/ 422908 w 722300"/>
                    <a:gd name="connsiteY4" fmla="*/ 104774 h 753744"/>
                    <a:gd name="connsiteX5" fmla="*/ 489584 w 722300"/>
                    <a:gd name="connsiteY5" fmla="*/ 152400 h 753744"/>
                    <a:gd name="connsiteX6" fmla="*/ 543560 w 722300"/>
                    <a:gd name="connsiteY6" fmla="*/ 228600 h 753744"/>
                    <a:gd name="connsiteX7" fmla="*/ 689612 w 722300"/>
                    <a:gd name="connsiteY7" fmla="*/ 212724 h 753744"/>
                    <a:gd name="connsiteX8" fmla="*/ 722300 w 722300"/>
                    <a:gd name="connsiteY8" fmla="*/ 276052 h 753744"/>
                    <a:gd name="connsiteX9" fmla="*/ 718184 w 722300"/>
                    <a:gd name="connsiteY9" fmla="*/ 276224 h 753744"/>
                    <a:gd name="connsiteX10" fmla="*/ 676908 w 722300"/>
                    <a:gd name="connsiteY10" fmla="*/ 384174 h 753744"/>
                    <a:gd name="connsiteX11" fmla="*/ 678888 w 722300"/>
                    <a:gd name="connsiteY11" fmla="*/ 520700 h 753744"/>
                    <a:gd name="connsiteX12" fmla="*/ 657860 w 722300"/>
                    <a:gd name="connsiteY12" fmla="*/ 520700 h 753744"/>
                    <a:gd name="connsiteX13" fmla="*/ 610236 w 722300"/>
                    <a:gd name="connsiteY13" fmla="*/ 568324 h 753744"/>
                    <a:gd name="connsiteX14" fmla="*/ 483236 w 722300"/>
                    <a:gd name="connsiteY14" fmla="*/ 619124 h 753744"/>
                    <a:gd name="connsiteX15" fmla="*/ 467360 w 722300"/>
                    <a:gd name="connsiteY15" fmla="*/ 698500 h 753744"/>
                    <a:gd name="connsiteX16" fmla="*/ 381636 w 722300"/>
                    <a:gd name="connsiteY16" fmla="*/ 730248 h 753744"/>
                    <a:gd name="connsiteX17" fmla="*/ 381632 w 722300"/>
                    <a:gd name="connsiteY17" fmla="*/ 730372 h 753744"/>
                    <a:gd name="connsiteX18" fmla="*/ 320040 w 722300"/>
                    <a:gd name="connsiteY18" fmla="*/ 715644 h 753744"/>
                    <a:gd name="connsiteX19" fmla="*/ 114300 w 722300"/>
                    <a:gd name="connsiteY19" fmla="*/ 753744 h 753744"/>
                    <a:gd name="connsiteX20" fmla="*/ 15240 w 722300"/>
                    <a:gd name="connsiteY20" fmla="*/ 715644 h 753744"/>
                    <a:gd name="connsiteX21" fmla="*/ 0 w 722300"/>
                    <a:gd name="connsiteY21" fmla="*/ 647064 h 753744"/>
                    <a:gd name="connsiteX22" fmla="*/ 30480 w 722300"/>
                    <a:gd name="connsiteY22" fmla="*/ 570864 h 753744"/>
                    <a:gd name="connsiteX23" fmla="*/ 26124 w 722300"/>
                    <a:gd name="connsiteY23" fmla="*/ 570488 h 753744"/>
                    <a:gd name="connsiteX24" fmla="*/ 32384 w 722300"/>
                    <a:gd name="connsiteY24" fmla="*/ 568324 h 753744"/>
                    <a:gd name="connsiteX25" fmla="*/ 70484 w 722300"/>
                    <a:gd name="connsiteY25" fmla="*/ 565148 h 753744"/>
                    <a:gd name="connsiteX26" fmla="*/ 178436 w 722300"/>
                    <a:gd name="connsiteY26" fmla="*/ 520700 h 753744"/>
                    <a:gd name="connsiteX27" fmla="*/ 184784 w 722300"/>
                    <a:gd name="connsiteY27" fmla="*/ 469900 h 753744"/>
                    <a:gd name="connsiteX28" fmla="*/ 146684 w 722300"/>
                    <a:gd name="connsiteY28" fmla="*/ 409576 h 753744"/>
                    <a:gd name="connsiteX29" fmla="*/ 133984 w 722300"/>
                    <a:gd name="connsiteY29" fmla="*/ 352424 h 753744"/>
                    <a:gd name="connsiteX30" fmla="*/ 127636 w 722300"/>
                    <a:gd name="connsiteY30" fmla="*/ 276224 h 753744"/>
                    <a:gd name="connsiteX31" fmla="*/ 64136 w 722300"/>
                    <a:gd name="connsiteY31" fmla="*/ 225424 h 753744"/>
                    <a:gd name="connsiteX32" fmla="*/ 64136 w 722300"/>
                    <a:gd name="connsiteY32" fmla="*/ 127000 h 753744"/>
                    <a:gd name="connsiteX33" fmla="*/ 29212 w 722300"/>
                    <a:gd name="connsiteY33" fmla="*/ 85724 h 753744"/>
                    <a:gd name="connsiteX34" fmla="*/ 10520 w 722300"/>
                    <a:gd name="connsiteY34" fmla="*/ 23428 h 753744"/>
                    <a:gd name="connsiteX35" fmla="*/ 95884 w 722300"/>
                    <a:gd name="connsiteY35" fmla="*/ 19048 h 753744"/>
                    <a:gd name="connsiteX36" fmla="*/ 175260 w 722300"/>
                    <a:gd name="connsiteY36" fmla="*/ 0 h 753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22300" h="753744">
                      <a:moveTo>
                        <a:pt x="175260" y="0"/>
                      </a:moveTo>
                      <a:lnTo>
                        <a:pt x="260984" y="69848"/>
                      </a:lnTo>
                      <a:lnTo>
                        <a:pt x="305436" y="41274"/>
                      </a:lnTo>
                      <a:lnTo>
                        <a:pt x="416560" y="47624"/>
                      </a:lnTo>
                      <a:lnTo>
                        <a:pt x="422908" y="104774"/>
                      </a:lnTo>
                      <a:lnTo>
                        <a:pt x="489584" y="152400"/>
                      </a:lnTo>
                      <a:lnTo>
                        <a:pt x="543560" y="228600"/>
                      </a:lnTo>
                      <a:lnTo>
                        <a:pt x="689612" y="212724"/>
                      </a:lnTo>
                      <a:lnTo>
                        <a:pt x="722300" y="276052"/>
                      </a:lnTo>
                      <a:lnTo>
                        <a:pt x="718184" y="276224"/>
                      </a:lnTo>
                      <a:lnTo>
                        <a:pt x="676908" y="384174"/>
                      </a:lnTo>
                      <a:lnTo>
                        <a:pt x="678888" y="520700"/>
                      </a:lnTo>
                      <a:lnTo>
                        <a:pt x="657860" y="520700"/>
                      </a:lnTo>
                      <a:lnTo>
                        <a:pt x="610236" y="568324"/>
                      </a:lnTo>
                      <a:lnTo>
                        <a:pt x="483236" y="619124"/>
                      </a:lnTo>
                      <a:lnTo>
                        <a:pt x="467360" y="698500"/>
                      </a:lnTo>
                      <a:lnTo>
                        <a:pt x="381636" y="730248"/>
                      </a:lnTo>
                      <a:lnTo>
                        <a:pt x="381632" y="730372"/>
                      </a:lnTo>
                      <a:lnTo>
                        <a:pt x="320040" y="715644"/>
                      </a:lnTo>
                      <a:lnTo>
                        <a:pt x="114300" y="753744"/>
                      </a:lnTo>
                      <a:lnTo>
                        <a:pt x="15240" y="715644"/>
                      </a:lnTo>
                      <a:lnTo>
                        <a:pt x="0" y="647064"/>
                      </a:lnTo>
                      <a:lnTo>
                        <a:pt x="30480" y="570864"/>
                      </a:lnTo>
                      <a:lnTo>
                        <a:pt x="26124" y="570488"/>
                      </a:lnTo>
                      <a:lnTo>
                        <a:pt x="32384" y="568324"/>
                      </a:lnTo>
                      <a:lnTo>
                        <a:pt x="70484" y="565148"/>
                      </a:lnTo>
                      <a:lnTo>
                        <a:pt x="178436" y="520700"/>
                      </a:lnTo>
                      <a:lnTo>
                        <a:pt x="184784" y="469900"/>
                      </a:lnTo>
                      <a:lnTo>
                        <a:pt x="146684" y="409576"/>
                      </a:lnTo>
                      <a:lnTo>
                        <a:pt x="133984" y="352424"/>
                      </a:lnTo>
                      <a:lnTo>
                        <a:pt x="127636" y="276224"/>
                      </a:lnTo>
                      <a:lnTo>
                        <a:pt x="64136" y="225424"/>
                      </a:lnTo>
                      <a:lnTo>
                        <a:pt x="64136" y="127000"/>
                      </a:lnTo>
                      <a:lnTo>
                        <a:pt x="29212" y="85724"/>
                      </a:lnTo>
                      <a:lnTo>
                        <a:pt x="10520" y="23428"/>
                      </a:lnTo>
                      <a:lnTo>
                        <a:pt x="95884" y="19048"/>
                      </a:lnTo>
                      <a:lnTo>
                        <a:pt x="1752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B2DBFFA5-4F67-4703-ADB7-BA0279733F3A}"/>
                  </a:ext>
                </a:extLst>
              </p:cNvPr>
              <p:cNvSpPr/>
              <p:nvPr/>
            </p:nvSpPr>
            <p:spPr>
              <a:xfrm>
                <a:off x="43117888" y="15709900"/>
                <a:ext cx="4265812" cy="4795520"/>
              </a:xfrm>
              <a:custGeom>
                <a:avLst/>
                <a:gdLst>
                  <a:gd name="connsiteX0" fmla="*/ 3707012 w 4265812"/>
                  <a:gd name="connsiteY0" fmla="*/ 0 h 4795520"/>
                  <a:gd name="connsiteX1" fmla="*/ 3783212 w 4265812"/>
                  <a:gd name="connsiteY1" fmla="*/ 0 h 4795520"/>
                  <a:gd name="connsiteX2" fmla="*/ 4037212 w 4265812"/>
                  <a:gd name="connsiteY2" fmla="*/ 50800 h 4795520"/>
                  <a:gd name="connsiteX3" fmla="*/ 4151436 w 4265812"/>
                  <a:gd name="connsiteY3" fmla="*/ 101566 h 4795520"/>
                  <a:gd name="connsiteX4" fmla="*/ 4265812 w 4265812"/>
                  <a:gd name="connsiteY4" fmla="*/ 527050 h 4795520"/>
                  <a:gd name="connsiteX5" fmla="*/ 4253112 w 4265812"/>
                  <a:gd name="connsiteY5" fmla="*/ 590550 h 4795520"/>
                  <a:gd name="connsiteX6" fmla="*/ 4126112 w 4265812"/>
                  <a:gd name="connsiteY6" fmla="*/ 425450 h 4795520"/>
                  <a:gd name="connsiteX7" fmla="*/ 4157864 w 4265812"/>
                  <a:gd name="connsiteY7" fmla="*/ 654050 h 4795520"/>
                  <a:gd name="connsiteX8" fmla="*/ 4145160 w 4265812"/>
                  <a:gd name="connsiteY8" fmla="*/ 692150 h 4795520"/>
                  <a:gd name="connsiteX9" fmla="*/ 4043560 w 4265812"/>
                  <a:gd name="connsiteY9" fmla="*/ 527050 h 4795520"/>
                  <a:gd name="connsiteX10" fmla="*/ 4011812 w 4265812"/>
                  <a:gd name="connsiteY10" fmla="*/ 609600 h 4795520"/>
                  <a:gd name="connsiteX11" fmla="*/ 4024512 w 4265812"/>
                  <a:gd name="connsiteY11" fmla="*/ 723900 h 4795520"/>
                  <a:gd name="connsiteX12" fmla="*/ 3954664 w 4265812"/>
                  <a:gd name="connsiteY12" fmla="*/ 762000 h 4795520"/>
                  <a:gd name="connsiteX13" fmla="*/ 3814960 w 4265812"/>
                  <a:gd name="connsiteY13" fmla="*/ 844550 h 4795520"/>
                  <a:gd name="connsiteX14" fmla="*/ 3789560 w 4265812"/>
                  <a:gd name="connsiteY14" fmla="*/ 908050 h 4795520"/>
                  <a:gd name="connsiteX15" fmla="*/ 3865760 w 4265812"/>
                  <a:gd name="connsiteY15" fmla="*/ 1009650 h 4795520"/>
                  <a:gd name="connsiteX16" fmla="*/ 3948312 w 4265812"/>
                  <a:gd name="connsiteY16" fmla="*/ 1054100 h 4795520"/>
                  <a:gd name="connsiteX17" fmla="*/ 3935612 w 4265812"/>
                  <a:gd name="connsiteY17" fmla="*/ 1187450 h 4795520"/>
                  <a:gd name="connsiteX18" fmla="*/ 3834012 w 4265812"/>
                  <a:gd name="connsiteY18" fmla="*/ 1174750 h 4795520"/>
                  <a:gd name="connsiteX19" fmla="*/ 3821312 w 4265812"/>
                  <a:gd name="connsiteY19" fmla="*/ 1219200 h 4795520"/>
                  <a:gd name="connsiteX20" fmla="*/ 3751464 w 4265812"/>
                  <a:gd name="connsiteY20" fmla="*/ 1225550 h 4795520"/>
                  <a:gd name="connsiteX21" fmla="*/ 3726064 w 4265812"/>
                  <a:gd name="connsiteY21" fmla="*/ 1289050 h 4795520"/>
                  <a:gd name="connsiteX22" fmla="*/ 3573664 w 4265812"/>
                  <a:gd name="connsiteY22" fmla="*/ 1333500 h 4795520"/>
                  <a:gd name="connsiteX23" fmla="*/ 3573664 w 4265812"/>
                  <a:gd name="connsiteY23" fmla="*/ 1403350 h 4795520"/>
                  <a:gd name="connsiteX24" fmla="*/ 3694312 w 4265812"/>
                  <a:gd name="connsiteY24" fmla="*/ 1409700 h 4795520"/>
                  <a:gd name="connsiteX25" fmla="*/ 3808612 w 4265812"/>
                  <a:gd name="connsiteY25" fmla="*/ 1460500 h 4795520"/>
                  <a:gd name="connsiteX26" fmla="*/ 3834012 w 4265812"/>
                  <a:gd name="connsiteY26" fmla="*/ 1543050 h 4795520"/>
                  <a:gd name="connsiteX27" fmla="*/ 3649864 w 4265812"/>
                  <a:gd name="connsiteY27" fmla="*/ 1701800 h 4795520"/>
                  <a:gd name="connsiteX28" fmla="*/ 3649864 w 4265812"/>
                  <a:gd name="connsiteY28" fmla="*/ 1746250 h 4795520"/>
                  <a:gd name="connsiteX29" fmla="*/ 3726064 w 4265812"/>
                  <a:gd name="connsiteY29" fmla="*/ 1765300 h 4795520"/>
                  <a:gd name="connsiteX30" fmla="*/ 3757812 w 4265812"/>
                  <a:gd name="connsiteY30" fmla="*/ 1822450 h 4795520"/>
                  <a:gd name="connsiteX31" fmla="*/ 3859412 w 4265812"/>
                  <a:gd name="connsiteY31" fmla="*/ 1803400 h 4795520"/>
                  <a:gd name="connsiteX32" fmla="*/ 3884812 w 4265812"/>
                  <a:gd name="connsiteY32" fmla="*/ 1885950 h 4795520"/>
                  <a:gd name="connsiteX33" fmla="*/ 3814960 w 4265812"/>
                  <a:gd name="connsiteY33" fmla="*/ 1981200 h 4795520"/>
                  <a:gd name="connsiteX34" fmla="*/ 3764160 w 4265812"/>
                  <a:gd name="connsiteY34" fmla="*/ 1943100 h 4795520"/>
                  <a:gd name="connsiteX35" fmla="*/ 3707012 w 4265812"/>
                  <a:gd name="connsiteY35" fmla="*/ 1949450 h 4795520"/>
                  <a:gd name="connsiteX36" fmla="*/ 3738760 w 4265812"/>
                  <a:gd name="connsiteY36" fmla="*/ 2019300 h 4795520"/>
                  <a:gd name="connsiteX37" fmla="*/ 3726064 w 4265812"/>
                  <a:gd name="connsiteY37" fmla="*/ 2114550 h 4795520"/>
                  <a:gd name="connsiteX38" fmla="*/ 3764160 w 4265812"/>
                  <a:gd name="connsiteY38" fmla="*/ 2197100 h 4795520"/>
                  <a:gd name="connsiteX39" fmla="*/ 3624464 w 4265812"/>
                  <a:gd name="connsiteY39" fmla="*/ 2222500 h 4795520"/>
                  <a:gd name="connsiteX40" fmla="*/ 3656212 w 4265812"/>
                  <a:gd name="connsiteY40" fmla="*/ 2292350 h 4795520"/>
                  <a:gd name="connsiteX41" fmla="*/ 3656212 w 4265812"/>
                  <a:gd name="connsiteY41" fmla="*/ 2362200 h 4795520"/>
                  <a:gd name="connsiteX42" fmla="*/ 3757812 w 4265812"/>
                  <a:gd name="connsiteY42" fmla="*/ 2362200 h 4795520"/>
                  <a:gd name="connsiteX43" fmla="*/ 3770512 w 4265812"/>
                  <a:gd name="connsiteY43" fmla="*/ 2393950 h 4795520"/>
                  <a:gd name="connsiteX44" fmla="*/ 3745112 w 4265812"/>
                  <a:gd name="connsiteY44" fmla="*/ 2463800 h 4795520"/>
                  <a:gd name="connsiteX45" fmla="*/ 3834012 w 4265812"/>
                  <a:gd name="connsiteY45" fmla="*/ 2501900 h 4795520"/>
                  <a:gd name="connsiteX46" fmla="*/ 3834012 w 4265812"/>
                  <a:gd name="connsiteY46" fmla="*/ 2616200 h 4795520"/>
                  <a:gd name="connsiteX47" fmla="*/ 3853064 w 4265812"/>
                  <a:gd name="connsiteY47" fmla="*/ 2717800 h 4795520"/>
                  <a:gd name="connsiteX48" fmla="*/ 3821312 w 4265812"/>
                  <a:gd name="connsiteY48" fmla="*/ 2863850 h 4795520"/>
                  <a:gd name="connsiteX49" fmla="*/ 3783212 w 4265812"/>
                  <a:gd name="connsiteY49" fmla="*/ 2876550 h 4795520"/>
                  <a:gd name="connsiteX50" fmla="*/ 3757812 w 4265812"/>
                  <a:gd name="connsiteY50" fmla="*/ 2844800 h 4795520"/>
                  <a:gd name="connsiteX51" fmla="*/ 3713360 w 4265812"/>
                  <a:gd name="connsiteY51" fmla="*/ 2781300 h 4795520"/>
                  <a:gd name="connsiteX52" fmla="*/ 3707012 w 4265812"/>
                  <a:gd name="connsiteY52" fmla="*/ 2743200 h 4795520"/>
                  <a:gd name="connsiteX53" fmla="*/ 3656212 w 4265812"/>
                  <a:gd name="connsiteY53" fmla="*/ 2743200 h 4795520"/>
                  <a:gd name="connsiteX54" fmla="*/ 3599064 w 4265812"/>
                  <a:gd name="connsiteY54" fmla="*/ 2698750 h 4795520"/>
                  <a:gd name="connsiteX55" fmla="*/ 3624464 w 4265812"/>
                  <a:gd name="connsiteY55" fmla="*/ 2622550 h 4795520"/>
                  <a:gd name="connsiteX56" fmla="*/ 3624464 w 4265812"/>
                  <a:gd name="connsiteY56" fmla="*/ 2584450 h 4795520"/>
                  <a:gd name="connsiteX57" fmla="*/ 3529212 w 4265812"/>
                  <a:gd name="connsiteY57" fmla="*/ 2571750 h 4795520"/>
                  <a:gd name="connsiteX58" fmla="*/ 3491112 w 4265812"/>
                  <a:gd name="connsiteY58" fmla="*/ 2559050 h 4795520"/>
                  <a:gd name="connsiteX59" fmla="*/ 3560960 w 4265812"/>
                  <a:gd name="connsiteY59" fmla="*/ 2495550 h 4795520"/>
                  <a:gd name="connsiteX60" fmla="*/ 3522864 w 4265812"/>
                  <a:gd name="connsiteY60" fmla="*/ 2444750 h 4795520"/>
                  <a:gd name="connsiteX61" fmla="*/ 3535560 w 4265812"/>
                  <a:gd name="connsiteY61" fmla="*/ 2413000 h 4795520"/>
                  <a:gd name="connsiteX62" fmla="*/ 3453012 w 4265812"/>
                  <a:gd name="connsiteY62" fmla="*/ 2374900 h 4795520"/>
                  <a:gd name="connsiteX63" fmla="*/ 3383160 w 4265812"/>
                  <a:gd name="connsiteY63" fmla="*/ 2432050 h 4795520"/>
                  <a:gd name="connsiteX64" fmla="*/ 3345064 w 4265812"/>
                  <a:gd name="connsiteY64" fmla="*/ 2413000 h 4795520"/>
                  <a:gd name="connsiteX65" fmla="*/ 3351412 w 4265812"/>
                  <a:gd name="connsiteY65" fmla="*/ 2330450 h 4795520"/>
                  <a:gd name="connsiteX66" fmla="*/ 3179960 w 4265812"/>
                  <a:gd name="connsiteY66" fmla="*/ 2311400 h 4795520"/>
                  <a:gd name="connsiteX67" fmla="*/ 3052960 w 4265812"/>
                  <a:gd name="connsiteY67" fmla="*/ 2349500 h 4795520"/>
                  <a:gd name="connsiteX68" fmla="*/ 2932312 w 4265812"/>
                  <a:gd name="connsiteY68" fmla="*/ 2355850 h 4795520"/>
                  <a:gd name="connsiteX69" fmla="*/ 2856112 w 4265812"/>
                  <a:gd name="connsiteY69" fmla="*/ 2393950 h 4795520"/>
                  <a:gd name="connsiteX70" fmla="*/ 2710064 w 4265812"/>
                  <a:gd name="connsiteY70" fmla="*/ 2495550 h 4795520"/>
                  <a:gd name="connsiteX71" fmla="*/ 2703712 w 4265812"/>
                  <a:gd name="connsiteY71" fmla="*/ 2584450 h 4795520"/>
                  <a:gd name="connsiteX72" fmla="*/ 2659264 w 4265812"/>
                  <a:gd name="connsiteY72" fmla="*/ 2622550 h 4795520"/>
                  <a:gd name="connsiteX73" fmla="*/ 2646560 w 4265812"/>
                  <a:gd name="connsiteY73" fmla="*/ 2559050 h 4795520"/>
                  <a:gd name="connsiteX74" fmla="*/ 2621160 w 4265812"/>
                  <a:gd name="connsiteY74" fmla="*/ 2533650 h 4795520"/>
                  <a:gd name="connsiteX75" fmla="*/ 2621160 w 4265812"/>
                  <a:gd name="connsiteY75" fmla="*/ 2444750 h 4795520"/>
                  <a:gd name="connsiteX76" fmla="*/ 2538612 w 4265812"/>
                  <a:gd name="connsiteY76" fmla="*/ 2438400 h 4795520"/>
                  <a:gd name="connsiteX77" fmla="*/ 2430664 w 4265812"/>
                  <a:gd name="connsiteY77" fmla="*/ 2438400 h 4795520"/>
                  <a:gd name="connsiteX78" fmla="*/ 2405264 w 4265812"/>
                  <a:gd name="connsiteY78" fmla="*/ 2552700 h 4795520"/>
                  <a:gd name="connsiteX79" fmla="*/ 2354464 w 4265812"/>
                  <a:gd name="connsiteY79" fmla="*/ 2603500 h 4795520"/>
                  <a:gd name="connsiteX80" fmla="*/ 2373512 w 4265812"/>
                  <a:gd name="connsiteY80" fmla="*/ 2647950 h 4795520"/>
                  <a:gd name="connsiteX81" fmla="*/ 2341760 w 4265812"/>
                  <a:gd name="connsiteY81" fmla="*/ 2679700 h 4795520"/>
                  <a:gd name="connsiteX82" fmla="*/ 2398912 w 4265812"/>
                  <a:gd name="connsiteY82" fmla="*/ 2711450 h 4795520"/>
                  <a:gd name="connsiteX83" fmla="*/ 2443360 w 4265812"/>
                  <a:gd name="connsiteY83" fmla="*/ 2673350 h 4795520"/>
                  <a:gd name="connsiteX84" fmla="*/ 2487812 w 4265812"/>
                  <a:gd name="connsiteY84" fmla="*/ 2755900 h 4795520"/>
                  <a:gd name="connsiteX85" fmla="*/ 2449712 w 4265812"/>
                  <a:gd name="connsiteY85" fmla="*/ 2806700 h 4795520"/>
                  <a:gd name="connsiteX86" fmla="*/ 2278264 w 4265812"/>
                  <a:gd name="connsiteY86" fmla="*/ 2870200 h 4795520"/>
                  <a:gd name="connsiteX87" fmla="*/ 2287268 w 4265812"/>
                  <a:gd name="connsiteY87" fmla="*/ 2890162 h 4795520"/>
                  <a:gd name="connsiteX88" fmla="*/ 2266832 w 4265812"/>
                  <a:gd name="connsiteY88" fmla="*/ 2882900 h 4795520"/>
                  <a:gd name="connsiteX89" fmla="*/ 2205872 w 4265812"/>
                  <a:gd name="connsiteY89" fmla="*/ 3004820 h 4795520"/>
                  <a:gd name="connsiteX90" fmla="*/ 2137292 w 4265812"/>
                  <a:gd name="connsiteY90" fmla="*/ 3164840 h 4795520"/>
                  <a:gd name="connsiteX91" fmla="*/ 2007752 w 4265812"/>
                  <a:gd name="connsiteY91" fmla="*/ 3561080 h 4795520"/>
                  <a:gd name="connsiteX92" fmla="*/ 1962032 w 4265812"/>
                  <a:gd name="connsiteY92" fmla="*/ 3858260 h 4795520"/>
                  <a:gd name="connsiteX93" fmla="*/ 1962032 w 4265812"/>
                  <a:gd name="connsiteY93" fmla="*/ 4102100 h 4795520"/>
                  <a:gd name="connsiteX94" fmla="*/ 2007752 w 4265812"/>
                  <a:gd name="connsiteY94" fmla="*/ 4323080 h 4795520"/>
                  <a:gd name="connsiteX95" fmla="*/ 1847732 w 4265812"/>
                  <a:gd name="connsiteY95" fmla="*/ 4315460 h 4795520"/>
                  <a:gd name="connsiteX96" fmla="*/ 1786772 w 4265812"/>
                  <a:gd name="connsiteY96" fmla="*/ 4368800 h 4795520"/>
                  <a:gd name="connsiteX97" fmla="*/ 1786772 w 4265812"/>
                  <a:gd name="connsiteY97" fmla="*/ 4505960 h 4795520"/>
                  <a:gd name="connsiteX98" fmla="*/ 1771532 w 4265812"/>
                  <a:gd name="connsiteY98" fmla="*/ 4704080 h 4795520"/>
                  <a:gd name="connsiteX99" fmla="*/ 1558172 w 4265812"/>
                  <a:gd name="connsiteY99" fmla="*/ 4704080 h 4795520"/>
                  <a:gd name="connsiteX100" fmla="*/ 1588652 w 4265812"/>
                  <a:gd name="connsiteY100" fmla="*/ 4795520 h 4795520"/>
                  <a:gd name="connsiteX101" fmla="*/ 1428632 w 4265812"/>
                  <a:gd name="connsiteY101" fmla="*/ 4772660 h 4795520"/>
                  <a:gd name="connsiteX102" fmla="*/ 1352432 w 4265812"/>
                  <a:gd name="connsiteY102" fmla="*/ 4772660 h 4795520"/>
                  <a:gd name="connsiteX103" fmla="*/ 1344812 w 4265812"/>
                  <a:gd name="connsiteY103" fmla="*/ 4704080 h 4795520"/>
                  <a:gd name="connsiteX104" fmla="*/ 1245752 w 4265812"/>
                  <a:gd name="connsiteY104" fmla="*/ 4658360 h 4795520"/>
                  <a:gd name="connsiteX105" fmla="*/ 1268612 w 4265812"/>
                  <a:gd name="connsiteY105" fmla="*/ 4490720 h 4795520"/>
                  <a:gd name="connsiteX106" fmla="*/ 1268612 w 4265812"/>
                  <a:gd name="connsiteY106" fmla="*/ 4429760 h 4795520"/>
                  <a:gd name="connsiteX107" fmla="*/ 1268612 w 4265812"/>
                  <a:gd name="connsiteY107" fmla="*/ 4345940 h 4795520"/>
                  <a:gd name="connsiteX108" fmla="*/ 918092 w 4265812"/>
                  <a:gd name="connsiteY108" fmla="*/ 4262120 h 4795520"/>
                  <a:gd name="connsiteX109" fmla="*/ 712352 w 4265812"/>
                  <a:gd name="connsiteY109" fmla="*/ 4300220 h 4795520"/>
                  <a:gd name="connsiteX110" fmla="*/ 613292 w 4265812"/>
                  <a:gd name="connsiteY110" fmla="*/ 4262120 h 4795520"/>
                  <a:gd name="connsiteX111" fmla="*/ 598052 w 4265812"/>
                  <a:gd name="connsiteY111" fmla="*/ 4193540 h 4795520"/>
                  <a:gd name="connsiteX112" fmla="*/ 628532 w 4265812"/>
                  <a:gd name="connsiteY112" fmla="*/ 4117340 h 4795520"/>
                  <a:gd name="connsiteX113" fmla="*/ 453272 w 4265812"/>
                  <a:gd name="connsiteY113" fmla="*/ 4102100 h 4795520"/>
                  <a:gd name="connsiteX114" fmla="*/ 407552 w 4265812"/>
                  <a:gd name="connsiteY114" fmla="*/ 4010660 h 4795520"/>
                  <a:gd name="connsiteX115" fmla="*/ 316112 w 4265812"/>
                  <a:gd name="connsiteY115" fmla="*/ 4102100 h 4795520"/>
                  <a:gd name="connsiteX116" fmla="*/ 186572 w 4265812"/>
                  <a:gd name="connsiteY116" fmla="*/ 4109720 h 4795520"/>
                  <a:gd name="connsiteX117" fmla="*/ 0 w 4265812"/>
                  <a:gd name="connsiteY117" fmla="*/ 4009770 h 4795520"/>
                  <a:gd name="connsiteX118" fmla="*/ 41792 w 4265812"/>
                  <a:gd name="connsiteY118" fmla="*/ 3919220 h 4795520"/>
                  <a:gd name="connsiteX119" fmla="*/ 11312 w 4265812"/>
                  <a:gd name="connsiteY119" fmla="*/ 3804920 h 4795520"/>
                  <a:gd name="connsiteX120" fmla="*/ 34172 w 4265812"/>
                  <a:gd name="connsiteY120" fmla="*/ 3690620 h 4795520"/>
                  <a:gd name="connsiteX121" fmla="*/ 308492 w 4265812"/>
                  <a:gd name="connsiteY121" fmla="*/ 3690620 h 4795520"/>
                  <a:gd name="connsiteX122" fmla="*/ 346592 w 4265812"/>
                  <a:gd name="connsiteY122" fmla="*/ 3667760 h 4795520"/>
                  <a:gd name="connsiteX123" fmla="*/ 422792 w 4265812"/>
                  <a:gd name="connsiteY123" fmla="*/ 3644900 h 4795520"/>
                  <a:gd name="connsiteX124" fmla="*/ 438032 w 4265812"/>
                  <a:gd name="connsiteY124" fmla="*/ 3622040 h 4795520"/>
                  <a:gd name="connsiteX125" fmla="*/ 438032 w 4265812"/>
                  <a:gd name="connsiteY125" fmla="*/ 3545840 h 4795520"/>
                  <a:gd name="connsiteX126" fmla="*/ 476132 w 4265812"/>
                  <a:gd name="connsiteY126" fmla="*/ 3431540 h 4795520"/>
                  <a:gd name="connsiteX127" fmla="*/ 529472 w 4265812"/>
                  <a:gd name="connsiteY127" fmla="*/ 3393440 h 4795520"/>
                  <a:gd name="connsiteX128" fmla="*/ 537092 w 4265812"/>
                  <a:gd name="connsiteY128" fmla="*/ 3324860 h 4795520"/>
                  <a:gd name="connsiteX129" fmla="*/ 605672 w 4265812"/>
                  <a:gd name="connsiteY129" fmla="*/ 3256280 h 4795520"/>
                  <a:gd name="connsiteX130" fmla="*/ 605672 w 4265812"/>
                  <a:gd name="connsiteY130" fmla="*/ 2890520 h 4795520"/>
                  <a:gd name="connsiteX131" fmla="*/ 666632 w 4265812"/>
                  <a:gd name="connsiteY131" fmla="*/ 2875280 h 4795520"/>
                  <a:gd name="connsiteX132" fmla="*/ 666632 w 4265812"/>
                  <a:gd name="connsiteY132" fmla="*/ 2776220 h 4795520"/>
                  <a:gd name="connsiteX133" fmla="*/ 765692 w 4265812"/>
                  <a:gd name="connsiteY133" fmla="*/ 2700020 h 4795520"/>
                  <a:gd name="connsiteX134" fmla="*/ 765692 w 4265812"/>
                  <a:gd name="connsiteY134" fmla="*/ 2570480 h 4795520"/>
                  <a:gd name="connsiteX135" fmla="*/ 887612 w 4265812"/>
                  <a:gd name="connsiteY135" fmla="*/ 2433320 h 4795520"/>
                  <a:gd name="connsiteX136" fmla="*/ 933332 w 4265812"/>
                  <a:gd name="connsiteY136" fmla="*/ 2219960 h 4795520"/>
                  <a:gd name="connsiteX137" fmla="*/ 1017152 w 4265812"/>
                  <a:gd name="connsiteY137" fmla="*/ 2204720 h 4795520"/>
                  <a:gd name="connsiteX138" fmla="*/ 1032392 w 4265812"/>
                  <a:gd name="connsiteY138" fmla="*/ 2136140 h 4795520"/>
                  <a:gd name="connsiteX139" fmla="*/ 1017152 w 4265812"/>
                  <a:gd name="connsiteY139" fmla="*/ 2059940 h 4795520"/>
                  <a:gd name="connsiteX140" fmla="*/ 887612 w 4265812"/>
                  <a:gd name="connsiteY140" fmla="*/ 1968500 h 4795520"/>
                  <a:gd name="connsiteX141" fmla="*/ 902852 w 4265812"/>
                  <a:gd name="connsiteY141" fmla="*/ 1899920 h 4795520"/>
                  <a:gd name="connsiteX142" fmla="*/ 864752 w 4265812"/>
                  <a:gd name="connsiteY142" fmla="*/ 1838960 h 4795520"/>
                  <a:gd name="connsiteX143" fmla="*/ 918092 w 4265812"/>
                  <a:gd name="connsiteY143" fmla="*/ 1724660 h 4795520"/>
                  <a:gd name="connsiteX144" fmla="*/ 872372 w 4265812"/>
                  <a:gd name="connsiteY144" fmla="*/ 1564640 h 4795520"/>
                  <a:gd name="connsiteX145" fmla="*/ 803792 w 4265812"/>
                  <a:gd name="connsiteY145" fmla="*/ 1488440 h 4795520"/>
                  <a:gd name="connsiteX146" fmla="*/ 834272 w 4265812"/>
                  <a:gd name="connsiteY146" fmla="*/ 1389380 h 4795520"/>
                  <a:gd name="connsiteX147" fmla="*/ 948572 w 4265812"/>
                  <a:gd name="connsiteY147" fmla="*/ 1465580 h 4795520"/>
                  <a:gd name="connsiteX148" fmla="*/ 1024772 w 4265812"/>
                  <a:gd name="connsiteY148" fmla="*/ 1366520 h 4795520"/>
                  <a:gd name="connsiteX149" fmla="*/ 1085732 w 4265812"/>
                  <a:gd name="connsiteY149" fmla="*/ 1206500 h 4795520"/>
                  <a:gd name="connsiteX150" fmla="*/ 1017152 w 4265812"/>
                  <a:gd name="connsiteY150" fmla="*/ 1183640 h 4795520"/>
                  <a:gd name="connsiteX151" fmla="*/ 1009532 w 4265812"/>
                  <a:gd name="connsiteY151" fmla="*/ 1122680 h 4795520"/>
                  <a:gd name="connsiteX152" fmla="*/ 1139072 w 4265812"/>
                  <a:gd name="connsiteY152" fmla="*/ 924560 h 4795520"/>
                  <a:gd name="connsiteX153" fmla="*/ 1108592 w 4265812"/>
                  <a:gd name="connsiteY153" fmla="*/ 894080 h 4795520"/>
                  <a:gd name="connsiteX154" fmla="*/ 1024772 w 4265812"/>
                  <a:gd name="connsiteY154" fmla="*/ 894080 h 4795520"/>
                  <a:gd name="connsiteX155" fmla="*/ 979052 w 4265812"/>
                  <a:gd name="connsiteY155" fmla="*/ 802640 h 4795520"/>
                  <a:gd name="connsiteX156" fmla="*/ 1009532 w 4265812"/>
                  <a:gd name="connsiteY156" fmla="*/ 711200 h 4795520"/>
                  <a:gd name="connsiteX157" fmla="*/ 902852 w 4265812"/>
                  <a:gd name="connsiteY157" fmla="*/ 635000 h 4795520"/>
                  <a:gd name="connsiteX158" fmla="*/ 857132 w 4265812"/>
                  <a:gd name="connsiteY158" fmla="*/ 589280 h 4795520"/>
                  <a:gd name="connsiteX159" fmla="*/ 871636 w 4265812"/>
                  <a:gd name="connsiteY159" fmla="*/ 495015 h 4795520"/>
                  <a:gd name="connsiteX160" fmla="*/ 879992 w 4265812"/>
                  <a:gd name="connsiteY160" fmla="*/ 505460 h 4795520"/>
                  <a:gd name="connsiteX161" fmla="*/ 1032392 w 4265812"/>
                  <a:gd name="connsiteY161" fmla="*/ 421640 h 4795520"/>
                  <a:gd name="connsiteX162" fmla="*/ 1146692 w 4265812"/>
                  <a:gd name="connsiteY162" fmla="*/ 474980 h 4795520"/>
                  <a:gd name="connsiteX163" fmla="*/ 1253372 w 4265812"/>
                  <a:gd name="connsiteY163" fmla="*/ 345440 h 4795520"/>
                  <a:gd name="connsiteX164" fmla="*/ 1344812 w 4265812"/>
                  <a:gd name="connsiteY164" fmla="*/ 322580 h 4795520"/>
                  <a:gd name="connsiteX165" fmla="*/ 1428632 w 4265812"/>
                  <a:gd name="connsiteY165" fmla="*/ 185420 h 4795520"/>
                  <a:gd name="connsiteX166" fmla="*/ 1512452 w 4265812"/>
                  <a:gd name="connsiteY166" fmla="*/ 177800 h 4795520"/>
                  <a:gd name="connsiteX167" fmla="*/ 1700412 w 4265812"/>
                  <a:gd name="connsiteY167" fmla="*/ 177800 h 4795520"/>
                  <a:gd name="connsiteX168" fmla="*/ 1878212 w 4265812"/>
                  <a:gd name="connsiteY168" fmla="*/ 317500 h 4795520"/>
                  <a:gd name="connsiteX169" fmla="*/ 1967112 w 4265812"/>
                  <a:gd name="connsiteY169" fmla="*/ 292100 h 4795520"/>
                  <a:gd name="connsiteX170" fmla="*/ 2119512 w 4265812"/>
                  <a:gd name="connsiteY170" fmla="*/ 381000 h 4795520"/>
                  <a:gd name="connsiteX171" fmla="*/ 2170312 w 4265812"/>
                  <a:gd name="connsiteY171" fmla="*/ 495300 h 4795520"/>
                  <a:gd name="connsiteX172" fmla="*/ 2500512 w 4265812"/>
                  <a:gd name="connsiteY172" fmla="*/ 457200 h 4795520"/>
                  <a:gd name="connsiteX173" fmla="*/ 2652912 w 4265812"/>
                  <a:gd name="connsiteY173" fmla="*/ 482600 h 4795520"/>
                  <a:gd name="connsiteX174" fmla="*/ 2678312 w 4265812"/>
                  <a:gd name="connsiteY174" fmla="*/ 609600 h 4795520"/>
                  <a:gd name="connsiteX175" fmla="*/ 2538612 w 4265812"/>
                  <a:gd name="connsiteY175" fmla="*/ 711200 h 4795520"/>
                  <a:gd name="connsiteX176" fmla="*/ 2652912 w 4265812"/>
                  <a:gd name="connsiteY176" fmla="*/ 736600 h 4795520"/>
                  <a:gd name="connsiteX177" fmla="*/ 2652912 w 4265812"/>
                  <a:gd name="connsiteY177" fmla="*/ 812800 h 4795520"/>
                  <a:gd name="connsiteX178" fmla="*/ 2843412 w 4265812"/>
                  <a:gd name="connsiteY178" fmla="*/ 889000 h 4795520"/>
                  <a:gd name="connsiteX179" fmla="*/ 2856112 w 4265812"/>
                  <a:gd name="connsiteY179" fmla="*/ 965200 h 4795520"/>
                  <a:gd name="connsiteX180" fmla="*/ 2919612 w 4265812"/>
                  <a:gd name="connsiteY180" fmla="*/ 977900 h 4795520"/>
                  <a:gd name="connsiteX181" fmla="*/ 2983112 w 4265812"/>
                  <a:gd name="connsiteY181" fmla="*/ 977900 h 4795520"/>
                  <a:gd name="connsiteX182" fmla="*/ 3046612 w 4265812"/>
                  <a:gd name="connsiteY182" fmla="*/ 838200 h 4795520"/>
                  <a:gd name="connsiteX183" fmla="*/ 3148212 w 4265812"/>
                  <a:gd name="connsiteY183" fmla="*/ 825500 h 4795520"/>
                  <a:gd name="connsiteX184" fmla="*/ 3173612 w 4265812"/>
                  <a:gd name="connsiteY184" fmla="*/ 723900 h 4795520"/>
                  <a:gd name="connsiteX185" fmla="*/ 3237112 w 4265812"/>
                  <a:gd name="connsiteY185" fmla="*/ 774700 h 4795520"/>
                  <a:gd name="connsiteX186" fmla="*/ 3313312 w 4265812"/>
                  <a:gd name="connsiteY186" fmla="*/ 774700 h 4795520"/>
                  <a:gd name="connsiteX187" fmla="*/ 3440312 w 4265812"/>
                  <a:gd name="connsiteY187" fmla="*/ 850900 h 4795520"/>
                  <a:gd name="connsiteX188" fmla="*/ 3478412 w 4265812"/>
                  <a:gd name="connsiteY188" fmla="*/ 850900 h 4795520"/>
                  <a:gd name="connsiteX189" fmla="*/ 3503812 w 4265812"/>
                  <a:gd name="connsiteY189" fmla="*/ 774700 h 4795520"/>
                  <a:gd name="connsiteX190" fmla="*/ 3580012 w 4265812"/>
                  <a:gd name="connsiteY190" fmla="*/ 736600 h 4795520"/>
                  <a:gd name="connsiteX191" fmla="*/ 3656212 w 4265812"/>
                  <a:gd name="connsiteY191" fmla="*/ 596900 h 4795520"/>
                  <a:gd name="connsiteX192" fmla="*/ 3605412 w 4265812"/>
                  <a:gd name="connsiteY192" fmla="*/ 533400 h 4795520"/>
                  <a:gd name="connsiteX193" fmla="*/ 3707012 w 4265812"/>
                  <a:gd name="connsiteY193" fmla="*/ 368300 h 4795520"/>
                  <a:gd name="connsiteX194" fmla="*/ 3732412 w 4265812"/>
                  <a:gd name="connsiteY194" fmla="*/ 203200 h 4795520"/>
                  <a:gd name="connsiteX195" fmla="*/ 3681612 w 4265812"/>
                  <a:gd name="connsiteY195" fmla="*/ 114300 h 479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265812" h="4795520">
                    <a:moveTo>
                      <a:pt x="3707012" y="0"/>
                    </a:moveTo>
                    <a:lnTo>
                      <a:pt x="3783212" y="0"/>
                    </a:lnTo>
                    <a:lnTo>
                      <a:pt x="4037212" y="50800"/>
                    </a:lnTo>
                    <a:lnTo>
                      <a:pt x="4151436" y="101566"/>
                    </a:lnTo>
                    <a:lnTo>
                      <a:pt x="4265812" y="527050"/>
                    </a:lnTo>
                    <a:lnTo>
                      <a:pt x="4253112" y="590550"/>
                    </a:lnTo>
                    <a:lnTo>
                      <a:pt x="4126112" y="425450"/>
                    </a:lnTo>
                    <a:lnTo>
                      <a:pt x="4157864" y="654050"/>
                    </a:lnTo>
                    <a:lnTo>
                      <a:pt x="4145160" y="692150"/>
                    </a:lnTo>
                    <a:lnTo>
                      <a:pt x="4043560" y="527050"/>
                    </a:lnTo>
                    <a:lnTo>
                      <a:pt x="4011812" y="609600"/>
                    </a:lnTo>
                    <a:lnTo>
                      <a:pt x="4024512" y="723900"/>
                    </a:lnTo>
                    <a:lnTo>
                      <a:pt x="3954664" y="762000"/>
                    </a:lnTo>
                    <a:lnTo>
                      <a:pt x="3814960" y="844550"/>
                    </a:lnTo>
                    <a:lnTo>
                      <a:pt x="3789560" y="908050"/>
                    </a:lnTo>
                    <a:lnTo>
                      <a:pt x="3865760" y="1009650"/>
                    </a:lnTo>
                    <a:lnTo>
                      <a:pt x="3948312" y="1054100"/>
                    </a:lnTo>
                    <a:lnTo>
                      <a:pt x="3935612" y="1187450"/>
                    </a:lnTo>
                    <a:lnTo>
                      <a:pt x="3834012" y="1174750"/>
                    </a:lnTo>
                    <a:lnTo>
                      <a:pt x="3821312" y="1219200"/>
                    </a:lnTo>
                    <a:lnTo>
                      <a:pt x="3751464" y="1225550"/>
                    </a:lnTo>
                    <a:lnTo>
                      <a:pt x="3726064" y="1289050"/>
                    </a:lnTo>
                    <a:lnTo>
                      <a:pt x="3573664" y="1333500"/>
                    </a:lnTo>
                    <a:lnTo>
                      <a:pt x="3573664" y="1403350"/>
                    </a:lnTo>
                    <a:lnTo>
                      <a:pt x="3694312" y="1409700"/>
                    </a:lnTo>
                    <a:lnTo>
                      <a:pt x="3808612" y="1460500"/>
                    </a:lnTo>
                    <a:lnTo>
                      <a:pt x="3834012" y="1543050"/>
                    </a:lnTo>
                    <a:lnTo>
                      <a:pt x="3649864" y="1701800"/>
                    </a:lnTo>
                    <a:lnTo>
                      <a:pt x="3649864" y="1746250"/>
                    </a:lnTo>
                    <a:lnTo>
                      <a:pt x="3726064" y="1765300"/>
                    </a:lnTo>
                    <a:lnTo>
                      <a:pt x="3757812" y="1822450"/>
                    </a:lnTo>
                    <a:lnTo>
                      <a:pt x="3859412" y="1803400"/>
                    </a:lnTo>
                    <a:lnTo>
                      <a:pt x="3884812" y="1885950"/>
                    </a:lnTo>
                    <a:lnTo>
                      <a:pt x="3814960" y="1981200"/>
                    </a:lnTo>
                    <a:lnTo>
                      <a:pt x="3764160" y="1943100"/>
                    </a:lnTo>
                    <a:lnTo>
                      <a:pt x="3707012" y="1949450"/>
                    </a:lnTo>
                    <a:lnTo>
                      <a:pt x="3738760" y="2019300"/>
                    </a:lnTo>
                    <a:lnTo>
                      <a:pt x="3726064" y="2114550"/>
                    </a:lnTo>
                    <a:lnTo>
                      <a:pt x="3764160" y="2197100"/>
                    </a:lnTo>
                    <a:lnTo>
                      <a:pt x="3624464" y="2222500"/>
                    </a:lnTo>
                    <a:lnTo>
                      <a:pt x="3656212" y="2292350"/>
                    </a:lnTo>
                    <a:lnTo>
                      <a:pt x="3656212" y="2362200"/>
                    </a:lnTo>
                    <a:lnTo>
                      <a:pt x="3757812" y="2362200"/>
                    </a:lnTo>
                    <a:lnTo>
                      <a:pt x="3770512" y="2393950"/>
                    </a:lnTo>
                    <a:lnTo>
                      <a:pt x="3745112" y="2463800"/>
                    </a:lnTo>
                    <a:lnTo>
                      <a:pt x="3834012" y="2501900"/>
                    </a:lnTo>
                    <a:lnTo>
                      <a:pt x="3834012" y="2616200"/>
                    </a:lnTo>
                    <a:lnTo>
                      <a:pt x="3853064" y="2717800"/>
                    </a:lnTo>
                    <a:lnTo>
                      <a:pt x="3821312" y="2863850"/>
                    </a:lnTo>
                    <a:lnTo>
                      <a:pt x="3783212" y="2876550"/>
                    </a:lnTo>
                    <a:lnTo>
                      <a:pt x="3757812" y="2844800"/>
                    </a:lnTo>
                    <a:lnTo>
                      <a:pt x="3713360" y="2781300"/>
                    </a:lnTo>
                    <a:lnTo>
                      <a:pt x="3707012" y="2743200"/>
                    </a:lnTo>
                    <a:lnTo>
                      <a:pt x="3656212" y="2743200"/>
                    </a:lnTo>
                    <a:lnTo>
                      <a:pt x="3599064" y="2698750"/>
                    </a:lnTo>
                    <a:lnTo>
                      <a:pt x="3624464" y="2622550"/>
                    </a:lnTo>
                    <a:lnTo>
                      <a:pt x="3624464" y="2584450"/>
                    </a:lnTo>
                    <a:lnTo>
                      <a:pt x="3529212" y="2571750"/>
                    </a:lnTo>
                    <a:lnTo>
                      <a:pt x="3491112" y="2559050"/>
                    </a:lnTo>
                    <a:lnTo>
                      <a:pt x="3560960" y="2495550"/>
                    </a:lnTo>
                    <a:lnTo>
                      <a:pt x="3522864" y="2444750"/>
                    </a:lnTo>
                    <a:lnTo>
                      <a:pt x="3535560" y="2413000"/>
                    </a:lnTo>
                    <a:lnTo>
                      <a:pt x="3453012" y="2374900"/>
                    </a:lnTo>
                    <a:lnTo>
                      <a:pt x="3383160" y="2432050"/>
                    </a:lnTo>
                    <a:lnTo>
                      <a:pt x="3345064" y="2413000"/>
                    </a:lnTo>
                    <a:lnTo>
                      <a:pt x="3351412" y="2330450"/>
                    </a:lnTo>
                    <a:lnTo>
                      <a:pt x="3179960" y="2311400"/>
                    </a:lnTo>
                    <a:lnTo>
                      <a:pt x="3052960" y="2349500"/>
                    </a:lnTo>
                    <a:lnTo>
                      <a:pt x="2932312" y="2355850"/>
                    </a:lnTo>
                    <a:lnTo>
                      <a:pt x="2856112" y="2393950"/>
                    </a:lnTo>
                    <a:lnTo>
                      <a:pt x="2710064" y="2495550"/>
                    </a:lnTo>
                    <a:lnTo>
                      <a:pt x="2703712" y="2584450"/>
                    </a:lnTo>
                    <a:lnTo>
                      <a:pt x="2659264" y="2622550"/>
                    </a:lnTo>
                    <a:lnTo>
                      <a:pt x="2646560" y="2559050"/>
                    </a:lnTo>
                    <a:lnTo>
                      <a:pt x="2621160" y="2533650"/>
                    </a:lnTo>
                    <a:lnTo>
                      <a:pt x="2621160" y="2444750"/>
                    </a:lnTo>
                    <a:lnTo>
                      <a:pt x="2538612" y="2438400"/>
                    </a:lnTo>
                    <a:lnTo>
                      <a:pt x="2430664" y="2438400"/>
                    </a:lnTo>
                    <a:lnTo>
                      <a:pt x="2405264" y="2552700"/>
                    </a:lnTo>
                    <a:lnTo>
                      <a:pt x="2354464" y="2603500"/>
                    </a:lnTo>
                    <a:lnTo>
                      <a:pt x="2373512" y="2647950"/>
                    </a:lnTo>
                    <a:lnTo>
                      <a:pt x="2341760" y="2679700"/>
                    </a:lnTo>
                    <a:lnTo>
                      <a:pt x="2398912" y="2711450"/>
                    </a:lnTo>
                    <a:lnTo>
                      <a:pt x="2443360" y="2673350"/>
                    </a:lnTo>
                    <a:lnTo>
                      <a:pt x="2487812" y="2755900"/>
                    </a:lnTo>
                    <a:lnTo>
                      <a:pt x="2449712" y="2806700"/>
                    </a:lnTo>
                    <a:lnTo>
                      <a:pt x="2278264" y="2870200"/>
                    </a:lnTo>
                    <a:lnTo>
                      <a:pt x="2287268" y="2890162"/>
                    </a:lnTo>
                    <a:lnTo>
                      <a:pt x="2266832" y="2882900"/>
                    </a:lnTo>
                    <a:lnTo>
                      <a:pt x="2205872" y="3004820"/>
                    </a:lnTo>
                    <a:lnTo>
                      <a:pt x="2137292" y="3164840"/>
                    </a:lnTo>
                    <a:lnTo>
                      <a:pt x="2007752" y="3561080"/>
                    </a:lnTo>
                    <a:lnTo>
                      <a:pt x="1962032" y="3858260"/>
                    </a:lnTo>
                    <a:lnTo>
                      <a:pt x="1962032" y="4102100"/>
                    </a:lnTo>
                    <a:lnTo>
                      <a:pt x="2007752" y="4323080"/>
                    </a:lnTo>
                    <a:lnTo>
                      <a:pt x="1847732" y="4315460"/>
                    </a:lnTo>
                    <a:lnTo>
                      <a:pt x="1786772" y="4368800"/>
                    </a:lnTo>
                    <a:lnTo>
                      <a:pt x="1786772" y="4505960"/>
                    </a:lnTo>
                    <a:lnTo>
                      <a:pt x="1771532" y="4704080"/>
                    </a:lnTo>
                    <a:lnTo>
                      <a:pt x="1558172" y="4704080"/>
                    </a:lnTo>
                    <a:lnTo>
                      <a:pt x="1588652" y="4795520"/>
                    </a:lnTo>
                    <a:lnTo>
                      <a:pt x="1428632" y="4772660"/>
                    </a:lnTo>
                    <a:lnTo>
                      <a:pt x="1352432" y="4772660"/>
                    </a:lnTo>
                    <a:lnTo>
                      <a:pt x="1344812" y="4704080"/>
                    </a:lnTo>
                    <a:lnTo>
                      <a:pt x="1245752" y="4658360"/>
                    </a:lnTo>
                    <a:lnTo>
                      <a:pt x="1268612" y="4490720"/>
                    </a:lnTo>
                    <a:lnTo>
                      <a:pt x="1268612" y="4429760"/>
                    </a:lnTo>
                    <a:lnTo>
                      <a:pt x="1268612" y="4345940"/>
                    </a:lnTo>
                    <a:lnTo>
                      <a:pt x="918092" y="4262120"/>
                    </a:lnTo>
                    <a:lnTo>
                      <a:pt x="712352" y="4300220"/>
                    </a:lnTo>
                    <a:lnTo>
                      <a:pt x="613292" y="4262120"/>
                    </a:lnTo>
                    <a:lnTo>
                      <a:pt x="598052" y="4193540"/>
                    </a:lnTo>
                    <a:lnTo>
                      <a:pt x="628532" y="4117340"/>
                    </a:lnTo>
                    <a:lnTo>
                      <a:pt x="453272" y="4102100"/>
                    </a:lnTo>
                    <a:lnTo>
                      <a:pt x="407552" y="4010660"/>
                    </a:lnTo>
                    <a:lnTo>
                      <a:pt x="316112" y="4102100"/>
                    </a:lnTo>
                    <a:lnTo>
                      <a:pt x="186572" y="4109720"/>
                    </a:lnTo>
                    <a:lnTo>
                      <a:pt x="0" y="4009770"/>
                    </a:lnTo>
                    <a:lnTo>
                      <a:pt x="41792" y="3919220"/>
                    </a:lnTo>
                    <a:lnTo>
                      <a:pt x="11312" y="3804920"/>
                    </a:lnTo>
                    <a:lnTo>
                      <a:pt x="34172" y="3690620"/>
                    </a:lnTo>
                    <a:lnTo>
                      <a:pt x="308492" y="3690620"/>
                    </a:lnTo>
                    <a:lnTo>
                      <a:pt x="346592" y="3667760"/>
                    </a:lnTo>
                    <a:lnTo>
                      <a:pt x="422792" y="3644900"/>
                    </a:lnTo>
                    <a:lnTo>
                      <a:pt x="438032" y="3622040"/>
                    </a:lnTo>
                    <a:lnTo>
                      <a:pt x="438032" y="3545840"/>
                    </a:lnTo>
                    <a:lnTo>
                      <a:pt x="476132" y="3431540"/>
                    </a:lnTo>
                    <a:lnTo>
                      <a:pt x="529472" y="3393440"/>
                    </a:lnTo>
                    <a:lnTo>
                      <a:pt x="537092" y="3324860"/>
                    </a:lnTo>
                    <a:lnTo>
                      <a:pt x="605672" y="3256280"/>
                    </a:lnTo>
                    <a:lnTo>
                      <a:pt x="605672" y="2890520"/>
                    </a:lnTo>
                    <a:lnTo>
                      <a:pt x="666632" y="2875280"/>
                    </a:lnTo>
                    <a:lnTo>
                      <a:pt x="666632" y="2776220"/>
                    </a:lnTo>
                    <a:lnTo>
                      <a:pt x="765692" y="2700020"/>
                    </a:lnTo>
                    <a:lnTo>
                      <a:pt x="765692" y="2570480"/>
                    </a:lnTo>
                    <a:lnTo>
                      <a:pt x="887612" y="2433320"/>
                    </a:lnTo>
                    <a:lnTo>
                      <a:pt x="933332" y="2219960"/>
                    </a:lnTo>
                    <a:lnTo>
                      <a:pt x="1017152" y="2204720"/>
                    </a:lnTo>
                    <a:lnTo>
                      <a:pt x="1032392" y="2136140"/>
                    </a:lnTo>
                    <a:lnTo>
                      <a:pt x="1017152" y="2059940"/>
                    </a:lnTo>
                    <a:lnTo>
                      <a:pt x="887612" y="1968500"/>
                    </a:lnTo>
                    <a:lnTo>
                      <a:pt x="902852" y="1899920"/>
                    </a:lnTo>
                    <a:lnTo>
                      <a:pt x="864752" y="1838960"/>
                    </a:lnTo>
                    <a:lnTo>
                      <a:pt x="918092" y="1724660"/>
                    </a:lnTo>
                    <a:lnTo>
                      <a:pt x="872372" y="1564640"/>
                    </a:lnTo>
                    <a:lnTo>
                      <a:pt x="803792" y="1488440"/>
                    </a:lnTo>
                    <a:lnTo>
                      <a:pt x="834272" y="1389380"/>
                    </a:lnTo>
                    <a:lnTo>
                      <a:pt x="948572" y="1465580"/>
                    </a:lnTo>
                    <a:lnTo>
                      <a:pt x="1024772" y="1366520"/>
                    </a:lnTo>
                    <a:lnTo>
                      <a:pt x="1085732" y="1206500"/>
                    </a:lnTo>
                    <a:lnTo>
                      <a:pt x="1017152" y="1183640"/>
                    </a:lnTo>
                    <a:lnTo>
                      <a:pt x="1009532" y="1122680"/>
                    </a:lnTo>
                    <a:lnTo>
                      <a:pt x="1139072" y="924560"/>
                    </a:lnTo>
                    <a:lnTo>
                      <a:pt x="1108592" y="894080"/>
                    </a:lnTo>
                    <a:lnTo>
                      <a:pt x="1024772" y="894080"/>
                    </a:lnTo>
                    <a:lnTo>
                      <a:pt x="979052" y="802640"/>
                    </a:lnTo>
                    <a:lnTo>
                      <a:pt x="1009532" y="711200"/>
                    </a:lnTo>
                    <a:lnTo>
                      <a:pt x="902852" y="635000"/>
                    </a:lnTo>
                    <a:lnTo>
                      <a:pt x="857132" y="589280"/>
                    </a:lnTo>
                    <a:lnTo>
                      <a:pt x="871636" y="495015"/>
                    </a:lnTo>
                    <a:lnTo>
                      <a:pt x="879992" y="505460"/>
                    </a:lnTo>
                    <a:lnTo>
                      <a:pt x="1032392" y="421640"/>
                    </a:lnTo>
                    <a:lnTo>
                      <a:pt x="1146692" y="474980"/>
                    </a:lnTo>
                    <a:lnTo>
                      <a:pt x="1253372" y="345440"/>
                    </a:lnTo>
                    <a:lnTo>
                      <a:pt x="1344812" y="322580"/>
                    </a:lnTo>
                    <a:lnTo>
                      <a:pt x="1428632" y="185420"/>
                    </a:lnTo>
                    <a:lnTo>
                      <a:pt x="1512452" y="177800"/>
                    </a:lnTo>
                    <a:lnTo>
                      <a:pt x="1700412" y="177800"/>
                    </a:lnTo>
                    <a:lnTo>
                      <a:pt x="1878212" y="317500"/>
                    </a:lnTo>
                    <a:lnTo>
                      <a:pt x="1967112" y="292100"/>
                    </a:lnTo>
                    <a:lnTo>
                      <a:pt x="2119512" y="381000"/>
                    </a:lnTo>
                    <a:lnTo>
                      <a:pt x="2170312" y="495300"/>
                    </a:lnTo>
                    <a:lnTo>
                      <a:pt x="2500512" y="457200"/>
                    </a:lnTo>
                    <a:lnTo>
                      <a:pt x="2652912" y="482600"/>
                    </a:lnTo>
                    <a:lnTo>
                      <a:pt x="2678312" y="609600"/>
                    </a:lnTo>
                    <a:lnTo>
                      <a:pt x="2538612" y="711200"/>
                    </a:lnTo>
                    <a:lnTo>
                      <a:pt x="2652912" y="736600"/>
                    </a:lnTo>
                    <a:lnTo>
                      <a:pt x="2652912" y="812800"/>
                    </a:lnTo>
                    <a:lnTo>
                      <a:pt x="2843412" y="889000"/>
                    </a:lnTo>
                    <a:lnTo>
                      <a:pt x="2856112" y="965200"/>
                    </a:lnTo>
                    <a:lnTo>
                      <a:pt x="2919612" y="977900"/>
                    </a:lnTo>
                    <a:lnTo>
                      <a:pt x="2983112" y="977900"/>
                    </a:lnTo>
                    <a:lnTo>
                      <a:pt x="3046612" y="838200"/>
                    </a:lnTo>
                    <a:lnTo>
                      <a:pt x="3148212" y="825500"/>
                    </a:lnTo>
                    <a:lnTo>
                      <a:pt x="3173612" y="723900"/>
                    </a:lnTo>
                    <a:lnTo>
                      <a:pt x="3237112" y="774700"/>
                    </a:lnTo>
                    <a:lnTo>
                      <a:pt x="3313312" y="774700"/>
                    </a:lnTo>
                    <a:lnTo>
                      <a:pt x="3440312" y="850900"/>
                    </a:lnTo>
                    <a:lnTo>
                      <a:pt x="3478412" y="850900"/>
                    </a:lnTo>
                    <a:lnTo>
                      <a:pt x="3503812" y="774700"/>
                    </a:lnTo>
                    <a:lnTo>
                      <a:pt x="3580012" y="736600"/>
                    </a:lnTo>
                    <a:lnTo>
                      <a:pt x="3656212" y="596900"/>
                    </a:lnTo>
                    <a:lnTo>
                      <a:pt x="3605412" y="533400"/>
                    </a:lnTo>
                    <a:lnTo>
                      <a:pt x="3707012" y="368300"/>
                    </a:lnTo>
                    <a:lnTo>
                      <a:pt x="3732412" y="203200"/>
                    </a:lnTo>
                    <a:lnTo>
                      <a:pt x="3681612" y="1143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2" name="正方形/長方形 401">
              <a:extLst>
                <a:ext uri="{FF2B5EF4-FFF2-40B4-BE49-F238E27FC236}">
                  <a16:creationId xmlns:a16="http://schemas.microsoft.com/office/drawing/2014/main" id="{D22DD77A-4525-4D06-A028-9D010022DE4B}"/>
                </a:ext>
              </a:extLst>
            </p:cNvPr>
            <p:cNvSpPr/>
            <p:nvPr/>
          </p:nvSpPr>
          <p:spPr>
            <a:xfrm>
              <a:off x="44473183" y="17850030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　城</a:t>
              </a:r>
            </a:p>
          </p:txBody>
        </p:sp>
      </p:grpSp>
      <p:sp>
        <p:nvSpPr>
          <p:cNvPr id="449" name="正方形/長方形 448">
            <a:extLst>
              <a:ext uri="{FF2B5EF4-FFF2-40B4-BE49-F238E27FC236}">
                <a16:creationId xmlns:a16="http://schemas.microsoft.com/office/drawing/2014/main" id="{35E826A2-A73C-4973-911A-66EE5D87CE0F}"/>
              </a:ext>
            </a:extLst>
          </p:cNvPr>
          <p:cNvSpPr/>
          <p:nvPr/>
        </p:nvSpPr>
        <p:spPr>
          <a:xfrm>
            <a:off x="5527213" y="20521858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群　馬</a:t>
            </a:r>
          </a:p>
        </p:txBody>
      </p:sp>
      <p:sp>
        <p:nvSpPr>
          <p:cNvPr id="450" name="正方形/長方形 449">
            <a:extLst>
              <a:ext uri="{FF2B5EF4-FFF2-40B4-BE49-F238E27FC236}">
                <a16:creationId xmlns:a16="http://schemas.microsoft.com/office/drawing/2014/main" id="{70646B1E-5B10-4278-9CAD-D962884DC877}"/>
              </a:ext>
            </a:extLst>
          </p:cNvPr>
          <p:cNvSpPr/>
          <p:nvPr/>
        </p:nvSpPr>
        <p:spPr>
          <a:xfrm>
            <a:off x="7791441" y="20217058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栃　木</a:t>
            </a:r>
          </a:p>
        </p:txBody>
      </p:sp>
      <p:sp>
        <p:nvSpPr>
          <p:cNvPr id="451" name="正方形/長方形 450">
            <a:extLst>
              <a:ext uri="{FF2B5EF4-FFF2-40B4-BE49-F238E27FC236}">
                <a16:creationId xmlns:a16="http://schemas.microsoft.com/office/drawing/2014/main" id="{66E51832-9090-4B7C-824C-B496FFEED42B}"/>
              </a:ext>
            </a:extLst>
          </p:cNvPr>
          <p:cNvSpPr/>
          <p:nvPr/>
        </p:nvSpPr>
        <p:spPr>
          <a:xfrm>
            <a:off x="9841565" y="20744713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茨　城</a:t>
            </a:r>
          </a:p>
        </p:txBody>
      </p:sp>
      <p:sp>
        <p:nvSpPr>
          <p:cNvPr id="452" name="正方形/長方形 451">
            <a:extLst>
              <a:ext uri="{FF2B5EF4-FFF2-40B4-BE49-F238E27FC236}">
                <a16:creationId xmlns:a16="http://schemas.microsoft.com/office/drawing/2014/main" id="{D63682AC-D809-489F-8C51-B11A9757C26B}"/>
              </a:ext>
            </a:extLst>
          </p:cNvPr>
          <p:cNvSpPr/>
          <p:nvPr/>
        </p:nvSpPr>
        <p:spPr>
          <a:xfrm>
            <a:off x="8755077" y="1351914"/>
            <a:ext cx="1063112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北 海 道</a:t>
            </a:r>
          </a:p>
        </p:txBody>
      </p:sp>
      <p:grpSp>
        <p:nvGrpSpPr>
          <p:cNvPr id="453" name="グループ化 452">
            <a:extLst>
              <a:ext uri="{FF2B5EF4-FFF2-40B4-BE49-F238E27FC236}">
                <a16:creationId xmlns:a16="http://schemas.microsoft.com/office/drawing/2014/main" id="{3877C713-41D5-4DD8-BAE9-06B248A184CB}"/>
              </a:ext>
            </a:extLst>
          </p:cNvPr>
          <p:cNvGrpSpPr/>
          <p:nvPr/>
        </p:nvGrpSpPr>
        <p:grpSpPr>
          <a:xfrm>
            <a:off x="7256481" y="11647241"/>
            <a:ext cx="3360420" cy="5433060"/>
            <a:chOff x="40896540" y="15217140"/>
            <a:chExt cx="3360420" cy="5433060"/>
          </a:xfrm>
        </p:grpSpPr>
        <p:grpSp>
          <p:nvGrpSpPr>
            <p:cNvPr id="454" name="グループ化 453">
              <a:extLst>
                <a:ext uri="{FF2B5EF4-FFF2-40B4-BE49-F238E27FC236}">
                  <a16:creationId xmlns:a16="http://schemas.microsoft.com/office/drawing/2014/main" id="{F3297D37-7825-412F-AD46-4413E6A1FEA1}"/>
                </a:ext>
              </a:extLst>
            </p:cNvPr>
            <p:cNvGrpSpPr/>
            <p:nvPr/>
          </p:nvGrpSpPr>
          <p:grpSpPr>
            <a:xfrm>
              <a:off x="40896540" y="15217140"/>
              <a:ext cx="3360420" cy="5433060"/>
              <a:chOff x="40896540" y="15217140"/>
              <a:chExt cx="3360420" cy="5433060"/>
            </a:xfrm>
          </p:grpSpPr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F216DF7D-EF08-42E5-9F63-04E200E400D9}"/>
                  </a:ext>
                </a:extLst>
              </p:cNvPr>
              <p:cNvGrpSpPr/>
              <p:nvPr/>
            </p:nvGrpSpPr>
            <p:grpSpPr>
              <a:xfrm>
                <a:off x="40896540" y="15217140"/>
                <a:ext cx="3360420" cy="5433060"/>
                <a:chOff x="40896540" y="15217140"/>
                <a:chExt cx="3360420" cy="5433060"/>
              </a:xfrm>
              <a:solidFill>
                <a:schemeClr val="bg1"/>
              </a:solidFill>
            </p:grpSpPr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8D7FACAA-C4F7-4B8C-AEDC-5E93C2832427}"/>
                    </a:ext>
                  </a:extLst>
                </p:cNvPr>
                <p:cNvSpPr/>
                <p:nvPr/>
              </p:nvSpPr>
              <p:spPr>
                <a:xfrm>
                  <a:off x="41745336" y="15217140"/>
                  <a:ext cx="735696" cy="599562"/>
                </a:xfrm>
                <a:custGeom>
                  <a:avLst/>
                  <a:gdLst>
                    <a:gd name="connsiteX0" fmla="*/ 705684 w 735696"/>
                    <a:gd name="connsiteY0" fmla="*/ 0 h 599562"/>
                    <a:gd name="connsiteX1" fmla="*/ 735696 w 735696"/>
                    <a:gd name="connsiteY1" fmla="*/ 132056 h 599562"/>
                    <a:gd name="connsiteX2" fmla="*/ 645676 w 735696"/>
                    <a:gd name="connsiteY2" fmla="*/ 256223 h 599562"/>
                    <a:gd name="connsiteX3" fmla="*/ 645676 w 735696"/>
                    <a:gd name="connsiteY3" fmla="*/ 327660 h 599562"/>
                    <a:gd name="connsiteX4" fmla="*/ 617104 w 735696"/>
                    <a:gd name="connsiteY4" fmla="*/ 365760 h 599562"/>
                    <a:gd name="connsiteX5" fmla="*/ 574240 w 735696"/>
                    <a:gd name="connsiteY5" fmla="*/ 470535 h 599562"/>
                    <a:gd name="connsiteX6" fmla="*/ 459940 w 735696"/>
                    <a:gd name="connsiteY6" fmla="*/ 470535 h 599562"/>
                    <a:gd name="connsiteX7" fmla="*/ 293252 w 735696"/>
                    <a:gd name="connsiteY7" fmla="*/ 546735 h 599562"/>
                    <a:gd name="connsiteX8" fmla="*/ 174188 w 735696"/>
                    <a:gd name="connsiteY8" fmla="*/ 484823 h 599562"/>
                    <a:gd name="connsiteX9" fmla="*/ 136088 w 735696"/>
                    <a:gd name="connsiteY9" fmla="*/ 522923 h 599562"/>
                    <a:gd name="connsiteX10" fmla="*/ 117040 w 735696"/>
                    <a:gd name="connsiteY10" fmla="*/ 594360 h 599562"/>
                    <a:gd name="connsiteX11" fmla="*/ 0 w 735696"/>
                    <a:gd name="connsiteY11" fmla="*/ 599562 h 599562"/>
                    <a:gd name="connsiteX12" fmla="*/ 35124 w 735696"/>
                    <a:gd name="connsiteY12" fmla="*/ 541020 h 599562"/>
                    <a:gd name="connsiteX13" fmla="*/ 73224 w 735696"/>
                    <a:gd name="connsiteY13" fmla="*/ 434340 h 599562"/>
                    <a:gd name="connsiteX14" fmla="*/ 103704 w 735696"/>
                    <a:gd name="connsiteY14" fmla="*/ 381000 h 599562"/>
                    <a:gd name="connsiteX15" fmla="*/ 157044 w 735696"/>
                    <a:gd name="connsiteY15" fmla="*/ 175260 h 599562"/>
                    <a:gd name="connsiteX16" fmla="*/ 134184 w 735696"/>
                    <a:gd name="connsiteY16" fmla="*/ 38100 h 599562"/>
                    <a:gd name="connsiteX17" fmla="*/ 144440 w 735696"/>
                    <a:gd name="connsiteY17" fmla="*/ 32688 h 599562"/>
                    <a:gd name="connsiteX18" fmla="*/ 140716 w 735696"/>
                    <a:gd name="connsiteY18" fmla="*/ 45720 h 599562"/>
                    <a:gd name="connsiteX19" fmla="*/ 416124 w 735696"/>
                    <a:gd name="connsiteY19" fmla="*/ 45720 h 599562"/>
                    <a:gd name="connsiteX20" fmla="*/ 530424 w 735696"/>
                    <a:gd name="connsiteY20" fmla="*/ 91440 h 599562"/>
                    <a:gd name="connsiteX21" fmla="*/ 545664 w 735696"/>
                    <a:gd name="connsiteY21" fmla="*/ 22860 h 599562"/>
                    <a:gd name="connsiteX22" fmla="*/ 705684 w 735696"/>
                    <a:gd name="connsiteY22" fmla="*/ 0 h 59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35696" h="599562">
                      <a:moveTo>
                        <a:pt x="705684" y="0"/>
                      </a:moveTo>
                      <a:lnTo>
                        <a:pt x="735696" y="132056"/>
                      </a:lnTo>
                      <a:lnTo>
                        <a:pt x="645676" y="256223"/>
                      </a:lnTo>
                      <a:lnTo>
                        <a:pt x="645676" y="327660"/>
                      </a:lnTo>
                      <a:lnTo>
                        <a:pt x="617104" y="365760"/>
                      </a:lnTo>
                      <a:lnTo>
                        <a:pt x="574240" y="470535"/>
                      </a:lnTo>
                      <a:lnTo>
                        <a:pt x="459940" y="470535"/>
                      </a:lnTo>
                      <a:lnTo>
                        <a:pt x="293252" y="546735"/>
                      </a:lnTo>
                      <a:lnTo>
                        <a:pt x="174188" y="484823"/>
                      </a:lnTo>
                      <a:lnTo>
                        <a:pt x="136088" y="522923"/>
                      </a:lnTo>
                      <a:lnTo>
                        <a:pt x="117040" y="594360"/>
                      </a:lnTo>
                      <a:lnTo>
                        <a:pt x="0" y="599562"/>
                      </a:lnTo>
                      <a:lnTo>
                        <a:pt x="35124" y="541020"/>
                      </a:lnTo>
                      <a:lnTo>
                        <a:pt x="73224" y="434340"/>
                      </a:lnTo>
                      <a:lnTo>
                        <a:pt x="103704" y="381000"/>
                      </a:lnTo>
                      <a:lnTo>
                        <a:pt x="157044" y="175260"/>
                      </a:lnTo>
                      <a:lnTo>
                        <a:pt x="134184" y="38100"/>
                      </a:lnTo>
                      <a:lnTo>
                        <a:pt x="144440" y="32688"/>
                      </a:lnTo>
                      <a:lnTo>
                        <a:pt x="140716" y="45720"/>
                      </a:lnTo>
                      <a:lnTo>
                        <a:pt x="416124" y="45720"/>
                      </a:lnTo>
                      <a:lnTo>
                        <a:pt x="530424" y="91440"/>
                      </a:lnTo>
                      <a:lnTo>
                        <a:pt x="545664" y="22860"/>
                      </a:lnTo>
                      <a:lnTo>
                        <a:pt x="7056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449DC897-2607-4A0D-AA4C-052CCDD0E60B}"/>
                    </a:ext>
                  </a:extLst>
                </p:cNvPr>
                <p:cNvSpPr/>
                <p:nvPr/>
              </p:nvSpPr>
              <p:spPr>
                <a:xfrm>
                  <a:off x="43462576" y="16118772"/>
                  <a:ext cx="794384" cy="1056709"/>
                </a:xfrm>
                <a:custGeom>
                  <a:avLst/>
                  <a:gdLst>
                    <a:gd name="connsiteX0" fmla="*/ 338416 w 794384"/>
                    <a:gd name="connsiteY0" fmla="*/ 0 h 1056709"/>
                    <a:gd name="connsiteX1" fmla="*/ 474344 w 794384"/>
                    <a:gd name="connsiteY1" fmla="*/ 20389 h 1056709"/>
                    <a:gd name="connsiteX2" fmla="*/ 526948 w 794384"/>
                    <a:gd name="connsiteY2" fmla="*/ 86142 h 1056709"/>
                    <a:gd name="connsiteX3" fmla="*/ 512444 w 794384"/>
                    <a:gd name="connsiteY3" fmla="*/ 180409 h 1056709"/>
                    <a:gd name="connsiteX4" fmla="*/ 558164 w 794384"/>
                    <a:gd name="connsiteY4" fmla="*/ 226129 h 1056709"/>
                    <a:gd name="connsiteX5" fmla="*/ 664844 w 794384"/>
                    <a:gd name="connsiteY5" fmla="*/ 302329 h 1056709"/>
                    <a:gd name="connsiteX6" fmla="*/ 634364 w 794384"/>
                    <a:gd name="connsiteY6" fmla="*/ 393769 h 1056709"/>
                    <a:gd name="connsiteX7" fmla="*/ 680084 w 794384"/>
                    <a:gd name="connsiteY7" fmla="*/ 485209 h 1056709"/>
                    <a:gd name="connsiteX8" fmla="*/ 763904 w 794384"/>
                    <a:gd name="connsiteY8" fmla="*/ 485209 h 1056709"/>
                    <a:gd name="connsiteX9" fmla="*/ 794384 w 794384"/>
                    <a:gd name="connsiteY9" fmla="*/ 515689 h 1056709"/>
                    <a:gd name="connsiteX10" fmla="*/ 664844 w 794384"/>
                    <a:gd name="connsiteY10" fmla="*/ 713809 h 1056709"/>
                    <a:gd name="connsiteX11" fmla="*/ 672464 w 794384"/>
                    <a:gd name="connsiteY11" fmla="*/ 774769 h 1056709"/>
                    <a:gd name="connsiteX12" fmla="*/ 741044 w 794384"/>
                    <a:gd name="connsiteY12" fmla="*/ 797629 h 1056709"/>
                    <a:gd name="connsiteX13" fmla="*/ 680084 w 794384"/>
                    <a:gd name="connsiteY13" fmla="*/ 957649 h 1056709"/>
                    <a:gd name="connsiteX14" fmla="*/ 603884 w 794384"/>
                    <a:gd name="connsiteY14" fmla="*/ 1056709 h 1056709"/>
                    <a:gd name="connsiteX15" fmla="*/ 497748 w 794384"/>
                    <a:gd name="connsiteY15" fmla="*/ 985953 h 1056709"/>
                    <a:gd name="connsiteX16" fmla="*/ 438148 w 794384"/>
                    <a:gd name="connsiteY16" fmla="*/ 807153 h 1056709"/>
                    <a:gd name="connsiteX17" fmla="*/ 247648 w 794384"/>
                    <a:gd name="connsiteY17" fmla="*/ 821441 h 1056709"/>
                    <a:gd name="connsiteX18" fmla="*/ 195264 w 794384"/>
                    <a:gd name="connsiteY18" fmla="*/ 635704 h 1056709"/>
                    <a:gd name="connsiteX19" fmla="*/ 28576 w 794384"/>
                    <a:gd name="connsiteY19" fmla="*/ 602367 h 1056709"/>
                    <a:gd name="connsiteX20" fmla="*/ 0 w 794384"/>
                    <a:gd name="connsiteY20" fmla="*/ 545217 h 1056709"/>
                    <a:gd name="connsiteX21" fmla="*/ 123824 w 794384"/>
                    <a:gd name="connsiteY21" fmla="*/ 421392 h 1056709"/>
                    <a:gd name="connsiteX22" fmla="*/ 109536 w 794384"/>
                    <a:gd name="connsiteY22" fmla="*/ 297567 h 1056709"/>
                    <a:gd name="connsiteX23" fmla="*/ 300036 w 794384"/>
                    <a:gd name="connsiteY23" fmla="*/ 121354 h 1056709"/>
                    <a:gd name="connsiteX24" fmla="*/ 333376 w 794384"/>
                    <a:gd name="connsiteY24" fmla="*/ 7054 h 1056709"/>
                    <a:gd name="connsiteX25" fmla="*/ 338416 w 794384"/>
                    <a:gd name="connsiteY25" fmla="*/ 0 h 1056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4384" h="1056709">
                      <a:moveTo>
                        <a:pt x="338416" y="0"/>
                      </a:moveTo>
                      <a:lnTo>
                        <a:pt x="474344" y="20389"/>
                      </a:lnTo>
                      <a:lnTo>
                        <a:pt x="526948" y="86142"/>
                      </a:lnTo>
                      <a:lnTo>
                        <a:pt x="512444" y="180409"/>
                      </a:lnTo>
                      <a:lnTo>
                        <a:pt x="558164" y="226129"/>
                      </a:lnTo>
                      <a:lnTo>
                        <a:pt x="664844" y="302329"/>
                      </a:lnTo>
                      <a:lnTo>
                        <a:pt x="634364" y="393769"/>
                      </a:lnTo>
                      <a:lnTo>
                        <a:pt x="680084" y="485209"/>
                      </a:lnTo>
                      <a:lnTo>
                        <a:pt x="763904" y="485209"/>
                      </a:lnTo>
                      <a:lnTo>
                        <a:pt x="794384" y="515689"/>
                      </a:lnTo>
                      <a:lnTo>
                        <a:pt x="664844" y="713809"/>
                      </a:lnTo>
                      <a:lnTo>
                        <a:pt x="672464" y="774769"/>
                      </a:lnTo>
                      <a:lnTo>
                        <a:pt x="741044" y="797629"/>
                      </a:lnTo>
                      <a:lnTo>
                        <a:pt x="680084" y="957649"/>
                      </a:lnTo>
                      <a:lnTo>
                        <a:pt x="603884" y="1056709"/>
                      </a:lnTo>
                      <a:lnTo>
                        <a:pt x="497748" y="985953"/>
                      </a:lnTo>
                      <a:lnTo>
                        <a:pt x="438148" y="807153"/>
                      </a:lnTo>
                      <a:lnTo>
                        <a:pt x="247648" y="821441"/>
                      </a:lnTo>
                      <a:lnTo>
                        <a:pt x="195264" y="635704"/>
                      </a:lnTo>
                      <a:lnTo>
                        <a:pt x="28576" y="602367"/>
                      </a:lnTo>
                      <a:lnTo>
                        <a:pt x="0" y="545217"/>
                      </a:lnTo>
                      <a:lnTo>
                        <a:pt x="123824" y="421392"/>
                      </a:lnTo>
                      <a:lnTo>
                        <a:pt x="109536" y="297567"/>
                      </a:lnTo>
                      <a:lnTo>
                        <a:pt x="300036" y="121354"/>
                      </a:lnTo>
                      <a:lnTo>
                        <a:pt x="333376" y="7054"/>
                      </a:lnTo>
                      <a:lnTo>
                        <a:pt x="3384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E72F6057-7F34-4264-AF65-27F944149CE2}"/>
                    </a:ext>
                  </a:extLst>
                </p:cNvPr>
                <p:cNvSpPr/>
                <p:nvPr/>
              </p:nvSpPr>
              <p:spPr>
                <a:xfrm>
                  <a:off x="41686164" y="16340138"/>
                  <a:ext cx="257172" cy="366712"/>
                </a:xfrm>
                <a:custGeom>
                  <a:avLst/>
                  <a:gdLst>
                    <a:gd name="connsiteX0" fmla="*/ 33336 w 257172"/>
                    <a:gd name="connsiteY0" fmla="*/ 0 h 366712"/>
                    <a:gd name="connsiteX1" fmla="*/ 190500 w 257172"/>
                    <a:gd name="connsiteY1" fmla="*/ 80962 h 366712"/>
                    <a:gd name="connsiteX2" fmla="*/ 257172 w 257172"/>
                    <a:gd name="connsiteY2" fmla="*/ 238125 h 366712"/>
                    <a:gd name="connsiteX3" fmla="*/ 180972 w 257172"/>
                    <a:gd name="connsiteY3" fmla="*/ 366712 h 366712"/>
                    <a:gd name="connsiteX4" fmla="*/ 166684 w 257172"/>
                    <a:gd name="connsiteY4" fmla="*/ 300037 h 366712"/>
                    <a:gd name="connsiteX5" fmla="*/ 114300 w 257172"/>
                    <a:gd name="connsiteY5" fmla="*/ 247650 h 366712"/>
                    <a:gd name="connsiteX6" fmla="*/ 0 w 257172"/>
                    <a:gd name="connsiteY6" fmla="*/ 247650 h 366712"/>
                    <a:gd name="connsiteX7" fmla="*/ 52388 w 257172"/>
                    <a:gd name="connsiteY7" fmla="*/ 133350 h 366712"/>
                    <a:gd name="connsiteX8" fmla="*/ 33336 w 257172"/>
                    <a:gd name="connsiteY8" fmla="*/ 0 h 366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7172" h="366712">
                      <a:moveTo>
                        <a:pt x="33336" y="0"/>
                      </a:moveTo>
                      <a:lnTo>
                        <a:pt x="190500" y="80962"/>
                      </a:lnTo>
                      <a:lnTo>
                        <a:pt x="257172" y="238125"/>
                      </a:lnTo>
                      <a:lnTo>
                        <a:pt x="180972" y="366712"/>
                      </a:lnTo>
                      <a:lnTo>
                        <a:pt x="166684" y="300037"/>
                      </a:lnTo>
                      <a:lnTo>
                        <a:pt x="114300" y="247650"/>
                      </a:lnTo>
                      <a:lnTo>
                        <a:pt x="0" y="247650"/>
                      </a:lnTo>
                      <a:lnTo>
                        <a:pt x="52388" y="133350"/>
                      </a:lnTo>
                      <a:lnTo>
                        <a:pt x="333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AEE07F47-1E14-460E-AF50-C951D08B3B7D}"/>
                    </a:ext>
                  </a:extLst>
                </p:cNvPr>
                <p:cNvSpPr/>
                <p:nvPr/>
              </p:nvSpPr>
              <p:spPr>
                <a:xfrm>
                  <a:off x="42805352" y="18245138"/>
                  <a:ext cx="1104340" cy="821820"/>
                </a:xfrm>
                <a:custGeom>
                  <a:avLst/>
                  <a:gdLst>
                    <a:gd name="connsiteX0" fmla="*/ 1014412 w 1104340"/>
                    <a:gd name="connsiteY0" fmla="*/ 0 h 821820"/>
                    <a:gd name="connsiteX1" fmla="*/ 1104340 w 1104340"/>
                    <a:gd name="connsiteY1" fmla="*/ 5864 h 821820"/>
                    <a:gd name="connsiteX2" fmla="*/ 1078228 w 1104340"/>
                    <a:gd name="connsiteY2" fmla="*/ 35242 h 821820"/>
                    <a:gd name="connsiteX3" fmla="*/ 1078228 w 1104340"/>
                    <a:gd name="connsiteY3" fmla="*/ 164782 h 821820"/>
                    <a:gd name="connsiteX4" fmla="*/ 979168 w 1104340"/>
                    <a:gd name="connsiteY4" fmla="*/ 240982 h 821820"/>
                    <a:gd name="connsiteX5" fmla="*/ 979168 w 1104340"/>
                    <a:gd name="connsiteY5" fmla="*/ 340042 h 821820"/>
                    <a:gd name="connsiteX6" fmla="*/ 918208 w 1104340"/>
                    <a:gd name="connsiteY6" fmla="*/ 355282 h 821820"/>
                    <a:gd name="connsiteX7" fmla="*/ 918208 w 1104340"/>
                    <a:gd name="connsiteY7" fmla="*/ 721042 h 821820"/>
                    <a:gd name="connsiteX8" fmla="*/ 849628 w 1104340"/>
                    <a:gd name="connsiteY8" fmla="*/ 789622 h 821820"/>
                    <a:gd name="connsiteX9" fmla="*/ 846052 w 1104340"/>
                    <a:gd name="connsiteY9" fmla="*/ 821820 h 821820"/>
                    <a:gd name="connsiteX10" fmla="*/ 781048 w 1104340"/>
                    <a:gd name="connsiteY10" fmla="*/ 804862 h 821820"/>
                    <a:gd name="connsiteX11" fmla="*/ 690560 w 1104340"/>
                    <a:gd name="connsiteY11" fmla="*/ 819150 h 821820"/>
                    <a:gd name="connsiteX12" fmla="*/ 638172 w 1104340"/>
                    <a:gd name="connsiteY12" fmla="*/ 752474 h 821820"/>
                    <a:gd name="connsiteX13" fmla="*/ 576260 w 1104340"/>
                    <a:gd name="connsiteY13" fmla="*/ 762000 h 821820"/>
                    <a:gd name="connsiteX14" fmla="*/ 523872 w 1104340"/>
                    <a:gd name="connsiteY14" fmla="*/ 709612 h 821820"/>
                    <a:gd name="connsiteX15" fmla="*/ 428624 w 1104340"/>
                    <a:gd name="connsiteY15" fmla="*/ 709612 h 821820"/>
                    <a:gd name="connsiteX16" fmla="*/ 433384 w 1104340"/>
                    <a:gd name="connsiteY16" fmla="*/ 652462 h 821820"/>
                    <a:gd name="connsiteX17" fmla="*/ 409572 w 1104340"/>
                    <a:gd name="connsiteY17" fmla="*/ 638174 h 821820"/>
                    <a:gd name="connsiteX18" fmla="*/ 352424 w 1104340"/>
                    <a:gd name="connsiteY18" fmla="*/ 681038 h 821820"/>
                    <a:gd name="connsiteX19" fmla="*/ 314324 w 1104340"/>
                    <a:gd name="connsiteY19" fmla="*/ 652462 h 821820"/>
                    <a:gd name="connsiteX20" fmla="*/ 242888 w 1104340"/>
                    <a:gd name="connsiteY20" fmla="*/ 714374 h 821820"/>
                    <a:gd name="connsiteX21" fmla="*/ 209548 w 1104340"/>
                    <a:gd name="connsiteY21" fmla="*/ 561974 h 821820"/>
                    <a:gd name="connsiteX22" fmla="*/ 76200 w 1104340"/>
                    <a:gd name="connsiteY22" fmla="*/ 561974 h 821820"/>
                    <a:gd name="connsiteX23" fmla="*/ 0 w 1104340"/>
                    <a:gd name="connsiteY23" fmla="*/ 514350 h 821820"/>
                    <a:gd name="connsiteX24" fmla="*/ 100012 w 1104340"/>
                    <a:gd name="connsiteY24" fmla="*/ 414338 h 821820"/>
                    <a:gd name="connsiteX25" fmla="*/ 114296 w 1104340"/>
                    <a:gd name="connsiteY25" fmla="*/ 328612 h 821820"/>
                    <a:gd name="connsiteX26" fmla="*/ 314324 w 1104340"/>
                    <a:gd name="connsiteY26" fmla="*/ 319086 h 821820"/>
                    <a:gd name="connsiteX27" fmla="*/ 347660 w 1104340"/>
                    <a:gd name="connsiteY27" fmla="*/ 214312 h 821820"/>
                    <a:gd name="connsiteX28" fmla="*/ 423860 w 1104340"/>
                    <a:gd name="connsiteY28" fmla="*/ 57150 h 821820"/>
                    <a:gd name="connsiteX29" fmla="*/ 447672 w 1104340"/>
                    <a:gd name="connsiteY29" fmla="*/ 80962 h 821820"/>
                    <a:gd name="connsiteX30" fmla="*/ 633412 w 1104340"/>
                    <a:gd name="connsiteY30" fmla="*/ 157162 h 821820"/>
                    <a:gd name="connsiteX31" fmla="*/ 785812 w 1104340"/>
                    <a:gd name="connsiteY31" fmla="*/ 147638 h 821820"/>
                    <a:gd name="connsiteX32" fmla="*/ 852488 w 1104340"/>
                    <a:gd name="connsiteY32" fmla="*/ 71438 h 821820"/>
                    <a:gd name="connsiteX33" fmla="*/ 923924 w 1104340"/>
                    <a:gd name="connsiteY33" fmla="*/ 66674 h 821820"/>
                    <a:gd name="connsiteX34" fmla="*/ 1014412 w 1104340"/>
                    <a:gd name="connsiteY34" fmla="*/ 0 h 821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4340" h="821820">
                      <a:moveTo>
                        <a:pt x="1014412" y="0"/>
                      </a:moveTo>
                      <a:lnTo>
                        <a:pt x="1104340" y="5864"/>
                      </a:lnTo>
                      <a:lnTo>
                        <a:pt x="1078228" y="35242"/>
                      </a:lnTo>
                      <a:lnTo>
                        <a:pt x="1078228" y="164782"/>
                      </a:lnTo>
                      <a:lnTo>
                        <a:pt x="979168" y="240982"/>
                      </a:lnTo>
                      <a:lnTo>
                        <a:pt x="979168" y="340042"/>
                      </a:lnTo>
                      <a:lnTo>
                        <a:pt x="918208" y="355282"/>
                      </a:lnTo>
                      <a:lnTo>
                        <a:pt x="918208" y="721042"/>
                      </a:lnTo>
                      <a:lnTo>
                        <a:pt x="849628" y="789622"/>
                      </a:lnTo>
                      <a:lnTo>
                        <a:pt x="846052" y="821820"/>
                      </a:lnTo>
                      <a:lnTo>
                        <a:pt x="781048" y="804862"/>
                      </a:lnTo>
                      <a:lnTo>
                        <a:pt x="690560" y="819150"/>
                      </a:lnTo>
                      <a:lnTo>
                        <a:pt x="638172" y="752474"/>
                      </a:lnTo>
                      <a:lnTo>
                        <a:pt x="576260" y="762000"/>
                      </a:lnTo>
                      <a:lnTo>
                        <a:pt x="523872" y="709612"/>
                      </a:lnTo>
                      <a:lnTo>
                        <a:pt x="428624" y="709612"/>
                      </a:lnTo>
                      <a:lnTo>
                        <a:pt x="433384" y="652462"/>
                      </a:lnTo>
                      <a:lnTo>
                        <a:pt x="409572" y="638174"/>
                      </a:lnTo>
                      <a:lnTo>
                        <a:pt x="352424" y="681038"/>
                      </a:lnTo>
                      <a:lnTo>
                        <a:pt x="314324" y="652462"/>
                      </a:lnTo>
                      <a:lnTo>
                        <a:pt x="242888" y="714374"/>
                      </a:lnTo>
                      <a:lnTo>
                        <a:pt x="209548" y="561974"/>
                      </a:lnTo>
                      <a:lnTo>
                        <a:pt x="76200" y="561974"/>
                      </a:lnTo>
                      <a:lnTo>
                        <a:pt x="0" y="514350"/>
                      </a:lnTo>
                      <a:lnTo>
                        <a:pt x="100012" y="414338"/>
                      </a:lnTo>
                      <a:lnTo>
                        <a:pt x="114296" y="328612"/>
                      </a:lnTo>
                      <a:lnTo>
                        <a:pt x="314324" y="319086"/>
                      </a:lnTo>
                      <a:lnTo>
                        <a:pt x="347660" y="214312"/>
                      </a:lnTo>
                      <a:lnTo>
                        <a:pt x="423860" y="57150"/>
                      </a:lnTo>
                      <a:lnTo>
                        <a:pt x="447672" y="80962"/>
                      </a:lnTo>
                      <a:lnTo>
                        <a:pt x="633412" y="157162"/>
                      </a:lnTo>
                      <a:lnTo>
                        <a:pt x="785812" y="147638"/>
                      </a:lnTo>
                      <a:lnTo>
                        <a:pt x="852488" y="71438"/>
                      </a:lnTo>
                      <a:lnTo>
                        <a:pt x="923924" y="66674"/>
                      </a:lnTo>
                      <a:lnTo>
                        <a:pt x="10144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7CA3B40A-1EAB-4E7C-99DF-3A1F9FB13AEA}"/>
                    </a:ext>
                  </a:extLst>
                </p:cNvPr>
                <p:cNvSpPr/>
                <p:nvPr/>
              </p:nvSpPr>
              <p:spPr>
                <a:xfrm>
                  <a:off x="41140380" y="18549938"/>
                  <a:ext cx="902972" cy="1719236"/>
                </a:xfrm>
                <a:custGeom>
                  <a:avLst/>
                  <a:gdLst>
                    <a:gd name="connsiteX0" fmla="*/ 821836 w 902972"/>
                    <a:gd name="connsiteY0" fmla="*/ 0 h 1719236"/>
                    <a:gd name="connsiteX1" fmla="*/ 826772 w 902972"/>
                    <a:gd name="connsiteY1" fmla="*/ 0 h 1719236"/>
                    <a:gd name="connsiteX2" fmla="*/ 902972 w 902972"/>
                    <a:gd name="connsiteY2" fmla="*/ 23812 h 1719236"/>
                    <a:gd name="connsiteX3" fmla="*/ 883920 w 902972"/>
                    <a:gd name="connsiteY3" fmla="*/ 119062 h 1719236"/>
                    <a:gd name="connsiteX4" fmla="*/ 855344 w 902972"/>
                    <a:gd name="connsiteY4" fmla="*/ 228600 h 1719236"/>
                    <a:gd name="connsiteX5" fmla="*/ 783908 w 902972"/>
                    <a:gd name="connsiteY5" fmla="*/ 300038 h 1719236"/>
                    <a:gd name="connsiteX6" fmla="*/ 802956 w 902972"/>
                    <a:gd name="connsiteY6" fmla="*/ 495300 h 1719236"/>
                    <a:gd name="connsiteX7" fmla="*/ 793432 w 902972"/>
                    <a:gd name="connsiteY7" fmla="*/ 590550 h 1719236"/>
                    <a:gd name="connsiteX8" fmla="*/ 822008 w 902972"/>
                    <a:gd name="connsiteY8" fmla="*/ 671512 h 1719236"/>
                    <a:gd name="connsiteX9" fmla="*/ 802956 w 902972"/>
                    <a:gd name="connsiteY9" fmla="*/ 762000 h 1719236"/>
                    <a:gd name="connsiteX10" fmla="*/ 874396 w 902972"/>
                    <a:gd name="connsiteY10" fmla="*/ 885826 h 1719236"/>
                    <a:gd name="connsiteX11" fmla="*/ 893444 w 902972"/>
                    <a:gd name="connsiteY11" fmla="*/ 1023938 h 1719236"/>
                    <a:gd name="connsiteX12" fmla="*/ 798196 w 902972"/>
                    <a:gd name="connsiteY12" fmla="*/ 1166812 h 1719236"/>
                    <a:gd name="connsiteX13" fmla="*/ 688660 w 902972"/>
                    <a:gd name="connsiteY13" fmla="*/ 1166812 h 1719236"/>
                    <a:gd name="connsiteX14" fmla="*/ 679132 w 902972"/>
                    <a:gd name="connsiteY14" fmla="*/ 1319212 h 1719236"/>
                    <a:gd name="connsiteX15" fmla="*/ 645796 w 902972"/>
                    <a:gd name="connsiteY15" fmla="*/ 1381126 h 1719236"/>
                    <a:gd name="connsiteX16" fmla="*/ 545784 w 902972"/>
                    <a:gd name="connsiteY16" fmla="*/ 1423986 h 1719236"/>
                    <a:gd name="connsiteX17" fmla="*/ 545784 w 902972"/>
                    <a:gd name="connsiteY17" fmla="*/ 1495426 h 1719236"/>
                    <a:gd name="connsiteX18" fmla="*/ 455296 w 902972"/>
                    <a:gd name="connsiteY18" fmla="*/ 1543050 h 1719236"/>
                    <a:gd name="connsiteX19" fmla="*/ 302600 w 902972"/>
                    <a:gd name="connsiteY19" fmla="*/ 1719236 h 1719236"/>
                    <a:gd name="connsiteX20" fmla="*/ 243840 w 902972"/>
                    <a:gd name="connsiteY20" fmla="*/ 1650682 h 1719236"/>
                    <a:gd name="connsiteX21" fmla="*/ 198120 w 902972"/>
                    <a:gd name="connsiteY21" fmla="*/ 1658302 h 1719236"/>
                    <a:gd name="connsiteX22" fmla="*/ 91440 w 902972"/>
                    <a:gd name="connsiteY22" fmla="*/ 1589722 h 1719236"/>
                    <a:gd name="connsiteX23" fmla="*/ 15240 w 902972"/>
                    <a:gd name="connsiteY23" fmla="*/ 1475422 h 1719236"/>
                    <a:gd name="connsiteX24" fmla="*/ 0 w 902972"/>
                    <a:gd name="connsiteY24" fmla="*/ 1399222 h 1719236"/>
                    <a:gd name="connsiteX25" fmla="*/ 0 w 902972"/>
                    <a:gd name="connsiteY25" fmla="*/ 1345882 h 1719236"/>
                    <a:gd name="connsiteX26" fmla="*/ 53340 w 902972"/>
                    <a:gd name="connsiteY26" fmla="*/ 1223962 h 1719236"/>
                    <a:gd name="connsiteX27" fmla="*/ 45720 w 902972"/>
                    <a:gd name="connsiteY27" fmla="*/ 1178242 h 1719236"/>
                    <a:gd name="connsiteX28" fmla="*/ 38100 w 902972"/>
                    <a:gd name="connsiteY28" fmla="*/ 1117282 h 1719236"/>
                    <a:gd name="connsiteX29" fmla="*/ 76200 w 902972"/>
                    <a:gd name="connsiteY29" fmla="*/ 1071562 h 1719236"/>
                    <a:gd name="connsiteX30" fmla="*/ 76200 w 902972"/>
                    <a:gd name="connsiteY30" fmla="*/ 926782 h 1719236"/>
                    <a:gd name="connsiteX31" fmla="*/ 144780 w 902972"/>
                    <a:gd name="connsiteY31" fmla="*/ 919162 h 1719236"/>
                    <a:gd name="connsiteX32" fmla="*/ 190500 w 902972"/>
                    <a:gd name="connsiteY32" fmla="*/ 842962 h 1719236"/>
                    <a:gd name="connsiteX33" fmla="*/ 190500 w 902972"/>
                    <a:gd name="connsiteY33" fmla="*/ 774382 h 1719236"/>
                    <a:gd name="connsiteX34" fmla="*/ 152400 w 902972"/>
                    <a:gd name="connsiteY34" fmla="*/ 705802 h 1719236"/>
                    <a:gd name="connsiteX35" fmla="*/ 182880 w 902972"/>
                    <a:gd name="connsiteY35" fmla="*/ 644842 h 1719236"/>
                    <a:gd name="connsiteX36" fmla="*/ 190500 w 902972"/>
                    <a:gd name="connsiteY36" fmla="*/ 477202 h 1719236"/>
                    <a:gd name="connsiteX37" fmla="*/ 160020 w 902972"/>
                    <a:gd name="connsiteY37" fmla="*/ 408622 h 1719236"/>
                    <a:gd name="connsiteX38" fmla="*/ 220980 w 902972"/>
                    <a:gd name="connsiteY38" fmla="*/ 332422 h 1719236"/>
                    <a:gd name="connsiteX39" fmla="*/ 220980 w 902972"/>
                    <a:gd name="connsiteY39" fmla="*/ 301942 h 1719236"/>
                    <a:gd name="connsiteX40" fmla="*/ 266700 w 902972"/>
                    <a:gd name="connsiteY40" fmla="*/ 294322 h 1719236"/>
                    <a:gd name="connsiteX41" fmla="*/ 388620 w 902972"/>
                    <a:gd name="connsiteY41" fmla="*/ 317182 h 1719236"/>
                    <a:gd name="connsiteX42" fmla="*/ 495300 w 902972"/>
                    <a:gd name="connsiteY42" fmla="*/ 332422 h 1719236"/>
                    <a:gd name="connsiteX43" fmla="*/ 571500 w 902972"/>
                    <a:gd name="connsiteY43" fmla="*/ 263842 h 1719236"/>
                    <a:gd name="connsiteX44" fmla="*/ 723900 w 902972"/>
                    <a:gd name="connsiteY44" fmla="*/ 180022 h 1719236"/>
                    <a:gd name="connsiteX45" fmla="*/ 762000 w 902972"/>
                    <a:gd name="connsiteY45" fmla="*/ 65722 h 1719236"/>
                    <a:gd name="connsiteX46" fmla="*/ 822960 w 902972"/>
                    <a:gd name="connsiteY46" fmla="*/ 12382 h 1719236"/>
                    <a:gd name="connsiteX47" fmla="*/ 821836 w 902972"/>
                    <a:gd name="connsiteY47" fmla="*/ 0 h 1719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02972" h="1719236">
                      <a:moveTo>
                        <a:pt x="821836" y="0"/>
                      </a:moveTo>
                      <a:lnTo>
                        <a:pt x="826772" y="0"/>
                      </a:lnTo>
                      <a:lnTo>
                        <a:pt x="902972" y="23812"/>
                      </a:lnTo>
                      <a:lnTo>
                        <a:pt x="883920" y="119062"/>
                      </a:lnTo>
                      <a:lnTo>
                        <a:pt x="855344" y="228600"/>
                      </a:lnTo>
                      <a:lnTo>
                        <a:pt x="783908" y="300038"/>
                      </a:lnTo>
                      <a:lnTo>
                        <a:pt x="802956" y="495300"/>
                      </a:lnTo>
                      <a:lnTo>
                        <a:pt x="793432" y="590550"/>
                      </a:lnTo>
                      <a:lnTo>
                        <a:pt x="822008" y="671512"/>
                      </a:lnTo>
                      <a:lnTo>
                        <a:pt x="802956" y="762000"/>
                      </a:lnTo>
                      <a:lnTo>
                        <a:pt x="874396" y="885826"/>
                      </a:lnTo>
                      <a:lnTo>
                        <a:pt x="893444" y="1023938"/>
                      </a:lnTo>
                      <a:lnTo>
                        <a:pt x="798196" y="1166812"/>
                      </a:lnTo>
                      <a:lnTo>
                        <a:pt x="688660" y="1166812"/>
                      </a:lnTo>
                      <a:lnTo>
                        <a:pt x="679132" y="1319212"/>
                      </a:lnTo>
                      <a:lnTo>
                        <a:pt x="645796" y="1381126"/>
                      </a:lnTo>
                      <a:lnTo>
                        <a:pt x="545784" y="1423986"/>
                      </a:lnTo>
                      <a:lnTo>
                        <a:pt x="545784" y="1495426"/>
                      </a:lnTo>
                      <a:lnTo>
                        <a:pt x="455296" y="1543050"/>
                      </a:lnTo>
                      <a:lnTo>
                        <a:pt x="302600" y="1719236"/>
                      </a:lnTo>
                      <a:lnTo>
                        <a:pt x="243840" y="1650682"/>
                      </a:lnTo>
                      <a:lnTo>
                        <a:pt x="198120" y="1658302"/>
                      </a:lnTo>
                      <a:lnTo>
                        <a:pt x="91440" y="1589722"/>
                      </a:lnTo>
                      <a:lnTo>
                        <a:pt x="15240" y="1475422"/>
                      </a:lnTo>
                      <a:lnTo>
                        <a:pt x="0" y="1399222"/>
                      </a:lnTo>
                      <a:lnTo>
                        <a:pt x="0" y="1345882"/>
                      </a:lnTo>
                      <a:lnTo>
                        <a:pt x="53340" y="1223962"/>
                      </a:lnTo>
                      <a:lnTo>
                        <a:pt x="45720" y="1178242"/>
                      </a:lnTo>
                      <a:lnTo>
                        <a:pt x="38100" y="1117282"/>
                      </a:lnTo>
                      <a:lnTo>
                        <a:pt x="76200" y="1071562"/>
                      </a:lnTo>
                      <a:lnTo>
                        <a:pt x="76200" y="926782"/>
                      </a:lnTo>
                      <a:lnTo>
                        <a:pt x="144780" y="919162"/>
                      </a:lnTo>
                      <a:lnTo>
                        <a:pt x="190500" y="842962"/>
                      </a:lnTo>
                      <a:lnTo>
                        <a:pt x="190500" y="774382"/>
                      </a:lnTo>
                      <a:lnTo>
                        <a:pt x="152400" y="705802"/>
                      </a:lnTo>
                      <a:lnTo>
                        <a:pt x="182880" y="644842"/>
                      </a:lnTo>
                      <a:lnTo>
                        <a:pt x="190500" y="477202"/>
                      </a:lnTo>
                      <a:lnTo>
                        <a:pt x="160020" y="408622"/>
                      </a:lnTo>
                      <a:lnTo>
                        <a:pt x="220980" y="332422"/>
                      </a:lnTo>
                      <a:lnTo>
                        <a:pt x="220980" y="301942"/>
                      </a:lnTo>
                      <a:lnTo>
                        <a:pt x="266700" y="294322"/>
                      </a:lnTo>
                      <a:lnTo>
                        <a:pt x="388620" y="317182"/>
                      </a:lnTo>
                      <a:lnTo>
                        <a:pt x="495300" y="332422"/>
                      </a:lnTo>
                      <a:lnTo>
                        <a:pt x="571500" y="263842"/>
                      </a:lnTo>
                      <a:lnTo>
                        <a:pt x="723900" y="180022"/>
                      </a:lnTo>
                      <a:lnTo>
                        <a:pt x="762000" y="65722"/>
                      </a:lnTo>
                      <a:lnTo>
                        <a:pt x="822960" y="12382"/>
                      </a:lnTo>
                      <a:lnTo>
                        <a:pt x="8218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FB1A071F-4620-4491-8400-9DF07499B317}"/>
                    </a:ext>
                  </a:extLst>
                </p:cNvPr>
                <p:cNvSpPr/>
                <p:nvPr/>
              </p:nvSpPr>
              <p:spPr>
                <a:xfrm>
                  <a:off x="42076688" y="19735800"/>
                  <a:ext cx="1113472" cy="914400"/>
                </a:xfrm>
                <a:custGeom>
                  <a:avLst/>
                  <a:gdLst>
                    <a:gd name="connsiteX0" fmla="*/ 528636 w 1113472"/>
                    <a:gd name="connsiteY0" fmla="*/ 0 h 914400"/>
                    <a:gd name="connsiteX1" fmla="*/ 628648 w 1113472"/>
                    <a:gd name="connsiteY1" fmla="*/ 0 h 914400"/>
                    <a:gd name="connsiteX2" fmla="*/ 700088 w 1113472"/>
                    <a:gd name="connsiteY2" fmla="*/ 71438 h 914400"/>
                    <a:gd name="connsiteX3" fmla="*/ 723900 w 1113472"/>
                    <a:gd name="connsiteY3" fmla="*/ 133350 h 914400"/>
                    <a:gd name="connsiteX4" fmla="*/ 757236 w 1113472"/>
                    <a:gd name="connsiteY4" fmla="*/ 152400 h 914400"/>
                    <a:gd name="connsiteX5" fmla="*/ 795336 w 1113472"/>
                    <a:gd name="connsiteY5" fmla="*/ 295276 h 914400"/>
                    <a:gd name="connsiteX6" fmla="*/ 862012 w 1113472"/>
                    <a:gd name="connsiteY6" fmla="*/ 295276 h 914400"/>
                    <a:gd name="connsiteX7" fmla="*/ 933448 w 1113472"/>
                    <a:gd name="connsiteY7" fmla="*/ 200024 h 914400"/>
                    <a:gd name="connsiteX8" fmla="*/ 1047852 w 1113472"/>
                    <a:gd name="connsiteY8" fmla="*/ 197302 h 914400"/>
                    <a:gd name="connsiteX9" fmla="*/ 1044892 w 1113472"/>
                    <a:gd name="connsiteY9" fmla="*/ 220980 h 914400"/>
                    <a:gd name="connsiteX10" fmla="*/ 1014412 w 1113472"/>
                    <a:gd name="connsiteY10" fmla="*/ 472440 h 914400"/>
                    <a:gd name="connsiteX11" fmla="*/ 999172 w 1113472"/>
                    <a:gd name="connsiteY11" fmla="*/ 533400 h 914400"/>
                    <a:gd name="connsiteX12" fmla="*/ 1113472 w 1113472"/>
                    <a:gd name="connsiteY12" fmla="*/ 640080 h 914400"/>
                    <a:gd name="connsiteX13" fmla="*/ 884872 w 1113472"/>
                    <a:gd name="connsiteY13" fmla="*/ 876300 h 914400"/>
                    <a:gd name="connsiteX14" fmla="*/ 755332 w 1113472"/>
                    <a:gd name="connsiteY14" fmla="*/ 838200 h 914400"/>
                    <a:gd name="connsiteX15" fmla="*/ 671512 w 1113472"/>
                    <a:gd name="connsiteY15" fmla="*/ 838200 h 914400"/>
                    <a:gd name="connsiteX16" fmla="*/ 618172 w 1113472"/>
                    <a:gd name="connsiteY16" fmla="*/ 906780 h 914400"/>
                    <a:gd name="connsiteX17" fmla="*/ 526732 w 1113472"/>
                    <a:gd name="connsiteY17" fmla="*/ 914400 h 914400"/>
                    <a:gd name="connsiteX18" fmla="*/ 420052 w 1113472"/>
                    <a:gd name="connsiteY18" fmla="*/ 838200 h 914400"/>
                    <a:gd name="connsiteX19" fmla="*/ 420052 w 1113472"/>
                    <a:gd name="connsiteY19" fmla="*/ 815340 h 914400"/>
                    <a:gd name="connsiteX20" fmla="*/ 351472 w 1113472"/>
                    <a:gd name="connsiteY20" fmla="*/ 762000 h 914400"/>
                    <a:gd name="connsiteX21" fmla="*/ 320992 w 1113472"/>
                    <a:gd name="connsiteY21" fmla="*/ 807720 h 914400"/>
                    <a:gd name="connsiteX22" fmla="*/ 168592 w 1113472"/>
                    <a:gd name="connsiteY22" fmla="*/ 815340 h 914400"/>
                    <a:gd name="connsiteX23" fmla="*/ 107632 w 1113472"/>
                    <a:gd name="connsiteY23" fmla="*/ 731520 h 914400"/>
                    <a:gd name="connsiteX24" fmla="*/ 69532 w 1113472"/>
                    <a:gd name="connsiteY24" fmla="*/ 617220 h 914400"/>
                    <a:gd name="connsiteX25" fmla="*/ 0 w 1113472"/>
                    <a:gd name="connsiteY25" fmla="*/ 560330 h 914400"/>
                    <a:gd name="connsiteX26" fmla="*/ 0 w 1113472"/>
                    <a:gd name="connsiteY26" fmla="*/ 438150 h 914400"/>
                    <a:gd name="connsiteX27" fmla="*/ 33336 w 1113472"/>
                    <a:gd name="connsiteY27" fmla="*/ 385764 h 914400"/>
                    <a:gd name="connsiteX28" fmla="*/ 142876 w 1113472"/>
                    <a:gd name="connsiteY28" fmla="*/ 304800 h 914400"/>
                    <a:gd name="connsiteX29" fmla="*/ 257176 w 1113472"/>
                    <a:gd name="connsiteY29" fmla="*/ 276224 h 914400"/>
                    <a:gd name="connsiteX30" fmla="*/ 319088 w 1113472"/>
                    <a:gd name="connsiteY30" fmla="*/ 133350 h 914400"/>
                    <a:gd name="connsiteX31" fmla="*/ 366712 w 1113472"/>
                    <a:gd name="connsiteY31" fmla="*/ 119064 h 914400"/>
                    <a:gd name="connsiteX32" fmla="*/ 357188 w 1113472"/>
                    <a:gd name="connsiteY32" fmla="*/ 76200 h 914400"/>
                    <a:gd name="connsiteX33" fmla="*/ 423864 w 1113472"/>
                    <a:gd name="connsiteY33" fmla="*/ 9524 h 914400"/>
                    <a:gd name="connsiteX34" fmla="*/ 528636 w 1113472"/>
                    <a:gd name="connsiteY34" fmla="*/ 0 h 914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13472" h="914400">
                      <a:moveTo>
                        <a:pt x="528636" y="0"/>
                      </a:moveTo>
                      <a:lnTo>
                        <a:pt x="628648" y="0"/>
                      </a:lnTo>
                      <a:lnTo>
                        <a:pt x="700088" y="71438"/>
                      </a:lnTo>
                      <a:lnTo>
                        <a:pt x="723900" y="133350"/>
                      </a:lnTo>
                      <a:lnTo>
                        <a:pt x="757236" y="152400"/>
                      </a:lnTo>
                      <a:lnTo>
                        <a:pt x="795336" y="295276"/>
                      </a:lnTo>
                      <a:lnTo>
                        <a:pt x="862012" y="295276"/>
                      </a:lnTo>
                      <a:lnTo>
                        <a:pt x="933448" y="200024"/>
                      </a:lnTo>
                      <a:lnTo>
                        <a:pt x="1047852" y="197302"/>
                      </a:lnTo>
                      <a:lnTo>
                        <a:pt x="1044892" y="220980"/>
                      </a:lnTo>
                      <a:lnTo>
                        <a:pt x="1014412" y="472440"/>
                      </a:lnTo>
                      <a:lnTo>
                        <a:pt x="999172" y="533400"/>
                      </a:lnTo>
                      <a:lnTo>
                        <a:pt x="1113472" y="640080"/>
                      </a:lnTo>
                      <a:lnTo>
                        <a:pt x="884872" y="876300"/>
                      </a:lnTo>
                      <a:lnTo>
                        <a:pt x="755332" y="838200"/>
                      </a:lnTo>
                      <a:lnTo>
                        <a:pt x="671512" y="838200"/>
                      </a:lnTo>
                      <a:lnTo>
                        <a:pt x="618172" y="906780"/>
                      </a:lnTo>
                      <a:lnTo>
                        <a:pt x="526732" y="914400"/>
                      </a:lnTo>
                      <a:lnTo>
                        <a:pt x="420052" y="838200"/>
                      </a:lnTo>
                      <a:lnTo>
                        <a:pt x="420052" y="815340"/>
                      </a:lnTo>
                      <a:lnTo>
                        <a:pt x="351472" y="762000"/>
                      </a:lnTo>
                      <a:lnTo>
                        <a:pt x="320992" y="807720"/>
                      </a:lnTo>
                      <a:lnTo>
                        <a:pt x="168592" y="815340"/>
                      </a:lnTo>
                      <a:lnTo>
                        <a:pt x="107632" y="731520"/>
                      </a:lnTo>
                      <a:lnTo>
                        <a:pt x="69532" y="617220"/>
                      </a:lnTo>
                      <a:lnTo>
                        <a:pt x="0" y="560330"/>
                      </a:lnTo>
                      <a:lnTo>
                        <a:pt x="0" y="438150"/>
                      </a:lnTo>
                      <a:lnTo>
                        <a:pt x="33336" y="385764"/>
                      </a:lnTo>
                      <a:lnTo>
                        <a:pt x="142876" y="304800"/>
                      </a:lnTo>
                      <a:lnTo>
                        <a:pt x="257176" y="276224"/>
                      </a:lnTo>
                      <a:lnTo>
                        <a:pt x="319088" y="133350"/>
                      </a:lnTo>
                      <a:lnTo>
                        <a:pt x="366712" y="119064"/>
                      </a:lnTo>
                      <a:lnTo>
                        <a:pt x="357188" y="76200"/>
                      </a:lnTo>
                      <a:lnTo>
                        <a:pt x="423864" y="9524"/>
                      </a:lnTo>
                      <a:lnTo>
                        <a:pt x="5286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ADE1B4D2-DE36-490F-9AB7-42AFFF6E0E29}"/>
                    </a:ext>
                  </a:extLst>
                </p:cNvPr>
                <p:cNvSpPr/>
                <p:nvPr/>
              </p:nvSpPr>
              <p:spPr>
                <a:xfrm>
                  <a:off x="40896540" y="16428370"/>
                  <a:ext cx="1477012" cy="1980631"/>
                </a:xfrm>
                <a:custGeom>
                  <a:avLst/>
                  <a:gdLst>
                    <a:gd name="connsiteX0" fmla="*/ 983208 w 1477012"/>
                    <a:gd name="connsiteY0" fmla="*/ 0 h 1980631"/>
                    <a:gd name="connsiteX1" fmla="*/ 1048384 w 1477012"/>
                    <a:gd name="connsiteY1" fmla="*/ 5431 h 1980631"/>
                    <a:gd name="connsiteX2" fmla="*/ 1226184 w 1477012"/>
                    <a:gd name="connsiteY2" fmla="*/ 202281 h 1980631"/>
                    <a:gd name="connsiteX3" fmla="*/ 1223012 w 1477012"/>
                    <a:gd name="connsiteY3" fmla="*/ 259431 h 1980631"/>
                    <a:gd name="connsiteX4" fmla="*/ 1324612 w 1477012"/>
                    <a:gd name="connsiteY4" fmla="*/ 259431 h 1980631"/>
                    <a:gd name="connsiteX5" fmla="*/ 1353184 w 1477012"/>
                    <a:gd name="connsiteY5" fmla="*/ 297531 h 1980631"/>
                    <a:gd name="connsiteX6" fmla="*/ 1388108 w 1477012"/>
                    <a:gd name="connsiteY6" fmla="*/ 415007 h 1980631"/>
                    <a:gd name="connsiteX7" fmla="*/ 1346836 w 1477012"/>
                    <a:gd name="connsiteY7" fmla="*/ 468981 h 1980631"/>
                    <a:gd name="connsiteX8" fmla="*/ 1369060 w 1477012"/>
                    <a:gd name="connsiteY8" fmla="*/ 757907 h 1980631"/>
                    <a:gd name="connsiteX9" fmla="*/ 1350012 w 1477012"/>
                    <a:gd name="connsiteY9" fmla="*/ 840455 h 1980631"/>
                    <a:gd name="connsiteX10" fmla="*/ 1426212 w 1477012"/>
                    <a:gd name="connsiteY10" fmla="*/ 900781 h 1980631"/>
                    <a:gd name="connsiteX11" fmla="*/ 1477012 w 1477012"/>
                    <a:gd name="connsiteY11" fmla="*/ 1043655 h 1980631"/>
                    <a:gd name="connsiteX12" fmla="*/ 1448436 w 1477012"/>
                    <a:gd name="connsiteY12" fmla="*/ 1075407 h 1980631"/>
                    <a:gd name="connsiteX13" fmla="*/ 1372236 w 1477012"/>
                    <a:gd name="connsiteY13" fmla="*/ 1107155 h 1980631"/>
                    <a:gd name="connsiteX14" fmla="*/ 1188084 w 1477012"/>
                    <a:gd name="connsiteY14" fmla="*/ 1234155 h 1980631"/>
                    <a:gd name="connsiteX15" fmla="*/ 1149984 w 1477012"/>
                    <a:gd name="connsiteY15" fmla="*/ 1424655 h 1980631"/>
                    <a:gd name="connsiteX16" fmla="*/ 1181736 w 1477012"/>
                    <a:gd name="connsiteY16" fmla="*/ 1516731 h 1980631"/>
                    <a:gd name="connsiteX17" fmla="*/ 1115060 w 1477012"/>
                    <a:gd name="connsiteY17" fmla="*/ 1577055 h 1980631"/>
                    <a:gd name="connsiteX18" fmla="*/ 1130936 w 1477012"/>
                    <a:gd name="connsiteY18" fmla="*/ 1669131 h 1980631"/>
                    <a:gd name="connsiteX19" fmla="*/ 1102360 w 1477012"/>
                    <a:gd name="connsiteY19" fmla="*/ 1716755 h 1980631"/>
                    <a:gd name="connsiteX20" fmla="*/ 1111884 w 1477012"/>
                    <a:gd name="connsiteY20" fmla="*/ 1815181 h 1980631"/>
                    <a:gd name="connsiteX21" fmla="*/ 1083308 w 1477012"/>
                    <a:gd name="connsiteY21" fmla="*/ 1850107 h 1980631"/>
                    <a:gd name="connsiteX22" fmla="*/ 1064260 w 1477012"/>
                    <a:gd name="connsiteY22" fmla="*/ 1904081 h 1980631"/>
                    <a:gd name="connsiteX23" fmla="*/ 994272 w 1477012"/>
                    <a:gd name="connsiteY23" fmla="*/ 1980631 h 1980631"/>
                    <a:gd name="connsiteX24" fmla="*/ 914400 w 1477012"/>
                    <a:gd name="connsiteY24" fmla="*/ 1890111 h 1980631"/>
                    <a:gd name="connsiteX25" fmla="*/ 792480 w 1477012"/>
                    <a:gd name="connsiteY25" fmla="*/ 1821531 h 1980631"/>
                    <a:gd name="connsiteX26" fmla="*/ 701040 w 1477012"/>
                    <a:gd name="connsiteY26" fmla="*/ 1844391 h 1980631"/>
                    <a:gd name="connsiteX27" fmla="*/ 556260 w 1477012"/>
                    <a:gd name="connsiteY27" fmla="*/ 1760571 h 1980631"/>
                    <a:gd name="connsiteX28" fmla="*/ 548640 w 1477012"/>
                    <a:gd name="connsiteY28" fmla="*/ 1669131 h 1980631"/>
                    <a:gd name="connsiteX29" fmla="*/ 487680 w 1477012"/>
                    <a:gd name="connsiteY29" fmla="*/ 1691991 h 1980631"/>
                    <a:gd name="connsiteX30" fmla="*/ 487680 w 1477012"/>
                    <a:gd name="connsiteY30" fmla="*/ 1615791 h 1980631"/>
                    <a:gd name="connsiteX31" fmla="*/ 518160 w 1477012"/>
                    <a:gd name="connsiteY31" fmla="*/ 1577691 h 1980631"/>
                    <a:gd name="connsiteX32" fmla="*/ 541020 w 1477012"/>
                    <a:gd name="connsiteY32" fmla="*/ 1410051 h 1980631"/>
                    <a:gd name="connsiteX33" fmla="*/ 502920 w 1477012"/>
                    <a:gd name="connsiteY33" fmla="*/ 1341471 h 1980631"/>
                    <a:gd name="connsiteX34" fmla="*/ 556260 w 1477012"/>
                    <a:gd name="connsiteY34" fmla="*/ 1280511 h 1980631"/>
                    <a:gd name="connsiteX35" fmla="*/ 464820 w 1477012"/>
                    <a:gd name="connsiteY35" fmla="*/ 1234791 h 1980631"/>
                    <a:gd name="connsiteX36" fmla="*/ 396240 w 1477012"/>
                    <a:gd name="connsiteY36" fmla="*/ 1234791 h 1980631"/>
                    <a:gd name="connsiteX37" fmla="*/ 289560 w 1477012"/>
                    <a:gd name="connsiteY37" fmla="*/ 1211931 h 1980631"/>
                    <a:gd name="connsiteX38" fmla="*/ 259080 w 1477012"/>
                    <a:gd name="connsiteY38" fmla="*/ 1150971 h 1980631"/>
                    <a:gd name="connsiteX39" fmla="*/ 182880 w 1477012"/>
                    <a:gd name="connsiteY39" fmla="*/ 1181451 h 1980631"/>
                    <a:gd name="connsiteX40" fmla="*/ 7620 w 1477012"/>
                    <a:gd name="connsiteY40" fmla="*/ 1090011 h 1980631"/>
                    <a:gd name="connsiteX41" fmla="*/ 0 w 1477012"/>
                    <a:gd name="connsiteY41" fmla="*/ 1021431 h 1980631"/>
                    <a:gd name="connsiteX42" fmla="*/ 91440 w 1477012"/>
                    <a:gd name="connsiteY42" fmla="*/ 846171 h 1980631"/>
                    <a:gd name="connsiteX43" fmla="*/ 160020 w 1477012"/>
                    <a:gd name="connsiteY43" fmla="*/ 625191 h 1980631"/>
                    <a:gd name="connsiteX44" fmla="*/ 259080 w 1477012"/>
                    <a:gd name="connsiteY44" fmla="*/ 541371 h 1980631"/>
                    <a:gd name="connsiteX45" fmla="*/ 342900 w 1477012"/>
                    <a:gd name="connsiteY45" fmla="*/ 510891 h 1980631"/>
                    <a:gd name="connsiteX46" fmla="*/ 396240 w 1477012"/>
                    <a:gd name="connsiteY46" fmla="*/ 404211 h 1980631"/>
                    <a:gd name="connsiteX47" fmla="*/ 480060 w 1477012"/>
                    <a:gd name="connsiteY47" fmla="*/ 335631 h 1980631"/>
                    <a:gd name="connsiteX48" fmla="*/ 525780 w 1477012"/>
                    <a:gd name="connsiteY48" fmla="*/ 251811 h 1980631"/>
                    <a:gd name="connsiteX49" fmla="*/ 617220 w 1477012"/>
                    <a:gd name="connsiteY49" fmla="*/ 183231 h 1980631"/>
                    <a:gd name="connsiteX50" fmla="*/ 670560 w 1477012"/>
                    <a:gd name="connsiteY50" fmla="*/ 61311 h 1980631"/>
                    <a:gd name="connsiteX51" fmla="*/ 678976 w 1477012"/>
                    <a:gd name="connsiteY51" fmla="*/ 31852 h 1980631"/>
                    <a:gd name="connsiteX52" fmla="*/ 702308 w 1477012"/>
                    <a:gd name="connsiteY52" fmla="*/ 49881 h 1980631"/>
                    <a:gd name="connsiteX53" fmla="*/ 840824 w 1477012"/>
                    <a:gd name="connsiteY53" fmla="*/ 36813 h 1980631"/>
                    <a:gd name="connsiteX54" fmla="*/ 842012 w 1477012"/>
                    <a:gd name="connsiteY54" fmla="*/ 45119 h 1980631"/>
                    <a:gd name="connsiteX55" fmla="*/ 789624 w 1477012"/>
                    <a:gd name="connsiteY55" fmla="*/ 159419 h 1980631"/>
                    <a:gd name="connsiteX56" fmla="*/ 903924 w 1477012"/>
                    <a:gd name="connsiteY56" fmla="*/ 159419 h 1980631"/>
                    <a:gd name="connsiteX57" fmla="*/ 956308 w 1477012"/>
                    <a:gd name="connsiteY57" fmla="*/ 211806 h 1980631"/>
                    <a:gd name="connsiteX58" fmla="*/ 970596 w 1477012"/>
                    <a:gd name="connsiteY58" fmla="*/ 278481 h 1980631"/>
                    <a:gd name="connsiteX59" fmla="*/ 1046796 w 1477012"/>
                    <a:gd name="connsiteY59" fmla="*/ 149894 h 1980631"/>
                    <a:gd name="connsiteX60" fmla="*/ 983208 w 1477012"/>
                    <a:gd name="connsiteY60" fmla="*/ 0 h 198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1477012" h="1980631">
                      <a:moveTo>
                        <a:pt x="983208" y="0"/>
                      </a:moveTo>
                      <a:lnTo>
                        <a:pt x="1048384" y="5431"/>
                      </a:lnTo>
                      <a:lnTo>
                        <a:pt x="1226184" y="202281"/>
                      </a:lnTo>
                      <a:lnTo>
                        <a:pt x="1223012" y="259431"/>
                      </a:lnTo>
                      <a:lnTo>
                        <a:pt x="1324612" y="259431"/>
                      </a:lnTo>
                      <a:lnTo>
                        <a:pt x="1353184" y="297531"/>
                      </a:lnTo>
                      <a:lnTo>
                        <a:pt x="1388108" y="415007"/>
                      </a:lnTo>
                      <a:lnTo>
                        <a:pt x="1346836" y="468981"/>
                      </a:lnTo>
                      <a:lnTo>
                        <a:pt x="1369060" y="757907"/>
                      </a:lnTo>
                      <a:lnTo>
                        <a:pt x="1350012" y="840455"/>
                      </a:lnTo>
                      <a:lnTo>
                        <a:pt x="1426212" y="900781"/>
                      </a:lnTo>
                      <a:lnTo>
                        <a:pt x="1477012" y="1043655"/>
                      </a:lnTo>
                      <a:lnTo>
                        <a:pt x="1448436" y="1075407"/>
                      </a:lnTo>
                      <a:lnTo>
                        <a:pt x="1372236" y="1107155"/>
                      </a:lnTo>
                      <a:lnTo>
                        <a:pt x="1188084" y="1234155"/>
                      </a:lnTo>
                      <a:lnTo>
                        <a:pt x="1149984" y="1424655"/>
                      </a:lnTo>
                      <a:lnTo>
                        <a:pt x="1181736" y="1516731"/>
                      </a:lnTo>
                      <a:lnTo>
                        <a:pt x="1115060" y="1577055"/>
                      </a:lnTo>
                      <a:lnTo>
                        <a:pt x="1130936" y="1669131"/>
                      </a:lnTo>
                      <a:lnTo>
                        <a:pt x="1102360" y="1716755"/>
                      </a:lnTo>
                      <a:lnTo>
                        <a:pt x="1111884" y="1815181"/>
                      </a:lnTo>
                      <a:lnTo>
                        <a:pt x="1083308" y="1850107"/>
                      </a:lnTo>
                      <a:lnTo>
                        <a:pt x="1064260" y="1904081"/>
                      </a:lnTo>
                      <a:lnTo>
                        <a:pt x="994272" y="1980631"/>
                      </a:lnTo>
                      <a:lnTo>
                        <a:pt x="914400" y="1890111"/>
                      </a:lnTo>
                      <a:lnTo>
                        <a:pt x="792480" y="1821531"/>
                      </a:lnTo>
                      <a:lnTo>
                        <a:pt x="701040" y="1844391"/>
                      </a:lnTo>
                      <a:lnTo>
                        <a:pt x="556260" y="1760571"/>
                      </a:lnTo>
                      <a:lnTo>
                        <a:pt x="548640" y="1669131"/>
                      </a:lnTo>
                      <a:lnTo>
                        <a:pt x="487680" y="1691991"/>
                      </a:lnTo>
                      <a:lnTo>
                        <a:pt x="487680" y="1615791"/>
                      </a:lnTo>
                      <a:lnTo>
                        <a:pt x="518160" y="1577691"/>
                      </a:lnTo>
                      <a:lnTo>
                        <a:pt x="541020" y="1410051"/>
                      </a:lnTo>
                      <a:lnTo>
                        <a:pt x="502920" y="1341471"/>
                      </a:lnTo>
                      <a:lnTo>
                        <a:pt x="556260" y="1280511"/>
                      </a:lnTo>
                      <a:lnTo>
                        <a:pt x="464820" y="1234791"/>
                      </a:lnTo>
                      <a:lnTo>
                        <a:pt x="396240" y="1234791"/>
                      </a:lnTo>
                      <a:lnTo>
                        <a:pt x="289560" y="1211931"/>
                      </a:lnTo>
                      <a:lnTo>
                        <a:pt x="259080" y="1150971"/>
                      </a:lnTo>
                      <a:lnTo>
                        <a:pt x="182880" y="1181451"/>
                      </a:lnTo>
                      <a:lnTo>
                        <a:pt x="7620" y="1090011"/>
                      </a:lnTo>
                      <a:lnTo>
                        <a:pt x="0" y="1021431"/>
                      </a:lnTo>
                      <a:lnTo>
                        <a:pt x="91440" y="846171"/>
                      </a:lnTo>
                      <a:lnTo>
                        <a:pt x="160020" y="625191"/>
                      </a:lnTo>
                      <a:lnTo>
                        <a:pt x="259080" y="541371"/>
                      </a:lnTo>
                      <a:lnTo>
                        <a:pt x="342900" y="510891"/>
                      </a:lnTo>
                      <a:lnTo>
                        <a:pt x="396240" y="404211"/>
                      </a:lnTo>
                      <a:lnTo>
                        <a:pt x="480060" y="335631"/>
                      </a:lnTo>
                      <a:lnTo>
                        <a:pt x="525780" y="251811"/>
                      </a:lnTo>
                      <a:lnTo>
                        <a:pt x="617220" y="183231"/>
                      </a:lnTo>
                      <a:lnTo>
                        <a:pt x="670560" y="61311"/>
                      </a:lnTo>
                      <a:lnTo>
                        <a:pt x="678976" y="31852"/>
                      </a:lnTo>
                      <a:lnTo>
                        <a:pt x="702308" y="49881"/>
                      </a:lnTo>
                      <a:lnTo>
                        <a:pt x="840824" y="36813"/>
                      </a:lnTo>
                      <a:lnTo>
                        <a:pt x="842012" y="45119"/>
                      </a:lnTo>
                      <a:lnTo>
                        <a:pt x="789624" y="159419"/>
                      </a:lnTo>
                      <a:lnTo>
                        <a:pt x="903924" y="159419"/>
                      </a:lnTo>
                      <a:lnTo>
                        <a:pt x="956308" y="211806"/>
                      </a:lnTo>
                      <a:lnTo>
                        <a:pt x="970596" y="278481"/>
                      </a:lnTo>
                      <a:lnTo>
                        <a:pt x="1046796" y="149894"/>
                      </a:lnTo>
                      <a:lnTo>
                        <a:pt x="98320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5D35706C-0A21-4A1D-8080-63D903BF2F83}"/>
                    </a:ext>
                  </a:extLst>
                </p:cNvPr>
                <p:cNvSpPr/>
                <p:nvPr/>
              </p:nvSpPr>
              <p:spPr>
                <a:xfrm>
                  <a:off x="43138724" y="15862300"/>
                  <a:ext cx="636188" cy="463550"/>
                </a:xfrm>
                <a:custGeom>
                  <a:avLst/>
                  <a:gdLst>
                    <a:gd name="connsiteX0" fmla="*/ 254000 w 636188"/>
                    <a:gd name="connsiteY0" fmla="*/ 0 h 463550"/>
                    <a:gd name="connsiteX1" fmla="*/ 390524 w 636188"/>
                    <a:gd name="connsiteY1" fmla="*/ 50800 h 463550"/>
                    <a:gd name="connsiteX2" fmla="*/ 463552 w 636188"/>
                    <a:gd name="connsiteY2" fmla="*/ 114300 h 463550"/>
                    <a:gd name="connsiteX3" fmla="*/ 523876 w 636188"/>
                    <a:gd name="connsiteY3" fmla="*/ 63402 h 463550"/>
                    <a:gd name="connsiteX4" fmla="*/ 523876 w 636188"/>
                    <a:gd name="connsiteY4" fmla="*/ 162560 h 463550"/>
                    <a:gd name="connsiteX5" fmla="*/ 622936 w 636188"/>
                    <a:gd name="connsiteY5" fmla="*/ 193040 h 463550"/>
                    <a:gd name="connsiteX6" fmla="*/ 636188 w 636188"/>
                    <a:gd name="connsiteY6" fmla="*/ 228382 h 463550"/>
                    <a:gd name="connsiteX7" fmla="*/ 574676 w 636188"/>
                    <a:gd name="connsiteY7" fmla="*/ 276225 h 463550"/>
                    <a:gd name="connsiteX8" fmla="*/ 434976 w 636188"/>
                    <a:gd name="connsiteY8" fmla="*/ 396875 h 463550"/>
                    <a:gd name="connsiteX9" fmla="*/ 381000 w 636188"/>
                    <a:gd name="connsiteY9" fmla="*/ 403225 h 463550"/>
                    <a:gd name="connsiteX10" fmla="*/ 311152 w 636188"/>
                    <a:gd name="connsiteY10" fmla="*/ 463550 h 463550"/>
                    <a:gd name="connsiteX11" fmla="*/ 66676 w 636188"/>
                    <a:gd name="connsiteY11" fmla="*/ 463550 h 463550"/>
                    <a:gd name="connsiteX12" fmla="*/ 19052 w 636188"/>
                    <a:gd name="connsiteY12" fmla="*/ 428625 h 463550"/>
                    <a:gd name="connsiteX13" fmla="*/ 47628 w 636188"/>
                    <a:gd name="connsiteY13" fmla="*/ 371475 h 463550"/>
                    <a:gd name="connsiteX14" fmla="*/ 6352 w 636188"/>
                    <a:gd name="connsiteY14" fmla="*/ 355600 h 463550"/>
                    <a:gd name="connsiteX15" fmla="*/ 0 w 636188"/>
                    <a:gd name="connsiteY15" fmla="*/ 282575 h 463550"/>
                    <a:gd name="connsiteX16" fmla="*/ 34924 w 636188"/>
                    <a:gd name="connsiteY16" fmla="*/ 225425 h 463550"/>
                    <a:gd name="connsiteX17" fmla="*/ 19052 w 636188"/>
                    <a:gd name="connsiteY17" fmla="*/ 123825 h 463550"/>
                    <a:gd name="connsiteX18" fmla="*/ 92076 w 636188"/>
                    <a:gd name="connsiteY18" fmla="*/ 34925 h 463550"/>
                    <a:gd name="connsiteX19" fmla="*/ 212724 w 636188"/>
                    <a:gd name="connsiteY19" fmla="*/ 34925 h 463550"/>
                    <a:gd name="connsiteX20" fmla="*/ 254000 w 636188"/>
                    <a:gd name="connsiteY20" fmla="*/ 0 h 46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36188" h="463550">
                      <a:moveTo>
                        <a:pt x="254000" y="0"/>
                      </a:moveTo>
                      <a:lnTo>
                        <a:pt x="390524" y="50800"/>
                      </a:lnTo>
                      <a:lnTo>
                        <a:pt x="463552" y="114300"/>
                      </a:lnTo>
                      <a:lnTo>
                        <a:pt x="523876" y="63402"/>
                      </a:lnTo>
                      <a:lnTo>
                        <a:pt x="523876" y="162560"/>
                      </a:lnTo>
                      <a:lnTo>
                        <a:pt x="622936" y="193040"/>
                      </a:lnTo>
                      <a:lnTo>
                        <a:pt x="636188" y="228382"/>
                      </a:lnTo>
                      <a:lnTo>
                        <a:pt x="574676" y="276225"/>
                      </a:lnTo>
                      <a:lnTo>
                        <a:pt x="434976" y="396875"/>
                      </a:lnTo>
                      <a:lnTo>
                        <a:pt x="381000" y="403225"/>
                      </a:lnTo>
                      <a:lnTo>
                        <a:pt x="311152" y="463550"/>
                      </a:lnTo>
                      <a:lnTo>
                        <a:pt x="66676" y="463550"/>
                      </a:lnTo>
                      <a:lnTo>
                        <a:pt x="19052" y="428625"/>
                      </a:lnTo>
                      <a:lnTo>
                        <a:pt x="47628" y="371475"/>
                      </a:lnTo>
                      <a:lnTo>
                        <a:pt x="6352" y="355600"/>
                      </a:lnTo>
                      <a:lnTo>
                        <a:pt x="0" y="282575"/>
                      </a:lnTo>
                      <a:lnTo>
                        <a:pt x="34924" y="225425"/>
                      </a:lnTo>
                      <a:lnTo>
                        <a:pt x="19052" y="123825"/>
                      </a:lnTo>
                      <a:lnTo>
                        <a:pt x="92076" y="34925"/>
                      </a:lnTo>
                      <a:lnTo>
                        <a:pt x="212724" y="34925"/>
                      </a:lnTo>
                      <a:lnTo>
                        <a:pt x="2540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57AD980F-9CCE-446C-AA97-44751C7AF012}"/>
                    </a:ext>
                  </a:extLst>
                </p:cNvPr>
                <p:cNvSpPr/>
                <p:nvPr/>
              </p:nvSpPr>
              <p:spPr>
                <a:xfrm>
                  <a:off x="41575516" y="15349196"/>
                  <a:ext cx="1168744" cy="1262404"/>
                </a:xfrm>
                <a:custGeom>
                  <a:avLst/>
                  <a:gdLst>
                    <a:gd name="connsiteX0" fmla="*/ 905516 w 1168744"/>
                    <a:gd name="connsiteY0" fmla="*/ 0 h 1262404"/>
                    <a:gd name="connsiteX1" fmla="*/ 913604 w 1168744"/>
                    <a:gd name="connsiteY1" fmla="*/ 35584 h 1262404"/>
                    <a:gd name="connsiteX2" fmla="*/ 1035524 w 1168744"/>
                    <a:gd name="connsiteY2" fmla="*/ 81304 h 1262404"/>
                    <a:gd name="connsiteX3" fmla="*/ 1096484 w 1168744"/>
                    <a:gd name="connsiteY3" fmla="*/ 127024 h 1262404"/>
                    <a:gd name="connsiteX4" fmla="*/ 1168744 w 1168744"/>
                    <a:gd name="connsiteY4" fmla="*/ 160374 h 1262404"/>
                    <a:gd name="connsiteX5" fmla="*/ 1071084 w 1168744"/>
                    <a:gd name="connsiteY5" fmla="*/ 262279 h 1262404"/>
                    <a:gd name="connsiteX6" fmla="*/ 1055208 w 1168744"/>
                    <a:gd name="connsiteY6" fmla="*/ 373404 h 1262404"/>
                    <a:gd name="connsiteX7" fmla="*/ 1036160 w 1168744"/>
                    <a:gd name="connsiteY7" fmla="*/ 389279 h 1262404"/>
                    <a:gd name="connsiteX8" fmla="*/ 1032984 w 1168744"/>
                    <a:gd name="connsiteY8" fmla="*/ 433729 h 1262404"/>
                    <a:gd name="connsiteX9" fmla="*/ 1131408 w 1168744"/>
                    <a:gd name="connsiteY9" fmla="*/ 449604 h 1262404"/>
                    <a:gd name="connsiteX10" fmla="*/ 1131408 w 1168744"/>
                    <a:gd name="connsiteY10" fmla="*/ 573429 h 1262404"/>
                    <a:gd name="connsiteX11" fmla="*/ 1055208 w 1168744"/>
                    <a:gd name="connsiteY11" fmla="*/ 608354 h 1262404"/>
                    <a:gd name="connsiteX12" fmla="*/ 1055208 w 1168744"/>
                    <a:gd name="connsiteY12" fmla="*/ 643279 h 1262404"/>
                    <a:gd name="connsiteX13" fmla="*/ 1115532 w 1168744"/>
                    <a:gd name="connsiteY13" fmla="*/ 709954 h 1262404"/>
                    <a:gd name="connsiteX14" fmla="*/ 1067908 w 1168744"/>
                    <a:gd name="connsiteY14" fmla="*/ 767104 h 1262404"/>
                    <a:gd name="connsiteX15" fmla="*/ 1061560 w 1168744"/>
                    <a:gd name="connsiteY15" fmla="*/ 868704 h 1262404"/>
                    <a:gd name="connsiteX16" fmla="*/ 985360 w 1168744"/>
                    <a:gd name="connsiteY16" fmla="*/ 909979 h 1262404"/>
                    <a:gd name="connsiteX17" fmla="*/ 972660 w 1168744"/>
                    <a:gd name="connsiteY17" fmla="*/ 983004 h 1262404"/>
                    <a:gd name="connsiteX18" fmla="*/ 1055208 w 1168744"/>
                    <a:gd name="connsiteY18" fmla="*/ 1033804 h 1262404"/>
                    <a:gd name="connsiteX19" fmla="*/ 1064732 w 1168744"/>
                    <a:gd name="connsiteY19" fmla="*/ 1097304 h 1262404"/>
                    <a:gd name="connsiteX20" fmla="*/ 944084 w 1168744"/>
                    <a:gd name="connsiteY20" fmla="*/ 1087779 h 1262404"/>
                    <a:gd name="connsiteX21" fmla="*/ 912332 w 1168744"/>
                    <a:gd name="connsiteY21" fmla="*/ 1119529 h 1262404"/>
                    <a:gd name="connsiteX22" fmla="*/ 950436 w 1168744"/>
                    <a:gd name="connsiteY22" fmla="*/ 1148104 h 1262404"/>
                    <a:gd name="connsiteX23" fmla="*/ 778984 w 1168744"/>
                    <a:gd name="connsiteY23" fmla="*/ 1262404 h 1262404"/>
                    <a:gd name="connsiteX24" fmla="*/ 747236 w 1168744"/>
                    <a:gd name="connsiteY24" fmla="*/ 1186204 h 1262404"/>
                    <a:gd name="connsiteX25" fmla="*/ 655160 w 1168744"/>
                    <a:gd name="connsiteY25" fmla="*/ 1186204 h 1262404"/>
                    <a:gd name="connsiteX26" fmla="*/ 664684 w 1168744"/>
                    <a:gd name="connsiteY26" fmla="*/ 1132229 h 1262404"/>
                    <a:gd name="connsiteX27" fmla="*/ 594836 w 1168744"/>
                    <a:gd name="connsiteY27" fmla="*/ 1068729 h 1262404"/>
                    <a:gd name="connsiteX28" fmla="*/ 499584 w 1168744"/>
                    <a:gd name="connsiteY28" fmla="*/ 967129 h 1262404"/>
                    <a:gd name="connsiteX29" fmla="*/ 528160 w 1168744"/>
                    <a:gd name="connsiteY29" fmla="*/ 929029 h 1262404"/>
                    <a:gd name="connsiteX30" fmla="*/ 524984 w 1168744"/>
                    <a:gd name="connsiteY30" fmla="*/ 897279 h 1262404"/>
                    <a:gd name="connsiteX31" fmla="*/ 483708 w 1168744"/>
                    <a:gd name="connsiteY31" fmla="*/ 875054 h 1262404"/>
                    <a:gd name="connsiteX32" fmla="*/ 432908 w 1168744"/>
                    <a:gd name="connsiteY32" fmla="*/ 814729 h 1262404"/>
                    <a:gd name="connsiteX33" fmla="*/ 350360 w 1168744"/>
                    <a:gd name="connsiteY33" fmla="*/ 900454 h 1262404"/>
                    <a:gd name="connsiteX34" fmla="*/ 337660 w 1168744"/>
                    <a:gd name="connsiteY34" fmla="*/ 948079 h 1262404"/>
                    <a:gd name="connsiteX35" fmla="*/ 251932 w 1168744"/>
                    <a:gd name="connsiteY35" fmla="*/ 913154 h 1262404"/>
                    <a:gd name="connsiteX36" fmla="*/ 245584 w 1168744"/>
                    <a:gd name="connsiteY36" fmla="*/ 963954 h 1262404"/>
                    <a:gd name="connsiteX37" fmla="*/ 294692 w 1168744"/>
                    <a:gd name="connsiteY37" fmla="*/ 1068579 h 1262404"/>
                    <a:gd name="connsiteX38" fmla="*/ 143984 w 1168744"/>
                    <a:gd name="connsiteY38" fmla="*/ 990942 h 1262404"/>
                    <a:gd name="connsiteX39" fmla="*/ 161848 w 1168744"/>
                    <a:gd name="connsiteY39" fmla="*/ 1115986 h 1262404"/>
                    <a:gd name="connsiteX40" fmla="*/ 23332 w 1168744"/>
                    <a:gd name="connsiteY40" fmla="*/ 1129054 h 1262404"/>
                    <a:gd name="connsiteX41" fmla="*/ 0 w 1168744"/>
                    <a:gd name="connsiteY41" fmla="*/ 1111025 h 1262404"/>
                    <a:gd name="connsiteX42" fmla="*/ 113504 w 1168744"/>
                    <a:gd name="connsiteY42" fmla="*/ 713764 h 1262404"/>
                    <a:gd name="connsiteX43" fmla="*/ 121124 w 1168744"/>
                    <a:gd name="connsiteY43" fmla="*/ 622324 h 1262404"/>
                    <a:gd name="connsiteX44" fmla="*/ 182084 w 1168744"/>
                    <a:gd name="connsiteY44" fmla="*/ 530884 h 1262404"/>
                    <a:gd name="connsiteX45" fmla="*/ 159224 w 1168744"/>
                    <a:gd name="connsiteY45" fmla="*/ 485164 h 1262404"/>
                    <a:gd name="connsiteX46" fmla="*/ 169820 w 1168744"/>
                    <a:gd name="connsiteY46" fmla="*/ 467506 h 1262404"/>
                    <a:gd name="connsiteX47" fmla="*/ 286860 w 1168744"/>
                    <a:gd name="connsiteY47" fmla="*/ 462304 h 1262404"/>
                    <a:gd name="connsiteX48" fmla="*/ 305908 w 1168744"/>
                    <a:gd name="connsiteY48" fmla="*/ 390867 h 1262404"/>
                    <a:gd name="connsiteX49" fmla="*/ 344008 w 1168744"/>
                    <a:gd name="connsiteY49" fmla="*/ 352767 h 1262404"/>
                    <a:gd name="connsiteX50" fmla="*/ 463072 w 1168744"/>
                    <a:gd name="connsiteY50" fmla="*/ 414679 h 1262404"/>
                    <a:gd name="connsiteX51" fmla="*/ 629760 w 1168744"/>
                    <a:gd name="connsiteY51" fmla="*/ 338479 h 1262404"/>
                    <a:gd name="connsiteX52" fmla="*/ 744060 w 1168744"/>
                    <a:gd name="connsiteY52" fmla="*/ 338479 h 1262404"/>
                    <a:gd name="connsiteX53" fmla="*/ 786924 w 1168744"/>
                    <a:gd name="connsiteY53" fmla="*/ 233704 h 1262404"/>
                    <a:gd name="connsiteX54" fmla="*/ 815496 w 1168744"/>
                    <a:gd name="connsiteY54" fmla="*/ 195604 h 1262404"/>
                    <a:gd name="connsiteX55" fmla="*/ 815496 w 1168744"/>
                    <a:gd name="connsiteY55" fmla="*/ 124167 h 1262404"/>
                    <a:gd name="connsiteX56" fmla="*/ 905516 w 1168744"/>
                    <a:gd name="connsiteY56" fmla="*/ 0 h 1262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1168744" h="1262404">
                      <a:moveTo>
                        <a:pt x="905516" y="0"/>
                      </a:moveTo>
                      <a:lnTo>
                        <a:pt x="913604" y="35584"/>
                      </a:lnTo>
                      <a:lnTo>
                        <a:pt x="1035524" y="81304"/>
                      </a:lnTo>
                      <a:lnTo>
                        <a:pt x="1096484" y="127024"/>
                      </a:lnTo>
                      <a:lnTo>
                        <a:pt x="1168744" y="160374"/>
                      </a:lnTo>
                      <a:lnTo>
                        <a:pt x="1071084" y="262279"/>
                      </a:lnTo>
                      <a:lnTo>
                        <a:pt x="1055208" y="373404"/>
                      </a:lnTo>
                      <a:lnTo>
                        <a:pt x="1036160" y="389279"/>
                      </a:lnTo>
                      <a:lnTo>
                        <a:pt x="1032984" y="433729"/>
                      </a:lnTo>
                      <a:lnTo>
                        <a:pt x="1131408" y="449604"/>
                      </a:lnTo>
                      <a:lnTo>
                        <a:pt x="1131408" y="573429"/>
                      </a:lnTo>
                      <a:lnTo>
                        <a:pt x="1055208" y="608354"/>
                      </a:lnTo>
                      <a:lnTo>
                        <a:pt x="1055208" y="643279"/>
                      </a:lnTo>
                      <a:lnTo>
                        <a:pt x="1115532" y="709954"/>
                      </a:lnTo>
                      <a:lnTo>
                        <a:pt x="1067908" y="767104"/>
                      </a:lnTo>
                      <a:lnTo>
                        <a:pt x="1061560" y="868704"/>
                      </a:lnTo>
                      <a:lnTo>
                        <a:pt x="985360" y="909979"/>
                      </a:lnTo>
                      <a:lnTo>
                        <a:pt x="972660" y="983004"/>
                      </a:lnTo>
                      <a:lnTo>
                        <a:pt x="1055208" y="1033804"/>
                      </a:lnTo>
                      <a:lnTo>
                        <a:pt x="1064732" y="1097304"/>
                      </a:lnTo>
                      <a:lnTo>
                        <a:pt x="944084" y="1087779"/>
                      </a:lnTo>
                      <a:lnTo>
                        <a:pt x="912332" y="1119529"/>
                      </a:lnTo>
                      <a:lnTo>
                        <a:pt x="950436" y="1148104"/>
                      </a:lnTo>
                      <a:lnTo>
                        <a:pt x="778984" y="1262404"/>
                      </a:lnTo>
                      <a:lnTo>
                        <a:pt x="747236" y="1186204"/>
                      </a:lnTo>
                      <a:lnTo>
                        <a:pt x="655160" y="1186204"/>
                      </a:lnTo>
                      <a:lnTo>
                        <a:pt x="664684" y="1132229"/>
                      </a:lnTo>
                      <a:lnTo>
                        <a:pt x="594836" y="1068729"/>
                      </a:lnTo>
                      <a:lnTo>
                        <a:pt x="499584" y="967129"/>
                      </a:lnTo>
                      <a:lnTo>
                        <a:pt x="528160" y="929029"/>
                      </a:lnTo>
                      <a:lnTo>
                        <a:pt x="524984" y="897279"/>
                      </a:lnTo>
                      <a:lnTo>
                        <a:pt x="483708" y="875054"/>
                      </a:lnTo>
                      <a:lnTo>
                        <a:pt x="432908" y="814729"/>
                      </a:lnTo>
                      <a:lnTo>
                        <a:pt x="350360" y="900454"/>
                      </a:lnTo>
                      <a:lnTo>
                        <a:pt x="337660" y="948079"/>
                      </a:lnTo>
                      <a:lnTo>
                        <a:pt x="251932" y="913154"/>
                      </a:lnTo>
                      <a:lnTo>
                        <a:pt x="245584" y="963954"/>
                      </a:lnTo>
                      <a:lnTo>
                        <a:pt x="294692" y="1068579"/>
                      </a:lnTo>
                      <a:lnTo>
                        <a:pt x="143984" y="990942"/>
                      </a:lnTo>
                      <a:lnTo>
                        <a:pt x="161848" y="1115986"/>
                      </a:lnTo>
                      <a:lnTo>
                        <a:pt x="23332" y="1129054"/>
                      </a:lnTo>
                      <a:lnTo>
                        <a:pt x="0" y="1111025"/>
                      </a:lnTo>
                      <a:lnTo>
                        <a:pt x="113504" y="713764"/>
                      </a:lnTo>
                      <a:lnTo>
                        <a:pt x="121124" y="622324"/>
                      </a:lnTo>
                      <a:lnTo>
                        <a:pt x="182084" y="530884"/>
                      </a:lnTo>
                      <a:lnTo>
                        <a:pt x="159224" y="485164"/>
                      </a:lnTo>
                      <a:lnTo>
                        <a:pt x="169820" y="467506"/>
                      </a:lnTo>
                      <a:lnTo>
                        <a:pt x="286860" y="462304"/>
                      </a:lnTo>
                      <a:lnTo>
                        <a:pt x="305908" y="390867"/>
                      </a:lnTo>
                      <a:lnTo>
                        <a:pt x="344008" y="352767"/>
                      </a:lnTo>
                      <a:lnTo>
                        <a:pt x="463072" y="414679"/>
                      </a:lnTo>
                      <a:lnTo>
                        <a:pt x="629760" y="338479"/>
                      </a:lnTo>
                      <a:lnTo>
                        <a:pt x="744060" y="338479"/>
                      </a:lnTo>
                      <a:lnTo>
                        <a:pt x="786924" y="233704"/>
                      </a:lnTo>
                      <a:lnTo>
                        <a:pt x="815496" y="195604"/>
                      </a:lnTo>
                      <a:lnTo>
                        <a:pt x="815496" y="124167"/>
                      </a:lnTo>
                      <a:lnTo>
                        <a:pt x="9055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05044D3D-2988-4547-B723-93905C5155FB}"/>
                    </a:ext>
                  </a:extLst>
                </p:cNvPr>
                <p:cNvSpPr/>
                <p:nvPr/>
              </p:nvSpPr>
              <p:spPr>
                <a:xfrm>
                  <a:off x="43211752" y="18030824"/>
                  <a:ext cx="583060" cy="371476"/>
                </a:xfrm>
                <a:custGeom>
                  <a:avLst/>
                  <a:gdLst>
                    <a:gd name="connsiteX0" fmla="*/ 114296 w 583060"/>
                    <a:gd name="connsiteY0" fmla="*/ 0 h 371476"/>
                    <a:gd name="connsiteX1" fmla="*/ 206372 w 583060"/>
                    <a:gd name="connsiteY1" fmla="*/ 53976 h 371476"/>
                    <a:gd name="connsiteX2" fmla="*/ 285748 w 583060"/>
                    <a:gd name="connsiteY2" fmla="*/ 53976 h 371476"/>
                    <a:gd name="connsiteX3" fmla="*/ 396872 w 583060"/>
                    <a:gd name="connsiteY3" fmla="*/ 12700 h 371476"/>
                    <a:gd name="connsiteX4" fmla="*/ 508000 w 583060"/>
                    <a:gd name="connsiteY4" fmla="*/ 161926 h 371476"/>
                    <a:gd name="connsiteX5" fmla="*/ 583060 w 583060"/>
                    <a:gd name="connsiteY5" fmla="*/ 232698 h 371476"/>
                    <a:gd name="connsiteX6" fmla="*/ 517524 w 583060"/>
                    <a:gd name="connsiteY6" fmla="*/ 280988 h 371476"/>
                    <a:gd name="connsiteX7" fmla="*/ 446088 w 583060"/>
                    <a:gd name="connsiteY7" fmla="*/ 285752 h 371476"/>
                    <a:gd name="connsiteX8" fmla="*/ 379412 w 583060"/>
                    <a:gd name="connsiteY8" fmla="*/ 361952 h 371476"/>
                    <a:gd name="connsiteX9" fmla="*/ 227012 w 583060"/>
                    <a:gd name="connsiteY9" fmla="*/ 371476 h 371476"/>
                    <a:gd name="connsiteX10" fmla="*/ 41272 w 583060"/>
                    <a:gd name="connsiteY10" fmla="*/ 295276 h 371476"/>
                    <a:gd name="connsiteX11" fmla="*/ 17460 w 583060"/>
                    <a:gd name="connsiteY11" fmla="*/ 271464 h 371476"/>
                    <a:gd name="connsiteX12" fmla="*/ 16508 w 583060"/>
                    <a:gd name="connsiteY12" fmla="*/ 273428 h 371476"/>
                    <a:gd name="connsiteX13" fmla="*/ 0 w 583060"/>
                    <a:gd name="connsiteY13" fmla="*/ 222252 h 371476"/>
                    <a:gd name="connsiteX14" fmla="*/ 57148 w 583060"/>
                    <a:gd name="connsiteY14" fmla="*/ 190500 h 371476"/>
                    <a:gd name="connsiteX15" fmla="*/ 73024 w 583060"/>
                    <a:gd name="connsiteY15" fmla="*/ 120652 h 371476"/>
                    <a:gd name="connsiteX16" fmla="*/ 111124 w 583060"/>
                    <a:gd name="connsiteY16" fmla="*/ 38100 h 371476"/>
                    <a:gd name="connsiteX17" fmla="*/ 114296 w 583060"/>
                    <a:gd name="connsiteY17" fmla="*/ 0 h 371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060" h="371476">
                      <a:moveTo>
                        <a:pt x="114296" y="0"/>
                      </a:moveTo>
                      <a:lnTo>
                        <a:pt x="206372" y="53976"/>
                      </a:lnTo>
                      <a:lnTo>
                        <a:pt x="285748" y="53976"/>
                      </a:lnTo>
                      <a:lnTo>
                        <a:pt x="396872" y="12700"/>
                      </a:lnTo>
                      <a:lnTo>
                        <a:pt x="508000" y="161926"/>
                      </a:lnTo>
                      <a:lnTo>
                        <a:pt x="583060" y="232698"/>
                      </a:lnTo>
                      <a:lnTo>
                        <a:pt x="517524" y="280988"/>
                      </a:lnTo>
                      <a:lnTo>
                        <a:pt x="446088" y="285752"/>
                      </a:lnTo>
                      <a:lnTo>
                        <a:pt x="379412" y="361952"/>
                      </a:lnTo>
                      <a:lnTo>
                        <a:pt x="227012" y="371476"/>
                      </a:lnTo>
                      <a:lnTo>
                        <a:pt x="41272" y="295276"/>
                      </a:lnTo>
                      <a:lnTo>
                        <a:pt x="17460" y="271464"/>
                      </a:lnTo>
                      <a:lnTo>
                        <a:pt x="16508" y="273428"/>
                      </a:lnTo>
                      <a:lnTo>
                        <a:pt x="0" y="222252"/>
                      </a:lnTo>
                      <a:lnTo>
                        <a:pt x="57148" y="190500"/>
                      </a:lnTo>
                      <a:lnTo>
                        <a:pt x="73024" y="120652"/>
                      </a:lnTo>
                      <a:lnTo>
                        <a:pt x="111124" y="38100"/>
                      </a:lnTo>
                      <a:lnTo>
                        <a:pt x="1142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F0D95421-79A1-43A7-8DBD-8AABBA8E9450}"/>
                    </a:ext>
                  </a:extLst>
                </p:cNvPr>
                <p:cNvSpPr/>
                <p:nvPr/>
              </p:nvSpPr>
              <p:spPr>
                <a:xfrm>
                  <a:off x="43233976" y="16808936"/>
                  <a:ext cx="916304" cy="1114574"/>
                </a:xfrm>
                <a:custGeom>
                  <a:avLst/>
                  <a:gdLst>
                    <a:gd name="connsiteX0" fmla="*/ 439224 w 916304"/>
                    <a:gd name="connsiteY0" fmla="*/ 0 h 1114574"/>
                    <a:gd name="connsiteX1" fmla="*/ 476248 w 916304"/>
                    <a:gd name="connsiteY1" fmla="*/ 131276 h 1114574"/>
                    <a:gd name="connsiteX2" fmla="*/ 666748 w 916304"/>
                    <a:gd name="connsiteY2" fmla="*/ 116988 h 1114574"/>
                    <a:gd name="connsiteX3" fmla="*/ 726348 w 916304"/>
                    <a:gd name="connsiteY3" fmla="*/ 295788 h 1114574"/>
                    <a:gd name="connsiteX4" fmla="*/ 718184 w 916304"/>
                    <a:gd name="connsiteY4" fmla="*/ 290344 h 1114574"/>
                    <a:gd name="connsiteX5" fmla="*/ 687704 w 916304"/>
                    <a:gd name="connsiteY5" fmla="*/ 389404 h 1114574"/>
                    <a:gd name="connsiteX6" fmla="*/ 756284 w 916304"/>
                    <a:gd name="connsiteY6" fmla="*/ 465604 h 1114574"/>
                    <a:gd name="connsiteX7" fmla="*/ 802004 w 916304"/>
                    <a:gd name="connsiteY7" fmla="*/ 625624 h 1114574"/>
                    <a:gd name="connsiteX8" fmla="*/ 748664 w 916304"/>
                    <a:gd name="connsiteY8" fmla="*/ 739924 h 1114574"/>
                    <a:gd name="connsiteX9" fmla="*/ 786764 w 916304"/>
                    <a:gd name="connsiteY9" fmla="*/ 800884 h 1114574"/>
                    <a:gd name="connsiteX10" fmla="*/ 771524 w 916304"/>
                    <a:gd name="connsiteY10" fmla="*/ 869464 h 1114574"/>
                    <a:gd name="connsiteX11" fmla="*/ 901064 w 916304"/>
                    <a:gd name="connsiteY11" fmla="*/ 960904 h 1114574"/>
                    <a:gd name="connsiteX12" fmla="*/ 916304 w 916304"/>
                    <a:gd name="connsiteY12" fmla="*/ 1037104 h 1114574"/>
                    <a:gd name="connsiteX13" fmla="*/ 901064 w 916304"/>
                    <a:gd name="connsiteY13" fmla="*/ 1105684 h 1114574"/>
                    <a:gd name="connsiteX14" fmla="*/ 852168 w 916304"/>
                    <a:gd name="connsiteY14" fmla="*/ 1114574 h 1114574"/>
                    <a:gd name="connsiteX15" fmla="*/ 781048 w 916304"/>
                    <a:gd name="connsiteY15" fmla="*/ 1053614 h 1114574"/>
                    <a:gd name="connsiteX16" fmla="*/ 676272 w 916304"/>
                    <a:gd name="connsiteY16" fmla="*/ 1031388 h 1114574"/>
                    <a:gd name="connsiteX17" fmla="*/ 625472 w 916304"/>
                    <a:gd name="connsiteY17" fmla="*/ 939314 h 1114574"/>
                    <a:gd name="connsiteX18" fmla="*/ 533400 w 916304"/>
                    <a:gd name="connsiteY18" fmla="*/ 913914 h 1114574"/>
                    <a:gd name="connsiteX19" fmla="*/ 485776 w 916304"/>
                    <a:gd name="connsiteY19" fmla="*/ 948840 h 1114574"/>
                    <a:gd name="connsiteX20" fmla="*/ 444500 w 916304"/>
                    <a:gd name="connsiteY20" fmla="*/ 920264 h 1114574"/>
                    <a:gd name="connsiteX21" fmla="*/ 447672 w 916304"/>
                    <a:gd name="connsiteY21" fmla="*/ 847240 h 1114574"/>
                    <a:gd name="connsiteX22" fmla="*/ 358776 w 916304"/>
                    <a:gd name="connsiteY22" fmla="*/ 805964 h 1114574"/>
                    <a:gd name="connsiteX23" fmla="*/ 390524 w 916304"/>
                    <a:gd name="connsiteY23" fmla="*/ 729764 h 1114574"/>
                    <a:gd name="connsiteX24" fmla="*/ 387348 w 916304"/>
                    <a:gd name="connsiteY24" fmla="*/ 644040 h 1114574"/>
                    <a:gd name="connsiteX25" fmla="*/ 288924 w 916304"/>
                    <a:gd name="connsiteY25" fmla="*/ 602764 h 1114574"/>
                    <a:gd name="connsiteX26" fmla="*/ 298448 w 916304"/>
                    <a:gd name="connsiteY26" fmla="*/ 536088 h 1114574"/>
                    <a:gd name="connsiteX27" fmla="*/ 212724 w 916304"/>
                    <a:gd name="connsiteY27" fmla="*/ 517040 h 1114574"/>
                    <a:gd name="connsiteX28" fmla="*/ 203200 w 916304"/>
                    <a:gd name="connsiteY28" fmla="*/ 377340 h 1114574"/>
                    <a:gd name="connsiteX29" fmla="*/ 123824 w 916304"/>
                    <a:gd name="connsiteY29" fmla="*/ 323364 h 1114574"/>
                    <a:gd name="connsiteX30" fmla="*/ 117472 w 916304"/>
                    <a:gd name="connsiteY30" fmla="*/ 272564 h 1114574"/>
                    <a:gd name="connsiteX31" fmla="*/ 69848 w 916304"/>
                    <a:gd name="connsiteY31" fmla="*/ 294788 h 1114574"/>
                    <a:gd name="connsiteX32" fmla="*/ 28576 w 916304"/>
                    <a:gd name="connsiteY32" fmla="*/ 297964 h 1114574"/>
                    <a:gd name="connsiteX33" fmla="*/ 0 w 916304"/>
                    <a:gd name="connsiteY33" fmla="*/ 174140 h 1114574"/>
                    <a:gd name="connsiteX34" fmla="*/ 76200 w 916304"/>
                    <a:gd name="connsiteY34" fmla="*/ 174140 h 1114574"/>
                    <a:gd name="connsiteX35" fmla="*/ 127000 w 916304"/>
                    <a:gd name="connsiteY35" fmla="*/ 136040 h 1114574"/>
                    <a:gd name="connsiteX36" fmla="*/ 200024 w 916304"/>
                    <a:gd name="connsiteY36" fmla="*/ 148740 h 1114574"/>
                    <a:gd name="connsiteX37" fmla="*/ 238124 w 916304"/>
                    <a:gd name="connsiteY37" fmla="*/ 91588 h 1114574"/>
                    <a:gd name="connsiteX38" fmla="*/ 336548 w 916304"/>
                    <a:gd name="connsiteY38" fmla="*/ 85240 h 1114574"/>
                    <a:gd name="connsiteX39" fmla="*/ 439224 w 916304"/>
                    <a:gd name="connsiteY39" fmla="*/ 0 h 1114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916304" h="1114574">
                      <a:moveTo>
                        <a:pt x="439224" y="0"/>
                      </a:moveTo>
                      <a:lnTo>
                        <a:pt x="476248" y="131276"/>
                      </a:lnTo>
                      <a:lnTo>
                        <a:pt x="666748" y="116988"/>
                      </a:lnTo>
                      <a:lnTo>
                        <a:pt x="726348" y="295788"/>
                      </a:lnTo>
                      <a:lnTo>
                        <a:pt x="718184" y="290344"/>
                      </a:lnTo>
                      <a:lnTo>
                        <a:pt x="687704" y="389404"/>
                      </a:lnTo>
                      <a:lnTo>
                        <a:pt x="756284" y="465604"/>
                      </a:lnTo>
                      <a:lnTo>
                        <a:pt x="802004" y="625624"/>
                      </a:lnTo>
                      <a:lnTo>
                        <a:pt x="748664" y="739924"/>
                      </a:lnTo>
                      <a:lnTo>
                        <a:pt x="786764" y="800884"/>
                      </a:lnTo>
                      <a:lnTo>
                        <a:pt x="771524" y="869464"/>
                      </a:lnTo>
                      <a:lnTo>
                        <a:pt x="901064" y="960904"/>
                      </a:lnTo>
                      <a:lnTo>
                        <a:pt x="916304" y="1037104"/>
                      </a:lnTo>
                      <a:lnTo>
                        <a:pt x="901064" y="1105684"/>
                      </a:lnTo>
                      <a:lnTo>
                        <a:pt x="852168" y="1114574"/>
                      </a:lnTo>
                      <a:lnTo>
                        <a:pt x="781048" y="1053614"/>
                      </a:lnTo>
                      <a:lnTo>
                        <a:pt x="676272" y="1031388"/>
                      </a:lnTo>
                      <a:lnTo>
                        <a:pt x="625472" y="939314"/>
                      </a:lnTo>
                      <a:lnTo>
                        <a:pt x="533400" y="913914"/>
                      </a:lnTo>
                      <a:lnTo>
                        <a:pt x="485776" y="948840"/>
                      </a:lnTo>
                      <a:lnTo>
                        <a:pt x="444500" y="920264"/>
                      </a:lnTo>
                      <a:lnTo>
                        <a:pt x="447672" y="847240"/>
                      </a:lnTo>
                      <a:lnTo>
                        <a:pt x="358776" y="805964"/>
                      </a:lnTo>
                      <a:lnTo>
                        <a:pt x="390524" y="729764"/>
                      </a:lnTo>
                      <a:lnTo>
                        <a:pt x="387348" y="644040"/>
                      </a:lnTo>
                      <a:lnTo>
                        <a:pt x="288924" y="602764"/>
                      </a:lnTo>
                      <a:lnTo>
                        <a:pt x="298448" y="536088"/>
                      </a:lnTo>
                      <a:lnTo>
                        <a:pt x="212724" y="517040"/>
                      </a:lnTo>
                      <a:lnTo>
                        <a:pt x="203200" y="377340"/>
                      </a:lnTo>
                      <a:lnTo>
                        <a:pt x="123824" y="323364"/>
                      </a:lnTo>
                      <a:lnTo>
                        <a:pt x="117472" y="272564"/>
                      </a:lnTo>
                      <a:lnTo>
                        <a:pt x="69848" y="294788"/>
                      </a:lnTo>
                      <a:lnTo>
                        <a:pt x="28576" y="297964"/>
                      </a:lnTo>
                      <a:lnTo>
                        <a:pt x="0" y="174140"/>
                      </a:lnTo>
                      <a:lnTo>
                        <a:pt x="76200" y="174140"/>
                      </a:lnTo>
                      <a:lnTo>
                        <a:pt x="127000" y="136040"/>
                      </a:lnTo>
                      <a:lnTo>
                        <a:pt x="200024" y="148740"/>
                      </a:lnTo>
                      <a:lnTo>
                        <a:pt x="238124" y="91588"/>
                      </a:lnTo>
                      <a:lnTo>
                        <a:pt x="336548" y="85240"/>
                      </a:lnTo>
                      <a:lnTo>
                        <a:pt x="4392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60605328-5FE2-46BE-9C3D-9D235673BD8B}"/>
                    </a:ext>
                  </a:extLst>
                </p:cNvPr>
                <p:cNvSpPr/>
                <p:nvPr/>
              </p:nvSpPr>
              <p:spPr>
                <a:xfrm>
                  <a:off x="42624376" y="19319876"/>
                  <a:ext cx="535304" cy="711200"/>
                </a:xfrm>
                <a:custGeom>
                  <a:avLst/>
                  <a:gdLst>
                    <a:gd name="connsiteX0" fmla="*/ 374648 w 535304"/>
                    <a:gd name="connsiteY0" fmla="*/ 0 h 711200"/>
                    <a:gd name="connsiteX1" fmla="*/ 450848 w 535304"/>
                    <a:gd name="connsiteY1" fmla="*/ 31748 h 711200"/>
                    <a:gd name="connsiteX2" fmla="*/ 520700 w 535304"/>
                    <a:gd name="connsiteY2" fmla="*/ 115568 h 711200"/>
                    <a:gd name="connsiteX3" fmla="*/ 504824 w 535304"/>
                    <a:gd name="connsiteY3" fmla="*/ 194944 h 711200"/>
                    <a:gd name="connsiteX4" fmla="*/ 535304 w 535304"/>
                    <a:gd name="connsiteY4" fmla="*/ 309244 h 711200"/>
                    <a:gd name="connsiteX5" fmla="*/ 489584 w 535304"/>
                    <a:gd name="connsiteY5" fmla="*/ 408304 h 711200"/>
                    <a:gd name="connsiteX6" fmla="*/ 504824 w 535304"/>
                    <a:gd name="connsiteY6" fmla="*/ 575944 h 711200"/>
                    <a:gd name="connsiteX7" fmla="*/ 500164 w 535304"/>
                    <a:gd name="connsiteY7" fmla="*/ 613226 h 711200"/>
                    <a:gd name="connsiteX8" fmla="*/ 385760 w 535304"/>
                    <a:gd name="connsiteY8" fmla="*/ 615948 h 711200"/>
                    <a:gd name="connsiteX9" fmla="*/ 314324 w 535304"/>
                    <a:gd name="connsiteY9" fmla="*/ 711200 h 711200"/>
                    <a:gd name="connsiteX10" fmla="*/ 247648 w 535304"/>
                    <a:gd name="connsiteY10" fmla="*/ 711200 h 711200"/>
                    <a:gd name="connsiteX11" fmla="*/ 209548 w 535304"/>
                    <a:gd name="connsiteY11" fmla="*/ 568324 h 711200"/>
                    <a:gd name="connsiteX12" fmla="*/ 176212 w 535304"/>
                    <a:gd name="connsiteY12" fmla="*/ 549274 h 711200"/>
                    <a:gd name="connsiteX13" fmla="*/ 152400 w 535304"/>
                    <a:gd name="connsiteY13" fmla="*/ 487362 h 711200"/>
                    <a:gd name="connsiteX14" fmla="*/ 80960 w 535304"/>
                    <a:gd name="connsiteY14" fmla="*/ 415924 h 711200"/>
                    <a:gd name="connsiteX15" fmla="*/ 17412 w 535304"/>
                    <a:gd name="connsiteY15" fmla="*/ 415924 h 711200"/>
                    <a:gd name="connsiteX16" fmla="*/ 34924 w 535304"/>
                    <a:gd name="connsiteY16" fmla="*/ 371474 h 711200"/>
                    <a:gd name="connsiteX17" fmla="*/ 0 w 535304"/>
                    <a:gd name="connsiteY17" fmla="*/ 342900 h 711200"/>
                    <a:gd name="connsiteX18" fmla="*/ 73024 w 535304"/>
                    <a:gd name="connsiteY18" fmla="*/ 301624 h 711200"/>
                    <a:gd name="connsiteX19" fmla="*/ 69848 w 535304"/>
                    <a:gd name="connsiteY19" fmla="*/ 238124 h 711200"/>
                    <a:gd name="connsiteX20" fmla="*/ 139700 w 535304"/>
                    <a:gd name="connsiteY20" fmla="*/ 234948 h 711200"/>
                    <a:gd name="connsiteX21" fmla="*/ 190500 w 535304"/>
                    <a:gd name="connsiteY21" fmla="*/ 158748 h 711200"/>
                    <a:gd name="connsiteX22" fmla="*/ 282576 w 535304"/>
                    <a:gd name="connsiteY22" fmla="*/ 152400 h 711200"/>
                    <a:gd name="connsiteX23" fmla="*/ 279400 w 535304"/>
                    <a:gd name="connsiteY23" fmla="*/ 92074 h 711200"/>
                    <a:gd name="connsiteX24" fmla="*/ 295272 w 535304"/>
                    <a:gd name="connsiteY24" fmla="*/ 31748 h 711200"/>
                    <a:gd name="connsiteX25" fmla="*/ 374648 w 535304"/>
                    <a:gd name="connsiteY25" fmla="*/ 0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35304" h="711200">
                      <a:moveTo>
                        <a:pt x="374648" y="0"/>
                      </a:moveTo>
                      <a:lnTo>
                        <a:pt x="450848" y="31748"/>
                      </a:lnTo>
                      <a:lnTo>
                        <a:pt x="520700" y="115568"/>
                      </a:lnTo>
                      <a:lnTo>
                        <a:pt x="504824" y="194944"/>
                      </a:lnTo>
                      <a:lnTo>
                        <a:pt x="535304" y="309244"/>
                      </a:lnTo>
                      <a:lnTo>
                        <a:pt x="489584" y="408304"/>
                      </a:lnTo>
                      <a:lnTo>
                        <a:pt x="504824" y="575944"/>
                      </a:lnTo>
                      <a:lnTo>
                        <a:pt x="500164" y="613226"/>
                      </a:lnTo>
                      <a:lnTo>
                        <a:pt x="385760" y="615948"/>
                      </a:lnTo>
                      <a:lnTo>
                        <a:pt x="314324" y="711200"/>
                      </a:lnTo>
                      <a:lnTo>
                        <a:pt x="247648" y="711200"/>
                      </a:lnTo>
                      <a:lnTo>
                        <a:pt x="209548" y="568324"/>
                      </a:lnTo>
                      <a:lnTo>
                        <a:pt x="176212" y="549274"/>
                      </a:lnTo>
                      <a:lnTo>
                        <a:pt x="152400" y="487362"/>
                      </a:lnTo>
                      <a:lnTo>
                        <a:pt x="80960" y="415924"/>
                      </a:lnTo>
                      <a:lnTo>
                        <a:pt x="17412" y="415924"/>
                      </a:lnTo>
                      <a:lnTo>
                        <a:pt x="34924" y="371474"/>
                      </a:lnTo>
                      <a:lnTo>
                        <a:pt x="0" y="342900"/>
                      </a:lnTo>
                      <a:lnTo>
                        <a:pt x="73024" y="301624"/>
                      </a:lnTo>
                      <a:lnTo>
                        <a:pt x="69848" y="238124"/>
                      </a:lnTo>
                      <a:lnTo>
                        <a:pt x="139700" y="234948"/>
                      </a:lnTo>
                      <a:lnTo>
                        <a:pt x="190500" y="158748"/>
                      </a:lnTo>
                      <a:lnTo>
                        <a:pt x="282576" y="152400"/>
                      </a:lnTo>
                      <a:lnTo>
                        <a:pt x="279400" y="92074"/>
                      </a:lnTo>
                      <a:lnTo>
                        <a:pt x="295272" y="31748"/>
                      </a:lnTo>
                      <a:lnTo>
                        <a:pt x="3746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D2182B70-7B8A-4D60-B540-1A2DDFFDE387}"/>
                    </a:ext>
                  </a:extLst>
                </p:cNvPr>
                <p:cNvSpPr/>
                <p:nvPr/>
              </p:nvSpPr>
              <p:spPr>
                <a:xfrm>
                  <a:off x="41442980" y="19232442"/>
                  <a:ext cx="933744" cy="1151058"/>
                </a:xfrm>
                <a:custGeom>
                  <a:avLst/>
                  <a:gdLst>
                    <a:gd name="connsiteX0" fmla="*/ 517092 w 933744"/>
                    <a:gd name="connsiteY0" fmla="*/ 0 h 1151058"/>
                    <a:gd name="connsiteX1" fmla="*/ 565444 w 933744"/>
                    <a:gd name="connsiteY1" fmla="*/ 17582 h 1151058"/>
                    <a:gd name="connsiteX2" fmla="*/ 613068 w 933744"/>
                    <a:gd name="connsiteY2" fmla="*/ 17582 h 1151058"/>
                    <a:gd name="connsiteX3" fmla="*/ 695620 w 933744"/>
                    <a:gd name="connsiteY3" fmla="*/ 65208 h 1151058"/>
                    <a:gd name="connsiteX4" fmla="*/ 774996 w 933744"/>
                    <a:gd name="connsiteY4" fmla="*/ 46158 h 1151058"/>
                    <a:gd name="connsiteX5" fmla="*/ 898820 w 933744"/>
                    <a:gd name="connsiteY5" fmla="*/ 106482 h 1151058"/>
                    <a:gd name="connsiteX6" fmla="*/ 892468 w 933744"/>
                    <a:gd name="connsiteY6" fmla="*/ 201734 h 1151058"/>
                    <a:gd name="connsiteX7" fmla="*/ 927396 w 933744"/>
                    <a:gd name="connsiteY7" fmla="*/ 236658 h 1151058"/>
                    <a:gd name="connsiteX8" fmla="*/ 933744 w 933744"/>
                    <a:gd name="connsiteY8" fmla="*/ 303334 h 1151058"/>
                    <a:gd name="connsiteX9" fmla="*/ 901996 w 933744"/>
                    <a:gd name="connsiteY9" fmla="*/ 366834 h 1151058"/>
                    <a:gd name="connsiteX10" fmla="*/ 790868 w 933744"/>
                    <a:gd name="connsiteY10" fmla="*/ 363658 h 1151058"/>
                    <a:gd name="connsiteX11" fmla="*/ 752772 w 933744"/>
                    <a:gd name="connsiteY11" fmla="*/ 423982 h 1151058"/>
                    <a:gd name="connsiteX12" fmla="*/ 730544 w 933744"/>
                    <a:gd name="connsiteY12" fmla="*/ 512882 h 1151058"/>
                    <a:gd name="connsiteX13" fmla="*/ 698796 w 933744"/>
                    <a:gd name="connsiteY13" fmla="*/ 554158 h 1151058"/>
                    <a:gd name="connsiteX14" fmla="*/ 698796 w 933744"/>
                    <a:gd name="connsiteY14" fmla="*/ 601782 h 1151058"/>
                    <a:gd name="connsiteX15" fmla="*/ 619420 w 933744"/>
                    <a:gd name="connsiteY15" fmla="*/ 608134 h 1151058"/>
                    <a:gd name="connsiteX16" fmla="*/ 587668 w 933744"/>
                    <a:gd name="connsiteY16" fmla="*/ 668458 h 1151058"/>
                    <a:gd name="connsiteX17" fmla="*/ 654344 w 933744"/>
                    <a:gd name="connsiteY17" fmla="*/ 693858 h 1151058"/>
                    <a:gd name="connsiteX18" fmla="*/ 651172 w 933744"/>
                    <a:gd name="connsiteY18" fmla="*/ 770058 h 1151058"/>
                    <a:gd name="connsiteX19" fmla="*/ 628944 w 933744"/>
                    <a:gd name="connsiteY19" fmla="*/ 792282 h 1151058"/>
                    <a:gd name="connsiteX20" fmla="*/ 641644 w 933744"/>
                    <a:gd name="connsiteY20" fmla="*/ 836734 h 1151058"/>
                    <a:gd name="connsiteX21" fmla="*/ 679588 w 933744"/>
                    <a:gd name="connsiteY21" fmla="*/ 879850 h 1151058"/>
                    <a:gd name="connsiteX22" fmla="*/ 667044 w 933744"/>
                    <a:gd name="connsiteY22" fmla="*/ 889122 h 1151058"/>
                    <a:gd name="connsiteX23" fmla="*/ 633708 w 933744"/>
                    <a:gd name="connsiteY23" fmla="*/ 941508 h 1151058"/>
                    <a:gd name="connsiteX24" fmla="*/ 633708 w 933744"/>
                    <a:gd name="connsiteY24" fmla="*/ 1063688 h 1151058"/>
                    <a:gd name="connsiteX25" fmla="*/ 619420 w 933744"/>
                    <a:gd name="connsiteY25" fmla="*/ 1051998 h 1151058"/>
                    <a:gd name="connsiteX26" fmla="*/ 581320 w 933744"/>
                    <a:gd name="connsiteY26" fmla="*/ 1112958 h 1151058"/>
                    <a:gd name="connsiteX27" fmla="*/ 474640 w 933744"/>
                    <a:gd name="connsiteY27" fmla="*/ 1128198 h 1151058"/>
                    <a:gd name="connsiteX28" fmla="*/ 375580 w 933744"/>
                    <a:gd name="connsiteY28" fmla="*/ 1090098 h 1151058"/>
                    <a:gd name="connsiteX29" fmla="*/ 253660 w 933744"/>
                    <a:gd name="connsiteY29" fmla="*/ 1151058 h 1151058"/>
                    <a:gd name="connsiteX30" fmla="*/ 169840 w 933744"/>
                    <a:gd name="connsiteY30" fmla="*/ 1051998 h 1151058"/>
                    <a:gd name="connsiteX31" fmla="*/ 32680 w 933744"/>
                    <a:gd name="connsiteY31" fmla="*/ 1074858 h 1151058"/>
                    <a:gd name="connsiteX32" fmla="*/ 0 w 933744"/>
                    <a:gd name="connsiteY32" fmla="*/ 1036732 h 1151058"/>
                    <a:gd name="connsiteX33" fmla="*/ 152696 w 933744"/>
                    <a:gd name="connsiteY33" fmla="*/ 860546 h 1151058"/>
                    <a:gd name="connsiteX34" fmla="*/ 243184 w 933744"/>
                    <a:gd name="connsiteY34" fmla="*/ 812922 h 1151058"/>
                    <a:gd name="connsiteX35" fmla="*/ 243184 w 933744"/>
                    <a:gd name="connsiteY35" fmla="*/ 741482 h 1151058"/>
                    <a:gd name="connsiteX36" fmla="*/ 343196 w 933744"/>
                    <a:gd name="connsiteY36" fmla="*/ 698622 h 1151058"/>
                    <a:gd name="connsiteX37" fmla="*/ 376532 w 933744"/>
                    <a:gd name="connsiteY37" fmla="*/ 636708 h 1151058"/>
                    <a:gd name="connsiteX38" fmla="*/ 386060 w 933744"/>
                    <a:gd name="connsiteY38" fmla="*/ 484308 h 1151058"/>
                    <a:gd name="connsiteX39" fmla="*/ 495596 w 933744"/>
                    <a:gd name="connsiteY39" fmla="*/ 484308 h 1151058"/>
                    <a:gd name="connsiteX40" fmla="*/ 590844 w 933744"/>
                    <a:gd name="connsiteY40" fmla="*/ 341434 h 1151058"/>
                    <a:gd name="connsiteX41" fmla="*/ 571796 w 933744"/>
                    <a:gd name="connsiteY41" fmla="*/ 203322 h 1151058"/>
                    <a:gd name="connsiteX42" fmla="*/ 500356 w 933744"/>
                    <a:gd name="connsiteY42" fmla="*/ 79496 h 1151058"/>
                    <a:gd name="connsiteX43" fmla="*/ 517092 w 933744"/>
                    <a:gd name="connsiteY43" fmla="*/ 0 h 1151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933744" h="1151058">
                      <a:moveTo>
                        <a:pt x="517092" y="0"/>
                      </a:moveTo>
                      <a:lnTo>
                        <a:pt x="565444" y="17582"/>
                      </a:lnTo>
                      <a:lnTo>
                        <a:pt x="613068" y="17582"/>
                      </a:lnTo>
                      <a:lnTo>
                        <a:pt x="695620" y="65208"/>
                      </a:lnTo>
                      <a:lnTo>
                        <a:pt x="774996" y="46158"/>
                      </a:lnTo>
                      <a:lnTo>
                        <a:pt x="898820" y="106482"/>
                      </a:lnTo>
                      <a:lnTo>
                        <a:pt x="892468" y="201734"/>
                      </a:lnTo>
                      <a:lnTo>
                        <a:pt x="927396" y="236658"/>
                      </a:lnTo>
                      <a:lnTo>
                        <a:pt x="933744" y="303334"/>
                      </a:lnTo>
                      <a:lnTo>
                        <a:pt x="901996" y="366834"/>
                      </a:lnTo>
                      <a:lnTo>
                        <a:pt x="790868" y="363658"/>
                      </a:lnTo>
                      <a:lnTo>
                        <a:pt x="752772" y="423982"/>
                      </a:lnTo>
                      <a:lnTo>
                        <a:pt x="730544" y="512882"/>
                      </a:lnTo>
                      <a:lnTo>
                        <a:pt x="698796" y="554158"/>
                      </a:lnTo>
                      <a:lnTo>
                        <a:pt x="698796" y="601782"/>
                      </a:lnTo>
                      <a:lnTo>
                        <a:pt x="619420" y="608134"/>
                      </a:lnTo>
                      <a:lnTo>
                        <a:pt x="587668" y="668458"/>
                      </a:lnTo>
                      <a:lnTo>
                        <a:pt x="654344" y="693858"/>
                      </a:lnTo>
                      <a:lnTo>
                        <a:pt x="651172" y="770058"/>
                      </a:lnTo>
                      <a:lnTo>
                        <a:pt x="628944" y="792282"/>
                      </a:lnTo>
                      <a:lnTo>
                        <a:pt x="641644" y="836734"/>
                      </a:lnTo>
                      <a:lnTo>
                        <a:pt x="679588" y="879850"/>
                      </a:lnTo>
                      <a:lnTo>
                        <a:pt x="667044" y="889122"/>
                      </a:lnTo>
                      <a:lnTo>
                        <a:pt x="633708" y="941508"/>
                      </a:lnTo>
                      <a:lnTo>
                        <a:pt x="633708" y="1063688"/>
                      </a:lnTo>
                      <a:lnTo>
                        <a:pt x="619420" y="1051998"/>
                      </a:lnTo>
                      <a:lnTo>
                        <a:pt x="581320" y="1112958"/>
                      </a:lnTo>
                      <a:lnTo>
                        <a:pt x="474640" y="1128198"/>
                      </a:lnTo>
                      <a:lnTo>
                        <a:pt x="375580" y="1090098"/>
                      </a:lnTo>
                      <a:lnTo>
                        <a:pt x="253660" y="1151058"/>
                      </a:lnTo>
                      <a:lnTo>
                        <a:pt x="169840" y="1051998"/>
                      </a:lnTo>
                      <a:lnTo>
                        <a:pt x="32680" y="1074858"/>
                      </a:lnTo>
                      <a:lnTo>
                        <a:pt x="0" y="1036732"/>
                      </a:lnTo>
                      <a:lnTo>
                        <a:pt x="152696" y="860546"/>
                      </a:lnTo>
                      <a:lnTo>
                        <a:pt x="243184" y="812922"/>
                      </a:lnTo>
                      <a:lnTo>
                        <a:pt x="243184" y="741482"/>
                      </a:lnTo>
                      <a:lnTo>
                        <a:pt x="343196" y="698622"/>
                      </a:lnTo>
                      <a:lnTo>
                        <a:pt x="376532" y="636708"/>
                      </a:lnTo>
                      <a:lnTo>
                        <a:pt x="386060" y="484308"/>
                      </a:lnTo>
                      <a:lnTo>
                        <a:pt x="495596" y="484308"/>
                      </a:lnTo>
                      <a:lnTo>
                        <a:pt x="590844" y="341434"/>
                      </a:lnTo>
                      <a:lnTo>
                        <a:pt x="571796" y="203322"/>
                      </a:lnTo>
                      <a:lnTo>
                        <a:pt x="500356" y="79496"/>
                      </a:lnTo>
                      <a:lnTo>
                        <a:pt x="5170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48AB76FD-87EF-4376-BA53-3C9C0DDF0768}"/>
                    </a:ext>
                  </a:extLst>
                </p:cNvPr>
                <p:cNvSpPr/>
                <p:nvPr/>
              </p:nvSpPr>
              <p:spPr>
                <a:xfrm>
                  <a:off x="41890812" y="17504592"/>
                  <a:ext cx="993912" cy="1065318"/>
                </a:xfrm>
                <a:custGeom>
                  <a:avLst/>
                  <a:gdLst>
                    <a:gd name="connsiteX0" fmla="*/ 452204 w 993912"/>
                    <a:gd name="connsiteY0" fmla="*/ 0 h 1065318"/>
                    <a:gd name="connsiteX1" fmla="*/ 543064 w 993912"/>
                    <a:gd name="connsiteY1" fmla="*/ 56332 h 1065318"/>
                    <a:gd name="connsiteX2" fmla="*/ 501788 w 993912"/>
                    <a:gd name="connsiteY2" fmla="*/ 107132 h 1065318"/>
                    <a:gd name="connsiteX3" fmla="*/ 501788 w 993912"/>
                    <a:gd name="connsiteY3" fmla="*/ 161108 h 1065318"/>
                    <a:gd name="connsiteX4" fmla="*/ 568464 w 993912"/>
                    <a:gd name="connsiteY4" fmla="*/ 170632 h 1065318"/>
                    <a:gd name="connsiteX5" fmla="*/ 606564 w 993912"/>
                    <a:gd name="connsiteY5" fmla="*/ 138884 h 1065318"/>
                    <a:gd name="connsiteX6" fmla="*/ 679588 w 993912"/>
                    <a:gd name="connsiteY6" fmla="*/ 142058 h 1065318"/>
                    <a:gd name="connsiteX7" fmla="*/ 739912 w 993912"/>
                    <a:gd name="connsiteY7" fmla="*/ 202384 h 1065318"/>
                    <a:gd name="connsiteX8" fmla="*/ 819288 w 993912"/>
                    <a:gd name="connsiteY8" fmla="*/ 135708 h 1065318"/>
                    <a:gd name="connsiteX9" fmla="*/ 873264 w 993912"/>
                    <a:gd name="connsiteY9" fmla="*/ 138884 h 1065318"/>
                    <a:gd name="connsiteX10" fmla="*/ 958988 w 993912"/>
                    <a:gd name="connsiteY10" fmla="*/ 262708 h 1065318"/>
                    <a:gd name="connsiteX11" fmla="*/ 930412 w 993912"/>
                    <a:gd name="connsiteY11" fmla="*/ 323032 h 1065318"/>
                    <a:gd name="connsiteX12" fmla="*/ 965340 w 993912"/>
                    <a:gd name="connsiteY12" fmla="*/ 418284 h 1065318"/>
                    <a:gd name="connsiteX13" fmla="*/ 993912 w 993912"/>
                    <a:gd name="connsiteY13" fmla="*/ 427808 h 1065318"/>
                    <a:gd name="connsiteX14" fmla="*/ 981212 w 993912"/>
                    <a:gd name="connsiteY14" fmla="*/ 478608 h 1065318"/>
                    <a:gd name="connsiteX15" fmla="*/ 990740 w 993912"/>
                    <a:gd name="connsiteY15" fmla="*/ 538932 h 1065318"/>
                    <a:gd name="connsiteX16" fmla="*/ 933588 w 993912"/>
                    <a:gd name="connsiteY16" fmla="*/ 570684 h 1065318"/>
                    <a:gd name="connsiteX17" fmla="*/ 644664 w 993912"/>
                    <a:gd name="connsiteY17" fmla="*/ 545284 h 1065318"/>
                    <a:gd name="connsiteX18" fmla="*/ 606564 w 993912"/>
                    <a:gd name="connsiteY18" fmla="*/ 589732 h 1065318"/>
                    <a:gd name="connsiteX19" fmla="*/ 555764 w 993912"/>
                    <a:gd name="connsiteY19" fmla="*/ 637358 h 1065318"/>
                    <a:gd name="connsiteX20" fmla="*/ 479564 w 993912"/>
                    <a:gd name="connsiteY20" fmla="*/ 551632 h 1065318"/>
                    <a:gd name="connsiteX21" fmla="*/ 435112 w 993912"/>
                    <a:gd name="connsiteY21" fmla="*/ 605608 h 1065318"/>
                    <a:gd name="connsiteX22" fmla="*/ 406540 w 993912"/>
                    <a:gd name="connsiteY22" fmla="*/ 824684 h 1065318"/>
                    <a:gd name="connsiteX23" fmla="*/ 231912 w 993912"/>
                    <a:gd name="connsiteY23" fmla="*/ 945332 h 1065318"/>
                    <a:gd name="connsiteX24" fmla="*/ 225564 w 993912"/>
                    <a:gd name="connsiteY24" fmla="*/ 1062808 h 1065318"/>
                    <a:gd name="connsiteX25" fmla="*/ 140252 w 993912"/>
                    <a:gd name="connsiteY25" fmla="*/ 1065318 h 1065318"/>
                    <a:gd name="connsiteX26" fmla="*/ 76340 w 993912"/>
                    <a:gd name="connsiteY26" fmla="*/ 1045346 h 1065318"/>
                    <a:gd name="connsiteX27" fmla="*/ 71404 w 993912"/>
                    <a:gd name="connsiteY27" fmla="*/ 1045346 h 1065318"/>
                    <a:gd name="connsiteX28" fmla="*/ 64908 w 993912"/>
                    <a:gd name="connsiteY28" fmla="*/ 973908 h 1065318"/>
                    <a:gd name="connsiteX29" fmla="*/ 34428 w 993912"/>
                    <a:gd name="connsiteY29" fmla="*/ 943428 h 1065318"/>
                    <a:gd name="connsiteX30" fmla="*/ 0 w 993912"/>
                    <a:gd name="connsiteY30" fmla="*/ 904408 h 1065318"/>
                    <a:gd name="connsiteX31" fmla="*/ 69988 w 993912"/>
                    <a:gd name="connsiteY31" fmla="*/ 827858 h 1065318"/>
                    <a:gd name="connsiteX32" fmla="*/ 89036 w 993912"/>
                    <a:gd name="connsiteY32" fmla="*/ 773884 h 1065318"/>
                    <a:gd name="connsiteX33" fmla="*/ 117612 w 993912"/>
                    <a:gd name="connsiteY33" fmla="*/ 738958 h 1065318"/>
                    <a:gd name="connsiteX34" fmla="*/ 108088 w 993912"/>
                    <a:gd name="connsiteY34" fmla="*/ 640532 h 1065318"/>
                    <a:gd name="connsiteX35" fmla="*/ 136664 w 993912"/>
                    <a:gd name="connsiteY35" fmla="*/ 592908 h 1065318"/>
                    <a:gd name="connsiteX36" fmla="*/ 120788 w 993912"/>
                    <a:gd name="connsiteY36" fmla="*/ 500832 h 1065318"/>
                    <a:gd name="connsiteX37" fmla="*/ 187464 w 993912"/>
                    <a:gd name="connsiteY37" fmla="*/ 440508 h 1065318"/>
                    <a:gd name="connsiteX38" fmla="*/ 155712 w 993912"/>
                    <a:gd name="connsiteY38" fmla="*/ 348432 h 1065318"/>
                    <a:gd name="connsiteX39" fmla="*/ 193812 w 993912"/>
                    <a:gd name="connsiteY39" fmla="*/ 157932 h 1065318"/>
                    <a:gd name="connsiteX40" fmla="*/ 377964 w 993912"/>
                    <a:gd name="connsiteY40" fmla="*/ 30932 h 1065318"/>
                    <a:gd name="connsiteX41" fmla="*/ 452204 w 993912"/>
                    <a:gd name="connsiteY41" fmla="*/ 0 h 1065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993912" h="1065318">
                      <a:moveTo>
                        <a:pt x="452204" y="0"/>
                      </a:moveTo>
                      <a:lnTo>
                        <a:pt x="543064" y="56332"/>
                      </a:lnTo>
                      <a:lnTo>
                        <a:pt x="501788" y="107132"/>
                      </a:lnTo>
                      <a:lnTo>
                        <a:pt x="501788" y="161108"/>
                      </a:lnTo>
                      <a:lnTo>
                        <a:pt x="568464" y="170632"/>
                      </a:lnTo>
                      <a:lnTo>
                        <a:pt x="606564" y="138884"/>
                      </a:lnTo>
                      <a:lnTo>
                        <a:pt x="679588" y="142058"/>
                      </a:lnTo>
                      <a:lnTo>
                        <a:pt x="739912" y="202384"/>
                      </a:lnTo>
                      <a:lnTo>
                        <a:pt x="819288" y="135708"/>
                      </a:lnTo>
                      <a:lnTo>
                        <a:pt x="873264" y="138884"/>
                      </a:lnTo>
                      <a:lnTo>
                        <a:pt x="958988" y="262708"/>
                      </a:lnTo>
                      <a:lnTo>
                        <a:pt x="930412" y="323032"/>
                      </a:lnTo>
                      <a:lnTo>
                        <a:pt x="965340" y="418284"/>
                      </a:lnTo>
                      <a:lnTo>
                        <a:pt x="993912" y="427808"/>
                      </a:lnTo>
                      <a:lnTo>
                        <a:pt x="981212" y="478608"/>
                      </a:lnTo>
                      <a:lnTo>
                        <a:pt x="990740" y="538932"/>
                      </a:lnTo>
                      <a:lnTo>
                        <a:pt x="933588" y="570684"/>
                      </a:lnTo>
                      <a:lnTo>
                        <a:pt x="644664" y="545284"/>
                      </a:lnTo>
                      <a:lnTo>
                        <a:pt x="606564" y="589732"/>
                      </a:lnTo>
                      <a:lnTo>
                        <a:pt x="555764" y="637358"/>
                      </a:lnTo>
                      <a:lnTo>
                        <a:pt x="479564" y="551632"/>
                      </a:lnTo>
                      <a:lnTo>
                        <a:pt x="435112" y="605608"/>
                      </a:lnTo>
                      <a:lnTo>
                        <a:pt x="406540" y="824684"/>
                      </a:lnTo>
                      <a:lnTo>
                        <a:pt x="231912" y="945332"/>
                      </a:lnTo>
                      <a:lnTo>
                        <a:pt x="225564" y="1062808"/>
                      </a:lnTo>
                      <a:lnTo>
                        <a:pt x="140252" y="1065318"/>
                      </a:lnTo>
                      <a:lnTo>
                        <a:pt x="76340" y="1045346"/>
                      </a:lnTo>
                      <a:lnTo>
                        <a:pt x="71404" y="1045346"/>
                      </a:lnTo>
                      <a:lnTo>
                        <a:pt x="64908" y="973908"/>
                      </a:lnTo>
                      <a:lnTo>
                        <a:pt x="34428" y="943428"/>
                      </a:lnTo>
                      <a:lnTo>
                        <a:pt x="0" y="904408"/>
                      </a:lnTo>
                      <a:lnTo>
                        <a:pt x="69988" y="827858"/>
                      </a:lnTo>
                      <a:lnTo>
                        <a:pt x="89036" y="773884"/>
                      </a:lnTo>
                      <a:lnTo>
                        <a:pt x="117612" y="738958"/>
                      </a:lnTo>
                      <a:lnTo>
                        <a:pt x="108088" y="640532"/>
                      </a:lnTo>
                      <a:lnTo>
                        <a:pt x="136664" y="592908"/>
                      </a:lnTo>
                      <a:lnTo>
                        <a:pt x="120788" y="500832"/>
                      </a:lnTo>
                      <a:lnTo>
                        <a:pt x="187464" y="440508"/>
                      </a:lnTo>
                      <a:lnTo>
                        <a:pt x="155712" y="348432"/>
                      </a:lnTo>
                      <a:lnTo>
                        <a:pt x="193812" y="157932"/>
                      </a:lnTo>
                      <a:lnTo>
                        <a:pt x="377964" y="30932"/>
                      </a:lnTo>
                      <a:lnTo>
                        <a:pt x="4522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0AA1A206-5EEA-4FA0-B367-C6B1992D0DAA}"/>
                    </a:ext>
                  </a:extLst>
                </p:cNvPr>
                <p:cNvSpPr/>
                <p:nvPr/>
              </p:nvSpPr>
              <p:spPr>
                <a:xfrm>
                  <a:off x="42020532" y="18235612"/>
                  <a:ext cx="839588" cy="709612"/>
                </a:xfrm>
                <a:custGeom>
                  <a:avLst/>
                  <a:gdLst>
                    <a:gd name="connsiteX0" fmla="*/ 722908 w 839588"/>
                    <a:gd name="connsiteY0" fmla="*/ 0 h 709612"/>
                    <a:gd name="connsiteX1" fmla="*/ 834824 w 839588"/>
                    <a:gd name="connsiteY1" fmla="*/ 33338 h 709612"/>
                    <a:gd name="connsiteX2" fmla="*/ 818156 w 839588"/>
                    <a:gd name="connsiteY2" fmla="*/ 73820 h 709612"/>
                    <a:gd name="connsiteX3" fmla="*/ 834824 w 839588"/>
                    <a:gd name="connsiteY3" fmla="*/ 145256 h 709612"/>
                    <a:gd name="connsiteX4" fmla="*/ 839588 w 839588"/>
                    <a:gd name="connsiteY4" fmla="*/ 261938 h 709612"/>
                    <a:gd name="connsiteX5" fmla="*/ 789580 w 839588"/>
                    <a:gd name="connsiteY5" fmla="*/ 283368 h 709612"/>
                    <a:gd name="connsiteX6" fmla="*/ 732432 w 839588"/>
                    <a:gd name="connsiteY6" fmla="*/ 350044 h 709612"/>
                    <a:gd name="connsiteX7" fmla="*/ 727668 w 839588"/>
                    <a:gd name="connsiteY7" fmla="*/ 440532 h 709612"/>
                    <a:gd name="connsiteX8" fmla="*/ 689568 w 839588"/>
                    <a:gd name="connsiteY8" fmla="*/ 411956 h 709612"/>
                    <a:gd name="connsiteX9" fmla="*/ 534788 w 839588"/>
                    <a:gd name="connsiteY9" fmla="*/ 435768 h 709612"/>
                    <a:gd name="connsiteX10" fmla="*/ 475256 w 839588"/>
                    <a:gd name="connsiteY10" fmla="*/ 350044 h 709612"/>
                    <a:gd name="connsiteX11" fmla="*/ 460968 w 839588"/>
                    <a:gd name="connsiteY11" fmla="*/ 330994 h 709612"/>
                    <a:gd name="connsiteX12" fmla="*/ 399056 w 839588"/>
                    <a:gd name="connsiteY12" fmla="*/ 435768 h 709612"/>
                    <a:gd name="connsiteX13" fmla="*/ 303804 w 839588"/>
                    <a:gd name="connsiteY13" fmla="*/ 450056 h 709612"/>
                    <a:gd name="connsiteX14" fmla="*/ 225224 w 839588"/>
                    <a:gd name="connsiteY14" fmla="*/ 571500 h 709612"/>
                    <a:gd name="connsiteX15" fmla="*/ 232368 w 839588"/>
                    <a:gd name="connsiteY15" fmla="*/ 650082 h 709612"/>
                    <a:gd name="connsiteX16" fmla="*/ 222844 w 839588"/>
                    <a:gd name="connsiteY16" fmla="*/ 690564 h 709612"/>
                    <a:gd name="connsiteX17" fmla="*/ 201412 w 839588"/>
                    <a:gd name="connsiteY17" fmla="*/ 709612 h 709612"/>
                    <a:gd name="connsiteX18" fmla="*/ 115688 w 839588"/>
                    <a:gd name="connsiteY18" fmla="*/ 611982 h 709612"/>
                    <a:gd name="connsiteX19" fmla="*/ 75204 w 839588"/>
                    <a:gd name="connsiteY19" fmla="*/ 581026 h 709612"/>
                    <a:gd name="connsiteX20" fmla="*/ 82348 w 839588"/>
                    <a:gd name="connsiteY20" fmla="*/ 516732 h 709612"/>
                    <a:gd name="connsiteX21" fmla="*/ 0 w 839588"/>
                    <a:gd name="connsiteY21" fmla="*/ 447828 h 709612"/>
                    <a:gd name="connsiteX22" fmla="*/ 3768 w 839588"/>
                    <a:gd name="connsiteY22" fmla="*/ 433388 h 709612"/>
                    <a:gd name="connsiteX23" fmla="*/ 22820 w 839588"/>
                    <a:gd name="connsiteY23" fmla="*/ 338138 h 709612"/>
                    <a:gd name="connsiteX24" fmla="*/ 10532 w 839588"/>
                    <a:gd name="connsiteY24" fmla="*/ 334298 h 709612"/>
                    <a:gd name="connsiteX25" fmla="*/ 95844 w 839588"/>
                    <a:gd name="connsiteY25" fmla="*/ 331788 h 709612"/>
                    <a:gd name="connsiteX26" fmla="*/ 95932 w 839588"/>
                    <a:gd name="connsiteY26" fmla="*/ 330158 h 709612"/>
                    <a:gd name="connsiteX27" fmla="*/ 99020 w 839588"/>
                    <a:gd name="connsiteY27" fmla="*/ 330994 h 709612"/>
                    <a:gd name="connsiteX28" fmla="*/ 246656 w 839588"/>
                    <a:gd name="connsiteY28" fmla="*/ 266700 h 709612"/>
                    <a:gd name="connsiteX29" fmla="*/ 322856 w 839588"/>
                    <a:gd name="connsiteY29" fmla="*/ 183356 h 709612"/>
                    <a:gd name="connsiteX30" fmla="*/ 370480 w 839588"/>
                    <a:gd name="connsiteY30" fmla="*/ 221456 h 709612"/>
                    <a:gd name="connsiteX31" fmla="*/ 430012 w 839588"/>
                    <a:gd name="connsiteY31" fmla="*/ 135732 h 709612"/>
                    <a:gd name="connsiteX32" fmla="*/ 508592 w 839588"/>
                    <a:gd name="connsiteY32" fmla="*/ 164308 h 709612"/>
                    <a:gd name="connsiteX33" fmla="*/ 556220 w 839588"/>
                    <a:gd name="connsiteY33" fmla="*/ 69056 h 709612"/>
                    <a:gd name="connsiteX34" fmla="*/ 572888 w 839588"/>
                    <a:gd name="connsiteY34" fmla="*/ 47626 h 709612"/>
                    <a:gd name="connsiteX35" fmla="*/ 722908 w 839588"/>
                    <a:gd name="connsiteY35" fmla="*/ 0 h 709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839588" h="709612">
                      <a:moveTo>
                        <a:pt x="722908" y="0"/>
                      </a:moveTo>
                      <a:lnTo>
                        <a:pt x="834824" y="33338"/>
                      </a:lnTo>
                      <a:lnTo>
                        <a:pt x="818156" y="73820"/>
                      </a:lnTo>
                      <a:lnTo>
                        <a:pt x="834824" y="145256"/>
                      </a:lnTo>
                      <a:lnTo>
                        <a:pt x="839588" y="261938"/>
                      </a:lnTo>
                      <a:lnTo>
                        <a:pt x="789580" y="283368"/>
                      </a:lnTo>
                      <a:lnTo>
                        <a:pt x="732432" y="350044"/>
                      </a:lnTo>
                      <a:lnTo>
                        <a:pt x="727668" y="440532"/>
                      </a:lnTo>
                      <a:lnTo>
                        <a:pt x="689568" y="411956"/>
                      </a:lnTo>
                      <a:lnTo>
                        <a:pt x="534788" y="435768"/>
                      </a:lnTo>
                      <a:lnTo>
                        <a:pt x="475256" y="350044"/>
                      </a:lnTo>
                      <a:lnTo>
                        <a:pt x="460968" y="330994"/>
                      </a:lnTo>
                      <a:lnTo>
                        <a:pt x="399056" y="435768"/>
                      </a:lnTo>
                      <a:lnTo>
                        <a:pt x="303804" y="450056"/>
                      </a:lnTo>
                      <a:lnTo>
                        <a:pt x="225224" y="571500"/>
                      </a:lnTo>
                      <a:lnTo>
                        <a:pt x="232368" y="650082"/>
                      </a:lnTo>
                      <a:lnTo>
                        <a:pt x="222844" y="690564"/>
                      </a:lnTo>
                      <a:lnTo>
                        <a:pt x="201412" y="709612"/>
                      </a:lnTo>
                      <a:lnTo>
                        <a:pt x="115688" y="611982"/>
                      </a:lnTo>
                      <a:cubicBezTo>
                        <a:pt x="88532" y="595010"/>
                        <a:pt x="102236" y="605052"/>
                        <a:pt x="75204" y="581026"/>
                      </a:cubicBezTo>
                      <a:lnTo>
                        <a:pt x="82348" y="516732"/>
                      </a:lnTo>
                      <a:lnTo>
                        <a:pt x="0" y="447828"/>
                      </a:lnTo>
                      <a:lnTo>
                        <a:pt x="3768" y="433388"/>
                      </a:lnTo>
                      <a:lnTo>
                        <a:pt x="22820" y="338138"/>
                      </a:lnTo>
                      <a:lnTo>
                        <a:pt x="10532" y="334298"/>
                      </a:lnTo>
                      <a:lnTo>
                        <a:pt x="95844" y="331788"/>
                      </a:lnTo>
                      <a:lnTo>
                        <a:pt x="95932" y="330158"/>
                      </a:lnTo>
                      <a:lnTo>
                        <a:pt x="99020" y="330994"/>
                      </a:lnTo>
                      <a:lnTo>
                        <a:pt x="246656" y="266700"/>
                      </a:lnTo>
                      <a:lnTo>
                        <a:pt x="322856" y="183356"/>
                      </a:lnTo>
                      <a:lnTo>
                        <a:pt x="370480" y="221456"/>
                      </a:lnTo>
                      <a:lnTo>
                        <a:pt x="430012" y="135732"/>
                      </a:lnTo>
                      <a:lnTo>
                        <a:pt x="508592" y="164308"/>
                      </a:lnTo>
                      <a:lnTo>
                        <a:pt x="556220" y="69056"/>
                      </a:lnTo>
                      <a:lnTo>
                        <a:pt x="572888" y="47626"/>
                      </a:lnTo>
                      <a:lnTo>
                        <a:pt x="72290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DC647206-D087-40BF-999B-EF3E28F320A6}"/>
                    </a:ext>
                  </a:extLst>
                </p:cNvPr>
                <p:cNvSpPr/>
                <p:nvPr/>
              </p:nvSpPr>
              <p:spPr>
                <a:xfrm>
                  <a:off x="43307792" y="17719518"/>
                  <a:ext cx="778352" cy="544004"/>
                </a:xfrm>
                <a:custGeom>
                  <a:avLst/>
                  <a:gdLst>
                    <a:gd name="connsiteX0" fmla="*/ 371104 w 778352"/>
                    <a:gd name="connsiteY0" fmla="*/ 0 h 544004"/>
                    <a:gd name="connsiteX1" fmla="*/ 370684 w 778352"/>
                    <a:gd name="connsiteY1" fmla="*/ 9682 h 544004"/>
                    <a:gd name="connsiteX2" fmla="*/ 411960 w 778352"/>
                    <a:gd name="connsiteY2" fmla="*/ 38258 h 544004"/>
                    <a:gd name="connsiteX3" fmla="*/ 459584 w 778352"/>
                    <a:gd name="connsiteY3" fmla="*/ 3332 h 544004"/>
                    <a:gd name="connsiteX4" fmla="*/ 551656 w 778352"/>
                    <a:gd name="connsiteY4" fmla="*/ 28732 h 544004"/>
                    <a:gd name="connsiteX5" fmla="*/ 602456 w 778352"/>
                    <a:gd name="connsiteY5" fmla="*/ 120806 h 544004"/>
                    <a:gd name="connsiteX6" fmla="*/ 707232 w 778352"/>
                    <a:gd name="connsiteY6" fmla="*/ 143032 h 544004"/>
                    <a:gd name="connsiteX7" fmla="*/ 778352 w 778352"/>
                    <a:gd name="connsiteY7" fmla="*/ 203992 h 544004"/>
                    <a:gd name="connsiteX8" fmla="*/ 743428 w 778352"/>
                    <a:gd name="connsiteY8" fmla="*/ 210342 h 544004"/>
                    <a:gd name="connsiteX9" fmla="*/ 697708 w 778352"/>
                    <a:gd name="connsiteY9" fmla="*/ 423702 h 544004"/>
                    <a:gd name="connsiteX10" fmla="*/ 601900 w 778352"/>
                    <a:gd name="connsiteY10" fmla="*/ 531484 h 544004"/>
                    <a:gd name="connsiteX11" fmla="*/ 511972 w 778352"/>
                    <a:gd name="connsiteY11" fmla="*/ 525620 h 544004"/>
                    <a:gd name="connsiteX12" fmla="*/ 487020 w 778352"/>
                    <a:gd name="connsiteY12" fmla="*/ 544004 h 544004"/>
                    <a:gd name="connsiteX13" fmla="*/ 411960 w 778352"/>
                    <a:gd name="connsiteY13" fmla="*/ 473232 h 544004"/>
                    <a:gd name="connsiteX14" fmla="*/ 300832 w 778352"/>
                    <a:gd name="connsiteY14" fmla="*/ 324006 h 544004"/>
                    <a:gd name="connsiteX15" fmla="*/ 189708 w 778352"/>
                    <a:gd name="connsiteY15" fmla="*/ 365282 h 544004"/>
                    <a:gd name="connsiteX16" fmla="*/ 110332 w 778352"/>
                    <a:gd name="connsiteY16" fmla="*/ 365282 h 544004"/>
                    <a:gd name="connsiteX17" fmla="*/ 18256 w 778352"/>
                    <a:gd name="connsiteY17" fmla="*/ 311306 h 544004"/>
                    <a:gd name="connsiteX18" fmla="*/ 18052 w 778352"/>
                    <a:gd name="connsiteY18" fmla="*/ 313766 h 544004"/>
                    <a:gd name="connsiteX19" fmla="*/ 0 w 778352"/>
                    <a:gd name="connsiteY19" fmla="*/ 266062 h 544004"/>
                    <a:gd name="connsiteX20" fmla="*/ 35720 w 778352"/>
                    <a:gd name="connsiteY20" fmla="*/ 108902 h 544004"/>
                    <a:gd name="connsiteX21" fmla="*/ 80964 w 778352"/>
                    <a:gd name="connsiteY21" fmla="*/ 80326 h 544004"/>
                    <a:gd name="connsiteX22" fmla="*/ 288132 w 778352"/>
                    <a:gd name="connsiteY22" fmla="*/ 75562 h 544004"/>
                    <a:gd name="connsiteX23" fmla="*/ 323852 w 778352"/>
                    <a:gd name="connsiteY23" fmla="*/ 13650 h 544004"/>
                    <a:gd name="connsiteX24" fmla="*/ 371104 w 778352"/>
                    <a:gd name="connsiteY24" fmla="*/ 0 h 54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78352" h="544004">
                      <a:moveTo>
                        <a:pt x="371104" y="0"/>
                      </a:moveTo>
                      <a:lnTo>
                        <a:pt x="370684" y="9682"/>
                      </a:lnTo>
                      <a:lnTo>
                        <a:pt x="411960" y="38258"/>
                      </a:lnTo>
                      <a:lnTo>
                        <a:pt x="459584" y="3332"/>
                      </a:lnTo>
                      <a:lnTo>
                        <a:pt x="551656" y="28732"/>
                      </a:lnTo>
                      <a:lnTo>
                        <a:pt x="602456" y="120806"/>
                      </a:lnTo>
                      <a:lnTo>
                        <a:pt x="707232" y="143032"/>
                      </a:lnTo>
                      <a:lnTo>
                        <a:pt x="778352" y="203992"/>
                      </a:lnTo>
                      <a:lnTo>
                        <a:pt x="743428" y="210342"/>
                      </a:lnTo>
                      <a:lnTo>
                        <a:pt x="697708" y="423702"/>
                      </a:lnTo>
                      <a:lnTo>
                        <a:pt x="601900" y="531484"/>
                      </a:lnTo>
                      <a:lnTo>
                        <a:pt x="511972" y="525620"/>
                      </a:lnTo>
                      <a:lnTo>
                        <a:pt x="487020" y="544004"/>
                      </a:lnTo>
                      <a:lnTo>
                        <a:pt x="411960" y="473232"/>
                      </a:lnTo>
                      <a:lnTo>
                        <a:pt x="300832" y="324006"/>
                      </a:lnTo>
                      <a:lnTo>
                        <a:pt x="189708" y="365282"/>
                      </a:lnTo>
                      <a:lnTo>
                        <a:pt x="110332" y="365282"/>
                      </a:lnTo>
                      <a:lnTo>
                        <a:pt x="18256" y="311306"/>
                      </a:lnTo>
                      <a:lnTo>
                        <a:pt x="18052" y="313766"/>
                      </a:lnTo>
                      <a:lnTo>
                        <a:pt x="0" y="266062"/>
                      </a:lnTo>
                      <a:lnTo>
                        <a:pt x="35720" y="108902"/>
                      </a:lnTo>
                      <a:lnTo>
                        <a:pt x="80964" y="80326"/>
                      </a:lnTo>
                      <a:lnTo>
                        <a:pt x="288132" y="75562"/>
                      </a:lnTo>
                      <a:lnTo>
                        <a:pt x="323852" y="13650"/>
                      </a:lnTo>
                      <a:lnTo>
                        <a:pt x="3711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B334CF93-E35B-4E9A-A58F-30765DFAC0D7}"/>
                    </a:ext>
                  </a:extLst>
                </p:cNvPr>
                <p:cNvSpPr/>
                <p:nvPr/>
              </p:nvSpPr>
              <p:spPr>
                <a:xfrm>
                  <a:off x="42841068" y="18806774"/>
                  <a:ext cx="810336" cy="628670"/>
                </a:xfrm>
                <a:custGeom>
                  <a:avLst/>
                  <a:gdLst>
                    <a:gd name="connsiteX0" fmla="*/ 39944 w 810336"/>
                    <a:gd name="connsiteY0" fmla="*/ 0 h 628670"/>
                    <a:gd name="connsiteX1" fmla="*/ 40484 w 810336"/>
                    <a:gd name="connsiteY1" fmla="*/ 338 h 628670"/>
                    <a:gd name="connsiteX2" fmla="*/ 173832 w 810336"/>
                    <a:gd name="connsiteY2" fmla="*/ 338 h 628670"/>
                    <a:gd name="connsiteX3" fmla="*/ 207172 w 810336"/>
                    <a:gd name="connsiteY3" fmla="*/ 152738 h 628670"/>
                    <a:gd name="connsiteX4" fmla="*/ 278608 w 810336"/>
                    <a:gd name="connsiteY4" fmla="*/ 90826 h 628670"/>
                    <a:gd name="connsiteX5" fmla="*/ 316708 w 810336"/>
                    <a:gd name="connsiteY5" fmla="*/ 119402 h 628670"/>
                    <a:gd name="connsiteX6" fmla="*/ 373856 w 810336"/>
                    <a:gd name="connsiteY6" fmla="*/ 76538 h 628670"/>
                    <a:gd name="connsiteX7" fmla="*/ 397668 w 810336"/>
                    <a:gd name="connsiteY7" fmla="*/ 90826 h 628670"/>
                    <a:gd name="connsiteX8" fmla="*/ 392908 w 810336"/>
                    <a:gd name="connsiteY8" fmla="*/ 147976 h 628670"/>
                    <a:gd name="connsiteX9" fmla="*/ 488156 w 810336"/>
                    <a:gd name="connsiteY9" fmla="*/ 147976 h 628670"/>
                    <a:gd name="connsiteX10" fmla="*/ 540544 w 810336"/>
                    <a:gd name="connsiteY10" fmla="*/ 200364 h 628670"/>
                    <a:gd name="connsiteX11" fmla="*/ 602456 w 810336"/>
                    <a:gd name="connsiteY11" fmla="*/ 190838 h 628670"/>
                    <a:gd name="connsiteX12" fmla="*/ 654844 w 810336"/>
                    <a:gd name="connsiteY12" fmla="*/ 257514 h 628670"/>
                    <a:gd name="connsiteX13" fmla="*/ 745332 w 810336"/>
                    <a:gd name="connsiteY13" fmla="*/ 243226 h 628670"/>
                    <a:gd name="connsiteX14" fmla="*/ 810336 w 810336"/>
                    <a:gd name="connsiteY14" fmla="*/ 260184 h 628670"/>
                    <a:gd name="connsiteX15" fmla="*/ 806292 w 810336"/>
                    <a:gd name="connsiteY15" fmla="*/ 296566 h 628670"/>
                    <a:gd name="connsiteX16" fmla="*/ 752952 w 810336"/>
                    <a:gd name="connsiteY16" fmla="*/ 334666 h 628670"/>
                    <a:gd name="connsiteX17" fmla="*/ 714852 w 810336"/>
                    <a:gd name="connsiteY17" fmla="*/ 448966 h 628670"/>
                    <a:gd name="connsiteX18" fmla="*/ 714852 w 810336"/>
                    <a:gd name="connsiteY18" fmla="*/ 525166 h 628670"/>
                    <a:gd name="connsiteX19" fmla="*/ 699612 w 810336"/>
                    <a:gd name="connsiteY19" fmla="*/ 548026 h 628670"/>
                    <a:gd name="connsiteX20" fmla="*/ 623412 w 810336"/>
                    <a:gd name="connsiteY20" fmla="*/ 570886 h 628670"/>
                    <a:gd name="connsiteX21" fmla="*/ 585312 w 810336"/>
                    <a:gd name="connsiteY21" fmla="*/ 593746 h 628670"/>
                    <a:gd name="connsiteX22" fmla="*/ 310992 w 810336"/>
                    <a:gd name="connsiteY22" fmla="*/ 593746 h 628670"/>
                    <a:gd name="connsiteX23" fmla="*/ 304008 w 810336"/>
                    <a:gd name="connsiteY23" fmla="*/ 628670 h 628670"/>
                    <a:gd name="connsiteX24" fmla="*/ 234156 w 810336"/>
                    <a:gd name="connsiteY24" fmla="*/ 544850 h 628670"/>
                    <a:gd name="connsiteX25" fmla="*/ 165272 w 810336"/>
                    <a:gd name="connsiteY25" fmla="*/ 516150 h 628670"/>
                    <a:gd name="connsiteX26" fmla="*/ 145256 w 810336"/>
                    <a:gd name="connsiteY26" fmla="*/ 457538 h 628670"/>
                    <a:gd name="connsiteX27" fmla="*/ 107156 w 810336"/>
                    <a:gd name="connsiteY27" fmla="*/ 440870 h 628670"/>
                    <a:gd name="connsiteX28" fmla="*/ 66676 w 810336"/>
                    <a:gd name="connsiteY28" fmla="*/ 426582 h 628670"/>
                    <a:gd name="connsiteX29" fmla="*/ 57152 w 810336"/>
                    <a:gd name="connsiteY29" fmla="*/ 381338 h 628670"/>
                    <a:gd name="connsiteX30" fmla="*/ 23812 w 810336"/>
                    <a:gd name="connsiteY30" fmla="*/ 386102 h 628670"/>
                    <a:gd name="connsiteX31" fmla="*/ 0 w 810336"/>
                    <a:gd name="connsiteY31" fmla="*/ 338476 h 628670"/>
                    <a:gd name="connsiteX32" fmla="*/ 71436 w 810336"/>
                    <a:gd name="connsiteY32" fmla="*/ 257514 h 628670"/>
                    <a:gd name="connsiteX33" fmla="*/ 50008 w 810336"/>
                    <a:gd name="connsiteY33" fmla="*/ 233702 h 628670"/>
                    <a:gd name="connsiteX34" fmla="*/ 45244 w 810336"/>
                    <a:gd name="connsiteY34" fmla="*/ 131306 h 628670"/>
                    <a:gd name="connsiteX35" fmla="*/ 28576 w 810336"/>
                    <a:gd name="connsiteY35" fmla="*/ 109876 h 628670"/>
                    <a:gd name="connsiteX36" fmla="*/ 39944 w 810336"/>
                    <a:gd name="connsiteY36" fmla="*/ 0 h 628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810336" h="628670">
                      <a:moveTo>
                        <a:pt x="39944" y="0"/>
                      </a:moveTo>
                      <a:lnTo>
                        <a:pt x="40484" y="338"/>
                      </a:lnTo>
                      <a:lnTo>
                        <a:pt x="173832" y="338"/>
                      </a:lnTo>
                      <a:lnTo>
                        <a:pt x="207172" y="152738"/>
                      </a:lnTo>
                      <a:lnTo>
                        <a:pt x="278608" y="90826"/>
                      </a:lnTo>
                      <a:lnTo>
                        <a:pt x="316708" y="119402"/>
                      </a:lnTo>
                      <a:lnTo>
                        <a:pt x="373856" y="76538"/>
                      </a:lnTo>
                      <a:lnTo>
                        <a:pt x="397668" y="90826"/>
                      </a:lnTo>
                      <a:lnTo>
                        <a:pt x="392908" y="147976"/>
                      </a:lnTo>
                      <a:lnTo>
                        <a:pt x="488156" y="147976"/>
                      </a:lnTo>
                      <a:lnTo>
                        <a:pt x="540544" y="200364"/>
                      </a:lnTo>
                      <a:lnTo>
                        <a:pt x="602456" y="190838"/>
                      </a:lnTo>
                      <a:lnTo>
                        <a:pt x="654844" y="257514"/>
                      </a:lnTo>
                      <a:lnTo>
                        <a:pt x="745332" y="243226"/>
                      </a:lnTo>
                      <a:lnTo>
                        <a:pt x="810336" y="260184"/>
                      </a:lnTo>
                      <a:lnTo>
                        <a:pt x="806292" y="296566"/>
                      </a:lnTo>
                      <a:lnTo>
                        <a:pt x="752952" y="334666"/>
                      </a:lnTo>
                      <a:lnTo>
                        <a:pt x="714852" y="448966"/>
                      </a:lnTo>
                      <a:lnTo>
                        <a:pt x="714852" y="525166"/>
                      </a:lnTo>
                      <a:lnTo>
                        <a:pt x="699612" y="548026"/>
                      </a:lnTo>
                      <a:lnTo>
                        <a:pt x="623412" y="570886"/>
                      </a:lnTo>
                      <a:lnTo>
                        <a:pt x="585312" y="593746"/>
                      </a:lnTo>
                      <a:lnTo>
                        <a:pt x="310992" y="593746"/>
                      </a:lnTo>
                      <a:lnTo>
                        <a:pt x="304008" y="628670"/>
                      </a:lnTo>
                      <a:lnTo>
                        <a:pt x="234156" y="544850"/>
                      </a:lnTo>
                      <a:lnTo>
                        <a:pt x="165272" y="516150"/>
                      </a:lnTo>
                      <a:lnTo>
                        <a:pt x="145256" y="457538"/>
                      </a:lnTo>
                      <a:lnTo>
                        <a:pt x="107156" y="440870"/>
                      </a:lnTo>
                      <a:lnTo>
                        <a:pt x="66676" y="426582"/>
                      </a:lnTo>
                      <a:lnTo>
                        <a:pt x="57152" y="381338"/>
                      </a:lnTo>
                      <a:lnTo>
                        <a:pt x="23812" y="386102"/>
                      </a:lnTo>
                      <a:lnTo>
                        <a:pt x="0" y="338476"/>
                      </a:lnTo>
                      <a:lnTo>
                        <a:pt x="71436" y="257514"/>
                      </a:lnTo>
                      <a:lnTo>
                        <a:pt x="50008" y="233702"/>
                      </a:lnTo>
                      <a:lnTo>
                        <a:pt x="45244" y="131306"/>
                      </a:lnTo>
                      <a:lnTo>
                        <a:pt x="28576" y="109876"/>
                      </a:lnTo>
                      <a:lnTo>
                        <a:pt x="399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7807ADB2-50A7-4194-9B68-97E6615720A8}"/>
                    </a:ext>
                  </a:extLst>
                </p:cNvPr>
                <p:cNvSpPr/>
                <p:nvPr/>
              </p:nvSpPr>
              <p:spPr>
                <a:xfrm>
                  <a:off x="42030648" y="19402424"/>
                  <a:ext cx="666752" cy="709868"/>
                </a:xfrm>
                <a:custGeom>
                  <a:avLst/>
                  <a:gdLst>
                    <a:gd name="connsiteX0" fmla="*/ 434184 w 666752"/>
                    <a:gd name="connsiteY0" fmla="*/ 0 h 709868"/>
                    <a:gd name="connsiteX1" fmla="*/ 491332 w 666752"/>
                    <a:gd name="connsiteY1" fmla="*/ 57152 h 709868"/>
                    <a:gd name="connsiteX2" fmla="*/ 550864 w 666752"/>
                    <a:gd name="connsiteY2" fmla="*/ 59532 h 709868"/>
                    <a:gd name="connsiteX3" fmla="*/ 664548 w 666752"/>
                    <a:gd name="connsiteY3" fmla="*/ 175020 h 709868"/>
                    <a:gd name="connsiteX4" fmla="*/ 666752 w 666752"/>
                    <a:gd name="connsiteY4" fmla="*/ 219076 h 709868"/>
                    <a:gd name="connsiteX5" fmla="*/ 593728 w 666752"/>
                    <a:gd name="connsiteY5" fmla="*/ 260352 h 709868"/>
                    <a:gd name="connsiteX6" fmla="*/ 628652 w 666752"/>
                    <a:gd name="connsiteY6" fmla="*/ 288926 h 709868"/>
                    <a:gd name="connsiteX7" fmla="*/ 611140 w 666752"/>
                    <a:gd name="connsiteY7" fmla="*/ 333376 h 709868"/>
                    <a:gd name="connsiteX8" fmla="*/ 574676 w 666752"/>
                    <a:gd name="connsiteY8" fmla="*/ 333376 h 709868"/>
                    <a:gd name="connsiteX9" fmla="*/ 469904 w 666752"/>
                    <a:gd name="connsiteY9" fmla="*/ 342900 h 709868"/>
                    <a:gd name="connsiteX10" fmla="*/ 403228 w 666752"/>
                    <a:gd name="connsiteY10" fmla="*/ 409576 h 709868"/>
                    <a:gd name="connsiteX11" fmla="*/ 412752 w 666752"/>
                    <a:gd name="connsiteY11" fmla="*/ 452440 h 709868"/>
                    <a:gd name="connsiteX12" fmla="*/ 365128 w 666752"/>
                    <a:gd name="connsiteY12" fmla="*/ 466726 h 709868"/>
                    <a:gd name="connsiteX13" fmla="*/ 303216 w 666752"/>
                    <a:gd name="connsiteY13" fmla="*/ 609600 h 709868"/>
                    <a:gd name="connsiteX14" fmla="*/ 188916 w 666752"/>
                    <a:gd name="connsiteY14" fmla="*/ 638176 h 709868"/>
                    <a:gd name="connsiteX15" fmla="*/ 91920 w 666752"/>
                    <a:gd name="connsiteY15" fmla="*/ 709868 h 709868"/>
                    <a:gd name="connsiteX16" fmla="*/ 53976 w 666752"/>
                    <a:gd name="connsiteY16" fmla="*/ 666752 h 709868"/>
                    <a:gd name="connsiteX17" fmla="*/ 41276 w 666752"/>
                    <a:gd name="connsiteY17" fmla="*/ 622300 h 709868"/>
                    <a:gd name="connsiteX18" fmla="*/ 63504 w 666752"/>
                    <a:gd name="connsiteY18" fmla="*/ 600076 h 709868"/>
                    <a:gd name="connsiteX19" fmla="*/ 66676 w 666752"/>
                    <a:gd name="connsiteY19" fmla="*/ 523876 h 709868"/>
                    <a:gd name="connsiteX20" fmla="*/ 0 w 666752"/>
                    <a:gd name="connsiteY20" fmla="*/ 498476 h 709868"/>
                    <a:gd name="connsiteX21" fmla="*/ 31752 w 666752"/>
                    <a:gd name="connsiteY21" fmla="*/ 438152 h 709868"/>
                    <a:gd name="connsiteX22" fmla="*/ 111128 w 666752"/>
                    <a:gd name="connsiteY22" fmla="*/ 431800 h 709868"/>
                    <a:gd name="connsiteX23" fmla="*/ 111128 w 666752"/>
                    <a:gd name="connsiteY23" fmla="*/ 384176 h 709868"/>
                    <a:gd name="connsiteX24" fmla="*/ 142876 w 666752"/>
                    <a:gd name="connsiteY24" fmla="*/ 342900 h 709868"/>
                    <a:gd name="connsiteX25" fmla="*/ 165104 w 666752"/>
                    <a:gd name="connsiteY25" fmla="*/ 254000 h 709868"/>
                    <a:gd name="connsiteX26" fmla="*/ 203200 w 666752"/>
                    <a:gd name="connsiteY26" fmla="*/ 193676 h 709868"/>
                    <a:gd name="connsiteX27" fmla="*/ 314328 w 666752"/>
                    <a:gd name="connsiteY27" fmla="*/ 196852 h 709868"/>
                    <a:gd name="connsiteX28" fmla="*/ 346076 w 666752"/>
                    <a:gd name="connsiteY28" fmla="*/ 133352 h 709868"/>
                    <a:gd name="connsiteX29" fmla="*/ 340540 w 666752"/>
                    <a:gd name="connsiteY29" fmla="*/ 75200 h 709868"/>
                    <a:gd name="connsiteX30" fmla="*/ 434184 w 666752"/>
                    <a:gd name="connsiteY30" fmla="*/ 0 h 709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666752" h="709868">
                      <a:moveTo>
                        <a:pt x="434184" y="0"/>
                      </a:moveTo>
                      <a:lnTo>
                        <a:pt x="491332" y="57152"/>
                      </a:lnTo>
                      <a:lnTo>
                        <a:pt x="550864" y="59532"/>
                      </a:lnTo>
                      <a:lnTo>
                        <a:pt x="664548" y="175020"/>
                      </a:lnTo>
                      <a:lnTo>
                        <a:pt x="666752" y="219076"/>
                      </a:lnTo>
                      <a:lnTo>
                        <a:pt x="593728" y="260352"/>
                      </a:lnTo>
                      <a:lnTo>
                        <a:pt x="628652" y="288926"/>
                      </a:lnTo>
                      <a:lnTo>
                        <a:pt x="611140" y="333376"/>
                      </a:lnTo>
                      <a:lnTo>
                        <a:pt x="574676" y="333376"/>
                      </a:lnTo>
                      <a:lnTo>
                        <a:pt x="469904" y="342900"/>
                      </a:lnTo>
                      <a:lnTo>
                        <a:pt x="403228" y="409576"/>
                      </a:lnTo>
                      <a:lnTo>
                        <a:pt x="412752" y="452440"/>
                      </a:lnTo>
                      <a:lnTo>
                        <a:pt x="365128" y="466726"/>
                      </a:lnTo>
                      <a:lnTo>
                        <a:pt x="303216" y="609600"/>
                      </a:lnTo>
                      <a:lnTo>
                        <a:pt x="188916" y="638176"/>
                      </a:lnTo>
                      <a:lnTo>
                        <a:pt x="91920" y="709868"/>
                      </a:lnTo>
                      <a:lnTo>
                        <a:pt x="53976" y="666752"/>
                      </a:lnTo>
                      <a:lnTo>
                        <a:pt x="41276" y="622300"/>
                      </a:lnTo>
                      <a:lnTo>
                        <a:pt x="63504" y="600076"/>
                      </a:lnTo>
                      <a:lnTo>
                        <a:pt x="66676" y="523876"/>
                      </a:lnTo>
                      <a:lnTo>
                        <a:pt x="0" y="498476"/>
                      </a:lnTo>
                      <a:lnTo>
                        <a:pt x="31752" y="438152"/>
                      </a:lnTo>
                      <a:lnTo>
                        <a:pt x="111128" y="431800"/>
                      </a:lnTo>
                      <a:lnTo>
                        <a:pt x="111128" y="384176"/>
                      </a:lnTo>
                      <a:lnTo>
                        <a:pt x="142876" y="342900"/>
                      </a:lnTo>
                      <a:lnTo>
                        <a:pt x="165104" y="254000"/>
                      </a:lnTo>
                      <a:lnTo>
                        <a:pt x="203200" y="193676"/>
                      </a:lnTo>
                      <a:lnTo>
                        <a:pt x="314328" y="196852"/>
                      </a:lnTo>
                      <a:lnTo>
                        <a:pt x="346076" y="133352"/>
                      </a:lnTo>
                      <a:lnTo>
                        <a:pt x="340540" y="75200"/>
                      </a:lnTo>
                      <a:lnTo>
                        <a:pt x="4341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5BFE6058-0E74-4795-A069-A8D22F9A250B}"/>
                    </a:ext>
                  </a:extLst>
                </p:cNvPr>
                <p:cNvSpPr/>
                <p:nvPr/>
              </p:nvSpPr>
              <p:spPr>
                <a:xfrm>
                  <a:off x="42865676" y="16090682"/>
                  <a:ext cx="935316" cy="813018"/>
                </a:xfrm>
                <a:custGeom>
                  <a:avLst/>
                  <a:gdLst>
                    <a:gd name="connsiteX0" fmla="*/ 909236 w 935316"/>
                    <a:gd name="connsiteY0" fmla="*/ 0 h 813018"/>
                    <a:gd name="connsiteX1" fmla="*/ 918844 w 935316"/>
                    <a:gd name="connsiteY1" fmla="*/ 25618 h 813018"/>
                    <a:gd name="connsiteX2" fmla="*/ 935316 w 935316"/>
                    <a:gd name="connsiteY2" fmla="*/ 28089 h 813018"/>
                    <a:gd name="connsiteX3" fmla="*/ 930276 w 935316"/>
                    <a:gd name="connsiteY3" fmla="*/ 35143 h 813018"/>
                    <a:gd name="connsiteX4" fmla="*/ 896936 w 935316"/>
                    <a:gd name="connsiteY4" fmla="*/ 149443 h 813018"/>
                    <a:gd name="connsiteX5" fmla="*/ 706436 w 935316"/>
                    <a:gd name="connsiteY5" fmla="*/ 325656 h 813018"/>
                    <a:gd name="connsiteX6" fmla="*/ 720724 w 935316"/>
                    <a:gd name="connsiteY6" fmla="*/ 449481 h 813018"/>
                    <a:gd name="connsiteX7" fmla="*/ 596900 w 935316"/>
                    <a:gd name="connsiteY7" fmla="*/ 573306 h 813018"/>
                    <a:gd name="connsiteX8" fmla="*/ 623772 w 935316"/>
                    <a:gd name="connsiteY8" fmla="*/ 627052 h 813018"/>
                    <a:gd name="connsiteX9" fmla="*/ 511172 w 935316"/>
                    <a:gd name="connsiteY9" fmla="*/ 628868 h 813018"/>
                    <a:gd name="connsiteX10" fmla="*/ 463548 w 935316"/>
                    <a:gd name="connsiteY10" fmla="*/ 692368 h 813018"/>
                    <a:gd name="connsiteX11" fmla="*/ 349248 w 935316"/>
                    <a:gd name="connsiteY11" fmla="*/ 759042 h 813018"/>
                    <a:gd name="connsiteX12" fmla="*/ 342900 w 935316"/>
                    <a:gd name="connsiteY12" fmla="*/ 813018 h 813018"/>
                    <a:gd name="connsiteX13" fmla="*/ 225424 w 935316"/>
                    <a:gd name="connsiteY13" fmla="*/ 809842 h 813018"/>
                    <a:gd name="connsiteX14" fmla="*/ 215900 w 935316"/>
                    <a:gd name="connsiteY14" fmla="*/ 739994 h 813018"/>
                    <a:gd name="connsiteX15" fmla="*/ 136524 w 935316"/>
                    <a:gd name="connsiteY15" fmla="*/ 711418 h 813018"/>
                    <a:gd name="connsiteX16" fmla="*/ 9524 w 935316"/>
                    <a:gd name="connsiteY16" fmla="*/ 759042 h 813018"/>
                    <a:gd name="connsiteX17" fmla="*/ 0 w 935316"/>
                    <a:gd name="connsiteY17" fmla="*/ 736818 h 813018"/>
                    <a:gd name="connsiteX18" fmla="*/ 57148 w 935316"/>
                    <a:gd name="connsiteY18" fmla="*/ 644743 h 813018"/>
                    <a:gd name="connsiteX19" fmla="*/ 25400 w 935316"/>
                    <a:gd name="connsiteY19" fmla="*/ 625693 h 813018"/>
                    <a:gd name="connsiteX20" fmla="*/ 47624 w 935316"/>
                    <a:gd name="connsiteY20" fmla="*/ 578068 h 813018"/>
                    <a:gd name="connsiteX21" fmla="*/ 114300 w 935316"/>
                    <a:gd name="connsiteY21" fmla="*/ 520918 h 813018"/>
                    <a:gd name="connsiteX22" fmla="*/ 168276 w 935316"/>
                    <a:gd name="connsiteY22" fmla="*/ 549493 h 813018"/>
                    <a:gd name="connsiteX23" fmla="*/ 203200 w 935316"/>
                    <a:gd name="connsiteY23" fmla="*/ 543143 h 813018"/>
                    <a:gd name="connsiteX24" fmla="*/ 244476 w 935316"/>
                    <a:gd name="connsiteY24" fmla="*/ 473293 h 813018"/>
                    <a:gd name="connsiteX25" fmla="*/ 206372 w 935316"/>
                    <a:gd name="connsiteY25" fmla="*/ 432018 h 813018"/>
                    <a:gd name="connsiteX26" fmla="*/ 358772 w 935316"/>
                    <a:gd name="connsiteY26" fmla="*/ 320893 h 813018"/>
                    <a:gd name="connsiteX27" fmla="*/ 358772 w 935316"/>
                    <a:gd name="connsiteY27" fmla="*/ 292318 h 813018"/>
                    <a:gd name="connsiteX28" fmla="*/ 298448 w 935316"/>
                    <a:gd name="connsiteY28" fmla="*/ 266918 h 813018"/>
                    <a:gd name="connsiteX29" fmla="*/ 329004 w 935316"/>
                    <a:gd name="connsiteY29" fmla="*/ 227307 h 813018"/>
                    <a:gd name="connsiteX30" fmla="*/ 339724 w 935316"/>
                    <a:gd name="connsiteY30" fmla="*/ 235168 h 813018"/>
                    <a:gd name="connsiteX31" fmla="*/ 584200 w 935316"/>
                    <a:gd name="connsiteY31" fmla="*/ 235168 h 813018"/>
                    <a:gd name="connsiteX32" fmla="*/ 654048 w 935316"/>
                    <a:gd name="connsiteY32" fmla="*/ 174843 h 813018"/>
                    <a:gd name="connsiteX33" fmla="*/ 708024 w 935316"/>
                    <a:gd name="connsiteY33" fmla="*/ 168493 h 813018"/>
                    <a:gd name="connsiteX34" fmla="*/ 847724 w 935316"/>
                    <a:gd name="connsiteY34" fmla="*/ 47843 h 813018"/>
                    <a:gd name="connsiteX35" fmla="*/ 909236 w 935316"/>
                    <a:gd name="connsiteY35" fmla="*/ 0 h 813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935316" h="813018">
                      <a:moveTo>
                        <a:pt x="909236" y="0"/>
                      </a:moveTo>
                      <a:lnTo>
                        <a:pt x="918844" y="25618"/>
                      </a:lnTo>
                      <a:lnTo>
                        <a:pt x="935316" y="28089"/>
                      </a:lnTo>
                      <a:lnTo>
                        <a:pt x="930276" y="35143"/>
                      </a:lnTo>
                      <a:lnTo>
                        <a:pt x="896936" y="149443"/>
                      </a:lnTo>
                      <a:lnTo>
                        <a:pt x="706436" y="325656"/>
                      </a:lnTo>
                      <a:lnTo>
                        <a:pt x="720724" y="449481"/>
                      </a:lnTo>
                      <a:lnTo>
                        <a:pt x="596900" y="573306"/>
                      </a:lnTo>
                      <a:lnTo>
                        <a:pt x="623772" y="627052"/>
                      </a:lnTo>
                      <a:lnTo>
                        <a:pt x="511172" y="628868"/>
                      </a:lnTo>
                      <a:lnTo>
                        <a:pt x="463548" y="692368"/>
                      </a:lnTo>
                      <a:lnTo>
                        <a:pt x="349248" y="759042"/>
                      </a:lnTo>
                      <a:lnTo>
                        <a:pt x="342900" y="813018"/>
                      </a:lnTo>
                      <a:lnTo>
                        <a:pt x="225424" y="809842"/>
                      </a:lnTo>
                      <a:lnTo>
                        <a:pt x="215900" y="739994"/>
                      </a:lnTo>
                      <a:lnTo>
                        <a:pt x="136524" y="711418"/>
                      </a:lnTo>
                      <a:lnTo>
                        <a:pt x="9524" y="759042"/>
                      </a:lnTo>
                      <a:lnTo>
                        <a:pt x="0" y="736818"/>
                      </a:lnTo>
                      <a:lnTo>
                        <a:pt x="57148" y="644743"/>
                      </a:lnTo>
                      <a:lnTo>
                        <a:pt x="25400" y="625693"/>
                      </a:lnTo>
                      <a:lnTo>
                        <a:pt x="47624" y="578068"/>
                      </a:lnTo>
                      <a:lnTo>
                        <a:pt x="114300" y="520918"/>
                      </a:lnTo>
                      <a:lnTo>
                        <a:pt x="168276" y="549493"/>
                      </a:lnTo>
                      <a:lnTo>
                        <a:pt x="203200" y="543143"/>
                      </a:lnTo>
                      <a:lnTo>
                        <a:pt x="244476" y="473293"/>
                      </a:lnTo>
                      <a:lnTo>
                        <a:pt x="206372" y="432018"/>
                      </a:lnTo>
                      <a:lnTo>
                        <a:pt x="358772" y="320893"/>
                      </a:lnTo>
                      <a:lnTo>
                        <a:pt x="358772" y="292318"/>
                      </a:lnTo>
                      <a:lnTo>
                        <a:pt x="298448" y="266918"/>
                      </a:lnTo>
                      <a:lnTo>
                        <a:pt x="329004" y="227307"/>
                      </a:lnTo>
                      <a:lnTo>
                        <a:pt x="339724" y="235168"/>
                      </a:lnTo>
                      <a:lnTo>
                        <a:pt x="584200" y="235168"/>
                      </a:lnTo>
                      <a:lnTo>
                        <a:pt x="654048" y="174843"/>
                      </a:lnTo>
                      <a:lnTo>
                        <a:pt x="708024" y="168493"/>
                      </a:lnTo>
                      <a:lnTo>
                        <a:pt x="847724" y="47843"/>
                      </a:lnTo>
                      <a:lnTo>
                        <a:pt x="9092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DE8F3EAF-BA94-42CD-B555-2D78BA5728BE}"/>
                    </a:ext>
                  </a:extLst>
                </p:cNvPr>
                <p:cNvSpPr/>
                <p:nvPr/>
              </p:nvSpPr>
              <p:spPr>
                <a:xfrm>
                  <a:off x="43056176" y="17081500"/>
                  <a:ext cx="476248" cy="425450"/>
                </a:xfrm>
                <a:custGeom>
                  <a:avLst/>
                  <a:gdLst>
                    <a:gd name="connsiteX0" fmla="*/ 295272 w 476248"/>
                    <a:gd name="connsiteY0" fmla="*/ 0 h 425450"/>
                    <a:gd name="connsiteX1" fmla="*/ 301624 w 476248"/>
                    <a:gd name="connsiteY1" fmla="*/ 50800 h 425450"/>
                    <a:gd name="connsiteX2" fmla="*/ 381000 w 476248"/>
                    <a:gd name="connsiteY2" fmla="*/ 104776 h 425450"/>
                    <a:gd name="connsiteX3" fmla="*/ 390524 w 476248"/>
                    <a:gd name="connsiteY3" fmla="*/ 244476 h 425450"/>
                    <a:gd name="connsiteX4" fmla="*/ 476248 w 476248"/>
                    <a:gd name="connsiteY4" fmla="*/ 263524 h 425450"/>
                    <a:gd name="connsiteX5" fmla="*/ 468100 w 476248"/>
                    <a:gd name="connsiteY5" fmla="*/ 320554 h 425450"/>
                    <a:gd name="connsiteX6" fmla="*/ 400048 w 476248"/>
                    <a:gd name="connsiteY6" fmla="*/ 346076 h 425450"/>
                    <a:gd name="connsiteX7" fmla="*/ 384176 w 476248"/>
                    <a:gd name="connsiteY7" fmla="*/ 425450 h 425450"/>
                    <a:gd name="connsiteX8" fmla="*/ 292100 w 476248"/>
                    <a:gd name="connsiteY8" fmla="*/ 396876 h 425450"/>
                    <a:gd name="connsiteX9" fmla="*/ 168272 w 476248"/>
                    <a:gd name="connsiteY9" fmla="*/ 295276 h 425450"/>
                    <a:gd name="connsiteX10" fmla="*/ 73024 w 476248"/>
                    <a:gd name="connsiteY10" fmla="*/ 339724 h 425450"/>
                    <a:gd name="connsiteX11" fmla="*/ 0 w 476248"/>
                    <a:gd name="connsiteY11" fmla="*/ 327024 h 425450"/>
                    <a:gd name="connsiteX12" fmla="*/ 73024 w 476248"/>
                    <a:gd name="connsiteY12" fmla="*/ 215900 h 425450"/>
                    <a:gd name="connsiteX13" fmla="*/ 120648 w 476248"/>
                    <a:gd name="connsiteY13" fmla="*/ 180976 h 425450"/>
                    <a:gd name="connsiteX14" fmla="*/ 114300 w 476248"/>
                    <a:gd name="connsiteY14" fmla="*/ 38100 h 425450"/>
                    <a:gd name="connsiteX15" fmla="*/ 205672 w 476248"/>
                    <a:gd name="connsiteY15" fmla="*/ 22346 h 425450"/>
                    <a:gd name="connsiteX16" fmla="*/ 206376 w 476248"/>
                    <a:gd name="connsiteY16" fmla="*/ 25400 h 425450"/>
                    <a:gd name="connsiteX17" fmla="*/ 247648 w 476248"/>
                    <a:gd name="connsiteY17" fmla="*/ 22224 h 425450"/>
                    <a:gd name="connsiteX18" fmla="*/ 295272 w 476248"/>
                    <a:gd name="connsiteY18" fmla="*/ 0 h 42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76248" h="425450">
                      <a:moveTo>
                        <a:pt x="295272" y="0"/>
                      </a:moveTo>
                      <a:lnTo>
                        <a:pt x="301624" y="50800"/>
                      </a:lnTo>
                      <a:lnTo>
                        <a:pt x="381000" y="104776"/>
                      </a:lnTo>
                      <a:lnTo>
                        <a:pt x="390524" y="244476"/>
                      </a:lnTo>
                      <a:lnTo>
                        <a:pt x="476248" y="263524"/>
                      </a:lnTo>
                      <a:lnTo>
                        <a:pt x="468100" y="320554"/>
                      </a:lnTo>
                      <a:lnTo>
                        <a:pt x="400048" y="346076"/>
                      </a:lnTo>
                      <a:lnTo>
                        <a:pt x="384176" y="425450"/>
                      </a:lnTo>
                      <a:lnTo>
                        <a:pt x="292100" y="396876"/>
                      </a:lnTo>
                      <a:lnTo>
                        <a:pt x="168272" y="295276"/>
                      </a:lnTo>
                      <a:lnTo>
                        <a:pt x="73024" y="339724"/>
                      </a:lnTo>
                      <a:lnTo>
                        <a:pt x="0" y="327024"/>
                      </a:lnTo>
                      <a:lnTo>
                        <a:pt x="73024" y="215900"/>
                      </a:lnTo>
                      <a:lnTo>
                        <a:pt x="120648" y="180976"/>
                      </a:lnTo>
                      <a:lnTo>
                        <a:pt x="114300" y="38100"/>
                      </a:lnTo>
                      <a:lnTo>
                        <a:pt x="205672" y="22346"/>
                      </a:lnTo>
                      <a:lnTo>
                        <a:pt x="206376" y="25400"/>
                      </a:lnTo>
                      <a:lnTo>
                        <a:pt x="247648" y="22224"/>
                      </a:lnTo>
                      <a:lnTo>
                        <a:pt x="295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1E3BDB26-4E04-4799-8B95-F724303658C1}"/>
                    </a:ext>
                  </a:extLst>
                </p:cNvPr>
                <p:cNvSpPr/>
                <p:nvPr/>
              </p:nvSpPr>
              <p:spPr>
                <a:xfrm>
                  <a:off x="43049824" y="17786350"/>
                  <a:ext cx="293148" cy="401002"/>
                </a:xfrm>
                <a:custGeom>
                  <a:avLst/>
                  <a:gdLst>
                    <a:gd name="connsiteX0" fmla="*/ 111128 w 293148"/>
                    <a:gd name="connsiteY0" fmla="*/ 0 h 401002"/>
                    <a:gd name="connsiteX1" fmla="*/ 177800 w 293148"/>
                    <a:gd name="connsiteY1" fmla="*/ 44450 h 401002"/>
                    <a:gd name="connsiteX2" fmla="*/ 293148 w 293148"/>
                    <a:gd name="connsiteY2" fmla="*/ 44450 h 401002"/>
                    <a:gd name="connsiteX3" fmla="*/ 257968 w 293148"/>
                    <a:gd name="connsiteY3" fmla="*/ 199230 h 401002"/>
                    <a:gd name="connsiteX4" fmla="*/ 276020 w 293148"/>
                    <a:gd name="connsiteY4" fmla="*/ 246934 h 401002"/>
                    <a:gd name="connsiteX5" fmla="*/ 273052 w 293148"/>
                    <a:gd name="connsiteY5" fmla="*/ 282574 h 401002"/>
                    <a:gd name="connsiteX6" fmla="*/ 234952 w 293148"/>
                    <a:gd name="connsiteY6" fmla="*/ 365126 h 401002"/>
                    <a:gd name="connsiteX7" fmla="*/ 226796 w 293148"/>
                    <a:gd name="connsiteY7" fmla="*/ 401002 h 401002"/>
                    <a:gd name="connsiteX8" fmla="*/ 114300 w 293148"/>
                    <a:gd name="connsiteY8" fmla="*/ 307974 h 401002"/>
                    <a:gd name="connsiteX9" fmla="*/ 117476 w 293148"/>
                    <a:gd name="connsiteY9" fmla="*/ 273050 h 401002"/>
                    <a:gd name="connsiteX10" fmla="*/ 88900 w 293148"/>
                    <a:gd name="connsiteY10" fmla="*/ 241300 h 401002"/>
                    <a:gd name="connsiteX11" fmla="*/ 34928 w 293148"/>
                    <a:gd name="connsiteY11" fmla="*/ 238126 h 401002"/>
                    <a:gd name="connsiteX12" fmla="*/ 0 w 293148"/>
                    <a:gd name="connsiteY12" fmla="*/ 107950 h 401002"/>
                    <a:gd name="connsiteX13" fmla="*/ 31752 w 293148"/>
                    <a:gd name="connsiteY13" fmla="*/ 76200 h 401002"/>
                    <a:gd name="connsiteX14" fmla="*/ 19052 w 293148"/>
                    <a:gd name="connsiteY14" fmla="*/ 38100 h 401002"/>
                    <a:gd name="connsiteX15" fmla="*/ 15876 w 293148"/>
                    <a:gd name="connsiteY15" fmla="*/ 6350 h 401002"/>
                    <a:gd name="connsiteX16" fmla="*/ 111128 w 293148"/>
                    <a:gd name="connsiteY16" fmla="*/ 0 h 401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3148" h="401002">
                      <a:moveTo>
                        <a:pt x="111128" y="0"/>
                      </a:moveTo>
                      <a:lnTo>
                        <a:pt x="177800" y="44450"/>
                      </a:lnTo>
                      <a:lnTo>
                        <a:pt x="293148" y="44450"/>
                      </a:lnTo>
                      <a:lnTo>
                        <a:pt x="257968" y="199230"/>
                      </a:lnTo>
                      <a:lnTo>
                        <a:pt x="276020" y="246934"/>
                      </a:lnTo>
                      <a:lnTo>
                        <a:pt x="273052" y="282574"/>
                      </a:lnTo>
                      <a:lnTo>
                        <a:pt x="234952" y="365126"/>
                      </a:lnTo>
                      <a:lnTo>
                        <a:pt x="226796" y="401002"/>
                      </a:lnTo>
                      <a:lnTo>
                        <a:pt x="114300" y="307974"/>
                      </a:lnTo>
                      <a:lnTo>
                        <a:pt x="117476" y="273050"/>
                      </a:lnTo>
                      <a:lnTo>
                        <a:pt x="88900" y="241300"/>
                      </a:lnTo>
                      <a:lnTo>
                        <a:pt x="34928" y="238126"/>
                      </a:lnTo>
                      <a:lnTo>
                        <a:pt x="0" y="107950"/>
                      </a:lnTo>
                      <a:lnTo>
                        <a:pt x="31752" y="76200"/>
                      </a:lnTo>
                      <a:lnTo>
                        <a:pt x="19052" y="38100"/>
                      </a:lnTo>
                      <a:lnTo>
                        <a:pt x="15876" y="6350"/>
                      </a:lnTo>
                      <a:lnTo>
                        <a:pt x="1111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35C53B02-04BA-474B-B066-7B93B95DFF1E}"/>
                    </a:ext>
                  </a:extLst>
                </p:cNvPr>
                <p:cNvSpPr/>
                <p:nvPr/>
              </p:nvSpPr>
              <p:spPr>
                <a:xfrm>
                  <a:off x="42116464" y="18049876"/>
                  <a:ext cx="844460" cy="516730"/>
                </a:xfrm>
                <a:custGeom>
                  <a:avLst/>
                  <a:gdLst>
                    <a:gd name="connsiteX0" fmla="*/ 419012 w 844460"/>
                    <a:gd name="connsiteY0" fmla="*/ 0 h 516730"/>
                    <a:gd name="connsiteX1" fmla="*/ 707936 w 844460"/>
                    <a:gd name="connsiteY1" fmla="*/ 25400 h 516730"/>
                    <a:gd name="connsiteX2" fmla="*/ 734704 w 844460"/>
                    <a:gd name="connsiteY2" fmla="*/ 10528 h 516730"/>
                    <a:gd name="connsiteX3" fmla="*/ 780960 w 844460"/>
                    <a:gd name="connsiteY3" fmla="*/ 50800 h 516730"/>
                    <a:gd name="connsiteX4" fmla="*/ 809536 w 844460"/>
                    <a:gd name="connsiteY4" fmla="*/ 76200 h 516730"/>
                    <a:gd name="connsiteX5" fmla="*/ 834936 w 844460"/>
                    <a:gd name="connsiteY5" fmla="*/ 130174 h 516730"/>
                    <a:gd name="connsiteX6" fmla="*/ 834936 w 844460"/>
                    <a:gd name="connsiteY6" fmla="*/ 168274 h 516730"/>
                    <a:gd name="connsiteX7" fmla="*/ 844460 w 844460"/>
                    <a:gd name="connsiteY7" fmla="*/ 206374 h 516730"/>
                    <a:gd name="connsiteX8" fmla="*/ 825412 w 844460"/>
                    <a:gd name="connsiteY8" fmla="*/ 292100 h 516730"/>
                    <a:gd name="connsiteX9" fmla="*/ 787312 w 844460"/>
                    <a:gd name="connsiteY9" fmla="*/ 311148 h 516730"/>
                    <a:gd name="connsiteX10" fmla="*/ 733924 w 844460"/>
                    <a:gd name="connsiteY10" fmla="*/ 309706 h 516730"/>
                    <a:gd name="connsiteX11" fmla="*/ 722224 w 844460"/>
                    <a:gd name="connsiteY11" fmla="*/ 259556 h 516730"/>
                    <a:gd name="connsiteX12" fmla="*/ 738892 w 844460"/>
                    <a:gd name="connsiteY12" fmla="*/ 219074 h 516730"/>
                    <a:gd name="connsiteX13" fmla="*/ 626976 w 844460"/>
                    <a:gd name="connsiteY13" fmla="*/ 185736 h 516730"/>
                    <a:gd name="connsiteX14" fmla="*/ 476956 w 844460"/>
                    <a:gd name="connsiteY14" fmla="*/ 233362 h 516730"/>
                    <a:gd name="connsiteX15" fmla="*/ 460288 w 844460"/>
                    <a:gd name="connsiteY15" fmla="*/ 254792 h 516730"/>
                    <a:gd name="connsiteX16" fmla="*/ 412660 w 844460"/>
                    <a:gd name="connsiteY16" fmla="*/ 350044 h 516730"/>
                    <a:gd name="connsiteX17" fmla="*/ 334080 w 844460"/>
                    <a:gd name="connsiteY17" fmla="*/ 321468 h 516730"/>
                    <a:gd name="connsiteX18" fmla="*/ 274548 w 844460"/>
                    <a:gd name="connsiteY18" fmla="*/ 407192 h 516730"/>
                    <a:gd name="connsiteX19" fmla="*/ 226924 w 844460"/>
                    <a:gd name="connsiteY19" fmla="*/ 369092 h 516730"/>
                    <a:gd name="connsiteX20" fmla="*/ 150724 w 844460"/>
                    <a:gd name="connsiteY20" fmla="*/ 452436 h 516730"/>
                    <a:gd name="connsiteX21" fmla="*/ 3088 w 844460"/>
                    <a:gd name="connsiteY21" fmla="*/ 516730 h 516730"/>
                    <a:gd name="connsiteX22" fmla="*/ 0 w 844460"/>
                    <a:gd name="connsiteY22" fmla="*/ 515894 h 516730"/>
                    <a:gd name="connsiteX23" fmla="*/ 6260 w 844460"/>
                    <a:gd name="connsiteY23" fmla="*/ 400048 h 516730"/>
                    <a:gd name="connsiteX24" fmla="*/ 180888 w 844460"/>
                    <a:gd name="connsiteY24" fmla="*/ 279400 h 516730"/>
                    <a:gd name="connsiteX25" fmla="*/ 209460 w 844460"/>
                    <a:gd name="connsiteY25" fmla="*/ 60324 h 516730"/>
                    <a:gd name="connsiteX26" fmla="*/ 253912 w 844460"/>
                    <a:gd name="connsiteY26" fmla="*/ 6348 h 516730"/>
                    <a:gd name="connsiteX27" fmla="*/ 330112 w 844460"/>
                    <a:gd name="connsiteY27" fmla="*/ 92074 h 516730"/>
                    <a:gd name="connsiteX28" fmla="*/ 380912 w 844460"/>
                    <a:gd name="connsiteY28" fmla="*/ 44448 h 516730"/>
                    <a:gd name="connsiteX29" fmla="*/ 419012 w 844460"/>
                    <a:gd name="connsiteY29" fmla="*/ 0 h 51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844460" h="516730">
                      <a:moveTo>
                        <a:pt x="419012" y="0"/>
                      </a:moveTo>
                      <a:lnTo>
                        <a:pt x="707936" y="25400"/>
                      </a:lnTo>
                      <a:lnTo>
                        <a:pt x="734704" y="10528"/>
                      </a:lnTo>
                      <a:lnTo>
                        <a:pt x="780960" y="50800"/>
                      </a:lnTo>
                      <a:lnTo>
                        <a:pt x="809536" y="76200"/>
                      </a:lnTo>
                      <a:lnTo>
                        <a:pt x="834936" y="130174"/>
                      </a:lnTo>
                      <a:lnTo>
                        <a:pt x="834936" y="168274"/>
                      </a:lnTo>
                      <a:lnTo>
                        <a:pt x="844460" y="206374"/>
                      </a:lnTo>
                      <a:lnTo>
                        <a:pt x="825412" y="292100"/>
                      </a:lnTo>
                      <a:lnTo>
                        <a:pt x="787312" y="311148"/>
                      </a:lnTo>
                      <a:lnTo>
                        <a:pt x="733924" y="309706"/>
                      </a:lnTo>
                      <a:lnTo>
                        <a:pt x="722224" y="259556"/>
                      </a:lnTo>
                      <a:lnTo>
                        <a:pt x="738892" y="219074"/>
                      </a:lnTo>
                      <a:lnTo>
                        <a:pt x="626976" y="185736"/>
                      </a:lnTo>
                      <a:lnTo>
                        <a:pt x="476956" y="233362"/>
                      </a:lnTo>
                      <a:lnTo>
                        <a:pt x="460288" y="254792"/>
                      </a:lnTo>
                      <a:lnTo>
                        <a:pt x="412660" y="350044"/>
                      </a:lnTo>
                      <a:lnTo>
                        <a:pt x="334080" y="321468"/>
                      </a:lnTo>
                      <a:lnTo>
                        <a:pt x="274548" y="407192"/>
                      </a:lnTo>
                      <a:lnTo>
                        <a:pt x="226924" y="369092"/>
                      </a:lnTo>
                      <a:lnTo>
                        <a:pt x="150724" y="452436"/>
                      </a:lnTo>
                      <a:lnTo>
                        <a:pt x="3088" y="516730"/>
                      </a:lnTo>
                      <a:lnTo>
                        <a:pt x="0" y="515894"/>
                      </a:lnTo>
                      <a:lnTo>
                        <a:pt x="6260" y="400048"/>
                      </a:lnTo>
                      <a:lnTo>
                        <a:pt x="180888" y="279400"/>
                      </a:lnTo>
                      <a:lnTo>
                        <a:pt x="209460" y="60324"/>
                      </a:lnTo>
                      <a:lnTo>
                        <a:pt x="253912" y="6348"/>
                      </a:lnTo>
                      <a:lnTo>
                        <a:pt x="330112" y="92074"/>
                      </a:lnTo>
                      <a:lnTo>
                        <a:pt x="380912" y="44448"/>
                      </a:lnTo>
                      <a:lnTo>
                        <a:pt x="4190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FBA52991-320D-4A2E-B16E-BE4900D635B7}"/>
                    </a:ext>
                  </a:extLst>
                </p:cNvPr>
                <p:cNvSpPr/>
                <p:nvPr/>
              </p:nvSpPr>
              <p:spPr>
                <a:xfrm>
                  <a:off x="41924288" y="18683440"/>
                  <a:ext cx="677864" cy="794184"/>
                </a:xfrm>
                <a:custGeom>
                  <a:avLst/>
                  <a:gdLst>
                    <a:gd name="connsiteX0" fmla="*/ 96244 w 677864"/>
                    <a:gd name="connsiteY0" fmla="*/ 0 h 794184"/>
                    <a:gd name="connsiteX1" fmla="*/ 178592 w 677864"/>
                    <a:gd name="connsiteY1" fmla="*/ 68904 h 794184"/>
                    <a:gd name="connsiteX2" fmla="*/ 171448 w 677864"/>
                    <a:gd name="connsiteY2" fmla="*/ 133198 h 794184"/>
                    <a:gd name="connsiteX3" fmla="*/ 211932 w 677864"/>
                    <a:gd name="connsiteY3" fmla="*/ 164154 h 794184"/>
                    <a:gd name="connsiteX4" fmla="*/ 297656 w 677864"/>
                    <a:gd name="connsiteY4" fmla="*/ 261784 h 794184"/>
                    <a:gd name="connsiteX5" fmla="*/ 314844 w 677864"/>
                    <a:gd name="connsiteY5" fmla="*/ 246510 h 794184"/>
                    <a:gd name="connsiteX6" fmla="*/ 315912 w 677864"/>
                    <a:gd name="connsiteY6" fmla="*/ 249084 h 794184"/>
                    <a:gd name="connsiteX7" fmla="*/ 395288 w 677864"/>
                    <a:gd name="connsiteY7" fmla="*/ 268136 h 794184"/>
                    <a:gd name="connsiteX8" fmla="*/ 503236 w 677864"/>
                    <a:gd name="connsiteY8" fmla="*/ 353860 h 794184"/>
                    <a:gd name="connsiteX9" fmla="*/ 503236 w 677864"/>
                    <a:gd name="connsiteY9" fmla="*/ 398310 h 794184"/>
                    <a:gd name="connsiteX10" fmla="*/ 614360 w 677864"/>
                    <a:gd name="connsiteY10" fmla="*/ 430060 h 794184"/>
                    <a:gd name="connsiteX11" fmla="*/ 661988 w 677864"/>
                    <a:gd name="connsiteY11" fmla="*/ 417360 h 794184"/>
                    <a:gd name="connsiteX12" fmla="*/ 677864 w 677864"/>
                    <a:gd name="connsiteY12" fmla="*/ 430060 h 794184"/>
                    <a:gd name="connsiteX13" fmla="*/ 658812 w 677864"/>
                    <a:gd name="connsiteY13" fmla="*/ 576110 h 794184"/>
                    <a:gd name="connsiteX14" fmla="*/ 542400 w 677864"/>
                    <a:gd name="connsiteY14" fmla="*/ 720838 h 794184"/>
                    <a:gd name="connsiteX15" fmla="*/ 540544 w 677864"/>
                    <a:gd name="connsiteY15" fmla="*/ 718984 h 794184"/>
                    <a:gd name="connsiteX16" fmla="*/ 446900 w 677864"/>
                    <a:gd name="connsiteY16" fmla="*/ 794184 h 794184"/>
                    <a:gd name="connsiteX17" fmla="*/ 446088 w 677864"/>
                    <a:gd name="connsiteY17" fmla="*/ 785660 h 794184"/>
                    <a:gd name="connsiteX18" fmla="*/ 411160 w 677864"/>
                    <a:gd name="connsiteY18" fmla="*/ 750736 h 794184"/>
                    <a:gd name="connsiteX19" fmla="*/ 417512 w 677864"/>
                    <a:gd name="connsiteY19" fmla="*/ 655484 h 794184"/>
                    <a:gd name="connsiteX20" fmla="*/ 293688 w 677864"/>
                    <a:gd name="connsiteY20" fmla="*/ 595160 h 794184"/>
                    <a:gd name="connsiteX21" fmla="*/ 214312 w 677864"/>
                    <a:gd name="connsiteY21" fmla="*/ 614210 h 794184"/>
                    <a:gd name="connsiteX22" fmla="*/ 131760 w 677864"/>
                    <a:gd name="connsiteY22" fmla="*/ 566584 h 794184"/>
                    <a:gd name="connsiteX23" fmla="*/ 84136 w 677864"/>
                    <a:gd name="connsiteY23" fmla="*/ 566584 h 794184"/>
                    <a:gd name="connsiteX24" fmla="*/ 35784 w 677864"/>
                    <a:gd name="connsiteY24" fmla="*/ 549002 h 794184"/>
                    <a:gd name="connsiteX25" fmla="*/ 38100 w 677864"/>
                    <a:gd name="connsiteY25" fmla="*/ 538010 h 794184"/>
                    <a:gd name="connsiteX26" fmla="*/ 9524 w 677864"/>
                    <a:gd name="connsiteY26" fmla="*/ 457048 h 794184"/>
                    <a:gd name="connsiteX27" fmla="*/ 19048 w 677864"/>
                    <a:gd name="connsiteY27" fmla="*/ 361798 h 794184"/>
                    <a:gd name="connsiteX28" fmla="*/ 0 w 677864"/>
                    <a:gd name="connsiteY28" fmla="*/ 166536 h 794184"/>
                    <a:gd name="connsiteX29" fmla="*/ 71436 w 677864"/>
                    <a:gd name="connsiteY29" fmla="*/ 95098 h 794184"/>
                    <a:gd name="connsiteX30" fmla="*/ 96244 w 677864"/>
                    <a:gd name="connsiteY30" fmla="*/ 0 h 794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677864" h="794184">
                      <a:moveTo>
                        <a:pt x="96244" y="0"/>
                      </a:moveTo>
                      <a:lnTo>
                        <a:pt x="178592" y="68904"/>
                      </a:lnTo>
                      <a:lnTo>
                        <a:pt x="171448" y="133198"/>
                      </a:lnTo>
                      <a:cubicBezTo>
                        <a:pt x="198480" y="157224"/>
                        <a:pt x="184776" y="147182"/>
                        <a:pt x="211932" y="164154"/>
                      </a:cubicBezTo>
                      <a:lnTo>
                        <a:pt x="297656" y="261784"/>
                      </a:lnTo>
                      <a:lnTo>
                        <a:pt x="314844" y="246510"/>
                      </a:lnTo>
                      <a:lnTo>
                        <a:pt x="315912" y="249084"/>
                      </a:lnTo>
                      <a:lnTo>
                        <a:pt x="395288" y="268136"/>
                      </a:lnTo>
                      <a:lnTo>
                        <a:pt x="503236" y="353860"/>
                      </a:lnTo>
                      <a:lnTo>
                        <a:pt x="503236" y="398310"/>
                      </a:lnTo>
                      <a:lnTo>
                        <a:pt x="614360" y="430060"/>
                      </a:lnTo>
                      <a:lnTo>
                        <a:pt x="661988" y="417360"/>
                      </a:lnTo>
                      <a:lnTo>
                        <a:pt x="677864" y="430060"/>
                      </a:lnTo>
                      <a:lnTo>
                        <a:pt x="658812" y="576110"/>
                      </a:lnTo>
                      <a:lnTo>
                        <a:pt x="542400" y="720838"/>
                      </a:lnTo>
                      <a:lnTo>
                        <a:pt x="540544" y="718984"/>
                      </a:lnTo>
                      <a:lnTo>
                        <a:pt x="446900" y="794184"/>
                      </a:lnTo>
                      <a:lnTo>
                        <a:pt x="446088" y="785660"/>
                      </a:lnTo>
                      <a:lnTo>
                        <a:pt x="411160" y="750736"/>
                      </a:lnTo>
                      <a:lnTo>
                        <a:pt x="417512" y="655484"/>
                      </a:lnTo>
                      <a:lnTo>
                        <a:pt x="293688" y="595160"/>
                      </a:lnTo>
                      <a:lnTo>
                        <a:pt x="214312" y="614210"/>
                      </a:lnTo>
                      <a:lnTo>
                        <a:pt x="131760" y="566584"/>
                      </a:lnTo>
                      <a:lnTo>
                        <a:pt x="84136" y="566584"/>
                      </a:lnTo>
                      <a:lnTo>
                        <a:pt x="35784" y="549002"/>
                      </a:lnTo>
                      <a:lnTo>
                        <a:pt x="38100" y="538010"/>
                      </a:lnTo>
                      <a:lnTo>
                        <a:pt x="9524" y="457048"/>
                      </a:lnTo>
                      <a:lnTo>
                        <a:pt x="19048" y="361798"/>
                      </a:lnTo>
                      <a:lnTo>
                        <a:pt x="0" y="166536"/>
                      </a:lnTo>
                      <a:lnTo>
                        <a:pt x="71436" y="95098"/>
                      </a:lnTo>
                      <a:lnTo>
                        <a:pt x="962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9476CA90-A98D-46AF-A5A7-3B5309CEF39D}"/>
                    </a:ext>
                  </a:extLst>
                </p:cNvPr>
                <p:cNvSpPr/>
                <p:nvPr/>
              </p:nvSpPr>
              <p:spPr>
                <a:xfrm>
                  <a:off x="42466688" y="18751550"/>
                  <a:ext cx="539652" cy="825894"/>
                </a:xfrm>
                <a:custGeom>
                  <a:avLst/>
                  <a:gdLst>
                    <a:gd name="connsiteX0" fmla="*/ 325960 w 539652"/>
                    <a:gd name="connsiteY0" fmla="*/ 0 h 825894"/>
                    <a:gd name="connsiteX1" fmla="*/ 335488 w 539652"/>
                    <a:gd name="connsiteY1" fmla="*/ 2770 h 825894"/>
                    <a:gd name="connsiteX2" fmla="*/ 335488 w 539652"/>
                    <a:gd name="connsiteY2" fmla="*/ 6350 h 825894"/>
                    <a:gd name="connsiteX3" fmla="*/ 338912 w 539652"/>
                    <a:gd name="connsiteY3" fmla="*/ 7690 h 825894"/>
                    <a:gd name="connsiteX4" fmla="*/ 338664 w 539652"/>
                    <a:gd name="connsiteY4" fmla="*/ 7938 h 825894"/>
                    <a:gd name="connsiteX5" fmla="*/ 414324 w 539652"/>
                    <a:gd name="connsiteY5" fmla="*/ 55224 h 825894"/>
                    <a:gd name="connsiteX6" fmla="*/ 402956 w 539652"/>
                    <a:gd name="connsiteY6" fmla="*/ 165100 h 825894"/>
                    <a:gd name="connsiteX7" fmla="*/ 419624 w 539652"/>
                    <a:gd name="connsiteY7" fmla="*/ 186530 h 825894"/>
                    <a:gd name="connsiteX8" fmla="*/ 424388 w 539652"/>
                    <a:gd name="connsiteY8" fmla="*/ 288926 h 825894"/>
                    <a:gd name="connsiteX9" fmla="*/ 445816 w 539652"/>
                    <a:gd name="connsiteY9" fmla="*/ 312738 h 825894"/>
                    <a:gd name="connsiteX10" fmla="*/ 374380 w 539652"/>
                    <a:gd name="connsiteY10" fmla="*/ 393700 h 825894"/>
                    <a:gd name="connsiteX11" fmla="*/ 398192 w 539652"/>
                    <a:gd name="connsiteY11" fmla="*/ 441326 h 825894"/>
                    <a:gd name="connsiteX12" fmla="*/ 431532 w 539652"/>
                    <a:gd name="connsiteY12" fmla="*/ 436562 h 825894"/>
                    <a:gd name="connsiteX13" fmla="*/ 441056 w 539652"/>
                    <a:gd name="connsiteY13" fmla="*/ 481806 h 825894"/>
                    <a:gd name="connsiteX14" fmla="*/ 481536 w 539652"/>
                    <a:gd name="connsiteY14" fmla="*/ 496094 h 825894"/>
                    <a:gd name="connsiteX15" fmla="*/ 519636 w 539652"/>
                    <a:gd name="connsiteY15" fmla="*/ 512762 h 825894"/>
                    <a:gd name="connsiteX16" fmla="*/ 539652 w 539652"/>
                    <a:gd name="connsiteY16" fmla="*/ 571374 h 825894"/>
                    <a:gd name="connsiteX17" fmla="*/ 532336 w 539652"/>
                    <a:gd name="connsiteY17" fmla="*/ 568326 h 825894"/>
                    <a:gd name="connsiteX18" fmla="*/ 452960 w 539652"/>
                    <a:gd name="connsiteY18" fmla="*/ 600074 h 825894"/>
                    <a:gd name="connsiteX19" fmla="*/ 437088 w 539652"/>
                    <a:gd name="connsiteY19" fmla="*/ 660400 h 825894"/>
                    <a:gd name="connsiteX20" fmla="*/ 440264 w 539652"/>
                    <a:gd name="connsiteY20" fmla="*/ 720726 h 825894"/>
                    <a:gd name="connsiteX21" fmla="*/ 348188 w 539652"/>
                    <a:gd name="connsiteY21" fmla="*/ 727074 h 825894"/>
                    <a:gd name="connsiteX22" fmla="*/ 297388 w 539652"/>
                    <a:gd name="connsiteY22" fmla="*/ 803274 h 825894"/>
                    <a:gd name="connsiteX23" fmla="*/ 227536 w 539652"/>
                    <a:gd name="connsiteY23" fmla="*/ 806450 h 825894"/>
                    <a:gd name="connsiteX24" fmla="*/ 228508 w 539652"/>
                    <a:gd name="connsiteY24" fmla="*/ 825894 h 825894"/>
                    <a:gd name="connsiteX25" fmla="*/ 114824 w 539652"/>
                    <a:gd name="connsiteY25" fmla="*/ 710406 h 825894"/>
                    <a:gd name="connsiteX26" fmla="*/ 55292 w 539652"/>
                    <a:gd name="connsiteY26" fmla="*/ 708026 h 825894"/>
                    <a:gd name="connsiteX27" fmla="*/ 0 w 539652"/>
                    <a:gd name="connsiteY27" fmla="*/ 652728 h 825894"/>
                    <a:gd name="connsiteX28" fmla="*/ 116412 w 539652"/>
                    <a:gd name="connsiteY28" fmla="*/ 508000 h 825894"/>
                    <a:gd name="connsiteX29" fmla="*/ 131740 w 539652"/>
                    <a:gd name="connsiteY29" fmla="*/ 390506 h 825894"/>
                    <a:gd name="connsiteX30" fmla="*/ 205312 w 539652"/>
                    <a:gd name="connsiteY30" fmla="*/ 342900 h 825894"/>
                    <a:gd name="connsiteX31" fmla="*/ 237064 w 539652"/>
                    <a:gd name="connsiteY31" fmla="*/ 241300 h 825894"/>
                    <a:gd name="connsiteX32" fmla="*/ 325960 w 539652"/>
                    <a:gd name="connsiteY32" fmla="*/ 0 h 825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39652" h="825894">
                      <a:moveTo>
                        <a:pt x="325960" y="0"/>
                      </a:moveTo>
                      <a:lnTo>
                        <a:pt x="335488" y="2770"/>
                      </a:lnTo>
                      <a:lnTo>
                        <a:pt x="335488" y="6350"/>
                      </a:lnTo>
                      <a:lnTo>
                        <a:pt x="338912" y="7690"/>
                      </a:lnTo>
                      <a:lnTo>
                        <a:pt x="338664" y="7938"/>
                      </a:lnTo>
                      <a:lnTo>
                        <a:pt x="414324" y="55224"/>
                      </a:lnTo>
                      <a:lnTo>
                        <a:pt x="402956" y="165100"/>
                      </a:lnTo>
                      <a:lnTo>
                        <a:pt x="419624" y="186530"/>
                      </a:lnTo>
                      <a:lnTo>
                        <a:pt x="424388" y="288926"/>
                      </a:lnTo>
                      <a:lnTo>
                        <a:pt x="445816" y="312738"/>
                      </a:lnTo>
                      <a:lnTo>
                        <a:pt x="374380" y="393700"/>
                      </a:lnTo>
                      <a:lnTo>
                        <a:pt x="398192" y="441326"/>
                      </a:lnTo>
                      <a:lnTo>
                        <a:pt x="431532" y="436562"/>
                      </a:lnTo>
                      <a:lnTo>
                        <a:pt x="441056" y="481806"/>
                      </a:lnTo>
                      <a:lnTo>
                        <a:pt x="481536" y="496094"/>
                      </a:lnTo>
                      <a:lnTo>
                        <a:pt x="519636" y="512762"/>
                      </a:lnTo>
                      <a:lnTo>
                        <a:pt x="539652" y="571374"/>
                      </a:lnTo>
                      <a:lnTo>
                        <a:pt x="532336" y="568326"/>
                      </a:lnTo>
                      <a:lnTo>
                        <a:pt x="452960" y="600074"/>
                      </a:lnTo>
                      <a:lnTo>
                        <a:pt x="437088" y="660400"/>
                      </a:lnTo>
                      <a:lnTo>
                        <a:pt x="440264" y="720726"/>
                      </a:lnTo>
                      <a:lnTo>
                        <a:pt x="348188" y="727074"/>
                      </a:lnTo>
                      <a:lnTo>
                        <a:pt x="297388" y="803274"/>
                      </a:lnTo>
                      <a:lnTo>
                        <a:pt x="227536" y="806450"/>
                      </a:lnTo>
                      <a:lnTo>
                        <a:pt x="228508" y="825894"/>
                      </a:lnTo>
                      <a:lnTo>
                        <a:pt x="114824" y="710406"/>
                      </a:lnTo>
                      <a:lnTo>
                        <a:pt x="55292" y="708026"/>
                      </a:lnTo>
                      <a:lnTo>
                        <a:pt x="0" y="652728"/>
                      </a:lnTo>
                      <a:lnTo>
                        <a:pt x="116412" y="508000"/>
                      </a:lnTo>
                      <a:lnTo>
                        <a:pt x="131740" y="390506"/>
                      </a:lnTo>
                      <a:lnTo>
                        <a:pt x="205312" y="342900"/>
                      </a:lnTo>
                      <a:lnTo>
                        <a:pt x="237064" y="241300"/>
                      </a:lnTo>
                      <a:lnTo>
                        <a:pt x="3259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C22B4192-C3C9-45D6-BF7D-F02153847F8D}"/>
                    </a:ext>
                  </a:extLst>
                </p:cNvPr>
                <p:cNvSpPr/>
                <p:nvPr/>
              </p:nvSpPr>
              <p:spPr>
                <a:xfrm>
                  <a:off x="42239132" y="18566606"/>
                  <a:ext cx="563044" cy="575450"/>
                </a:xfrm>
                <a:custGeom>
                  <a:avLst/>
                  <a:gdLst>
                    <a:gd name="connsiteX0" fmla="*/ 242368 w 563044"/>
                    <a:gd name="connsiteY0" fmla="*/ 0 h 575450"/>
                    <a:gd name="connsiteX1" fmla="*/ 256656 w 563044"/>
                    <a:gd name="connsiteY1" fmla="*/ 19050 h 575450"/>
                    <a:gd name="connsiteX2" fmla="*/ 316188 w 563044"/>
                    <a:gd name="connsiteY2" fmla="*/ 104774 h 575450"/>
                    <a:gd name="connsiteX3" fmla="*/ 470968 w 563044"/>
                    <a:gd name="connsiteY3" fmla="*/ 80962 h 575450"/>
                    <a:gd name="connsiteX4" fmla="*/ 509068 w 563044"/>
                    <a:gd name="connsiteY4" fmla="*/ 109538 h 575450"/>
                    <a:gd name="connsiteX5" fmla="*/ 509636 w 563044"/>
                    <a:gd name="connsiteY5" fmla="*/ 98748 h 575450"/>
                    <a:gd name="connsiteX6" fmla="*/ 563044 w 563044"/>
                    <a:gd name="connsiteY6" fmla="*/ 137318 h 575450"/>
                    <a:gd name="connsiteX7" fmla="*/ 563044 w 563044"/>
                    <a:gd name="connsiteY7" fmla="*/ 187714 h 575450"/>
                    <a:gd name="connsiteX8" fmla="*/ 553516 w 563044"/>
                    <a:gd name="connsiteY8" fmla="*/ 184944 h 575450"/>
                    <a:gd name="connsiteX9" fmla="*/ 464620 w 563044"/>
                    <a:gd name="connsiteY9" fmla="*/ 426244 h 575450"/>
                    <a:gd name="connsiteX10" fmla="*/ 432868 w 563044"/>
                    <a:gd name="connsiteY10" fmla="*/ 527844 h 575450"/>
                    <a:gd name="connsiteX11" fmla="*/ 359296 w 563044"/>
                    <a:gd name="connsiteY11" fmla="*/ 575450 h 575450"/>
                    <a:gd name="connsiteX12" fmla="*/ 363020 w 563044"/>
                    <a:gd name="connsiteY12" fmla="*/ 546894 h 575450"/>
                    <a:gd name="connsiteX13" fmla="*/ 347144 w 563044"/>
                    <a:gd name="connsiteY13" fmla="*/ 534194 h 575450"/>
                    <a:gd name="connsiteX14" fmla="*/ 299516 w 563044"/>
                    <a:gd name="connsiteY14" fmla="*/ 546894 h 575450"/>
                    <a:gd name="connsiteX15" fmla="*/ 188392 w 563044"/>
                    <a:gd name="connsiteY15" fmla="*/ 515144 h 575450"/>
                    <a:gd name="connsiteX16" fmla="*/ 188392 w 563044"/>
                    <a:gd name="connsiteY16" fmla="*/ 470694 h 575450"/>
                    <a:gd name="connsiteX17" fmla="*/ 80444 w 563044"/>
                    <a:gd name="connsiteY17" fmla="*/ 384970 h 575450"/>
                    <a:gd name="connsiteX18" fmla="*/ 1068 w 563044"/>
                    <a:gd name="connsiteY18" fmla="*/ 365918 h 575450"/>
                    <a:gd name="connsiteX19" fmla="*/ 0 w 563044"/>
                    <a:gd name="connsiteY19" fmla="*/ 363344 h 575450"/>
                    <a:gd name="connsiteX20" fmla="*/ 4244 w 563044"/>
                    <a:gd name="connsiteY20" fmla="*/ 359570 h 575450"/>
                    <a:gd name="connsiteX21" fmla="*/ 13768 w 563044"/>
                    <a:gd name="connsiteY21" fmla="*/ 319088 h 575450"/>
                    <a:gd name="connsiteX22" fmla="*/ 6624 w 563044"/>
                    <a:gd name="connsiteY22" fmla="*/ 240506 h 575450"/>
                    <a:gd name="connsiteX23" fmla="*/ 85204 w 563044"/>
                    <a:gd name="connsiteY23" fmla="*/ 119062 h 575450"/>
                    <a:gd name="connsiteX24" fmla="*/ 180456 w 563044"/>
                    <a:gd name="connsiteY24" fmla="*/ 104774 h 575450"/>
                    <a:gd name="connsiteX25" fmla="*/ 242368 w 563044"/>
                    <a:gd name="connsiteY25" fmla="*/ 0 h 57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63044" h="575450">
                      <a:moveTo>
                        <a:pt x="242368" y="0"/>
                      </a:moveTo>
                      <a:lnTo>
                        <a:pt x="256656" y="19050"/>
                      </a:lnTo>
                      <a:lnTo>
                        <a:pt x="316188" y="104774"/>
                      </a:lnTo>
                      <a:lnTo>
                        <a:pt x="470968" y="80962"/>
                      </a:lnTo>
                      <a:lnTo>
                        <a:pt x="509068" y="109538"/>
                      </a:lnTo>
                      <a:lnTo>
                        <a:pt x="509636" y="98748"/>
                      </a:lnTo>
                      <a:lnTo>
                        <a:pt x="563044" y="137318"/>
                      </a:lnTo>
                      <a:lnTo>
                        <a:pt x="563044" y="187714"/>
                      </a:lnTo>
                      <a:lnTo>
                        <a:pt x="553516" y="184944"/>
                      </a:lnTo>
                      <a:lnTo>
                        <a:pt x="464620" y="426244"/>
                      </a:lnTo>
                      <a:lnTo>
                        <a:pt x="432868" y="527844"/>
                      </a:lnTo>
                      <a:lnTo>
                        <a:pt x="359296" y="575450"/>
                      </a:lnTo>
                      <a:lnTo>
                        <a:pt x="363020" y="546894"/>
                      </a:lnTo>
                      <a:lnTo>
                        <a:pt x="347144" y="534194"/>
                      </a:lnTo>
                      <a:lnTo>
                        <a:pt x="299516" y="546894"/>
                      </a:lnTo>
                      <a:lnTo>
                        <a:pt x="188392" y="515144"/>
                      </a:lnTo>
                      <a:lnTo>
                        <a:pt x="188392" y="470694"/>
                      </a:lnTo>
                      <a:lnTo>
                        <a:pt x="80444" y="384970"/>
                      </a:lnTo>
                      <a:lnTo>
                        <a:pt x="1068" y="365918"/>
                      </a:lnTo>
                      <a:lnTo>
                        <a:pt x="0" y="363344"/>
                      </a:lnTo>
                      <a:lnTo>
                        <a:pt x="4244" y="359570"/>
                      </a:lnTo>
                      <a:lnTo>
                        <a:pt x="13768" y="319088"/>
                      </a:lnTo>
                      <a:lnTo>
                        <a:pt x="6624" y="240506"/>
                      </a:lnTo>
                      <a:lnTo>
                        <a:pt x="85204" y="119062"/>
                      </a:lnTo>
                      <a:lnTo>
                        <a:pt x="180456" y="104774"/>
                      </a:lnTo>
                      <a:lnTo>
                        <a:pt x="2423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D2202611-D350-40F4-9E65-6643551AB89E}"/>
                    </a:ext>
                  </a:extLst>
                </p:cNvPr>
                <p:cNvSpPr/>
                <p:nvPr/>
              </p:nvSpPr>
              <p:spPr>
                <a:xfrm>
                  <a:off x="41821100" y="16163926"/>
                  <a:ext cx="788988" cy="1400555"/>
                </a:xfrm>
                <a:custGeom>
                  <a:avLst/>
                  <a:gdLst>
                    <a:gd name="connsiteX0" fmla="*/ 187324 w 788988"/>
                    <a:gd name="connsiteY0" fmla="*/ 0 h 1400555"/>
                    <a:gd name="connsiteX1" fmla="*/ 238124 w 788988"/>
                    <a:gd name="connsiteY1" fmla="*/ 60325 h 1400555"/>
                    <a:gd name="connsiteX2" fmla="*/ 279400 w 788988"/>
                    <a:gd name="connsiteY2" fmla="*/ 82550 h 1400555"/>
                    <a:gd name="connsiteX3" fmla="*/ 282576 w 788988"/>
                    <a:gd name="connsiteY3" fmla="*/ 114300 h 1400555"/>
                    <a:gd name="connsiteX4" fmla="*/ 254000 w 788988"/>
                    <a:gd name="connsiteY4" fmla="*/ 152400 h 1400555"/>
                    <a:gd name="connsiteX5" fmla="*/ 349252 w 788988"/>
                    <a:gd name="connsiteY5" fmla="*/ 254000 h 1400555"/>
                    <a:gd name="connsiteX6" fmla="*/ 419100 w 788988"/>
                    <a:gd name="connsiteY6" fmla="*/ 317500 h 1400555"/>
                    <a:gd name="connsiteX7" fmla="*/ 409576 w 788988"/>
                    <a:gd name="connsiteY7" fmla="*/ 371475 h 1400555"/>
                    <a:gd name="connsiteX8" fmla="*/ 501652 w 788988"/>
                    <a:gd name="connsiteY8" fmla="*/ 371475 h 1400555"/>
                    <a:gd name="connsiteX9" fmla="*/ 533400 w 788988"/>
                    <a:gd name="connsiteY9" fmla="*/ 447675 h 1400555"/>
                    <a:gd name="connsiteX10" fmla="*/ 546404 w 788988"/>
                    <a:gd name="connsiteY10" fmla="*/ 439006 h 1400555"/>
                    <a:gd name="connsiteX11" fmla="*/ 627064 w 788988"/>
                    <a:gd name="connsiteY11" fmla="*/ 666751 h 1400555"/>
                    <a:gd name="connsiteX12" fmla="*/ 579436 w 788988"/>
                    <a:gd name="connsiteY12" fmla="*/ 833439 h 1400555"/>
                    <a:gd name="connsiteX13" fmla="*/ 617540 w 788988"/>
                    <a:gd name="connsiteY13" fmla="*/ 890587 h 1400555"/>
                    <a:gd name="connsiteX14" fmla="*/ 665164 w 788988"/>
                    <a:gd name="connsiteY14" fmla="*/ 995363 h 1400555"/>
                    <a:gd name="connsiteX15" fmla="*/ 774700 w 788988"/>
                    <a:gd name="connsiteY15" fmla="*/ 1066799 h 1400555"/>
                    <a:gd name="connsiteX16" fmla="*/ 788988 w 788988"/>
                    <a:gd name="connsiteY16" fmla="*/ 1219199 h 1400555"/>
                    <a:gd name="connsiteX17" fmla="*/ 731836 w 788988"/>
                    <a:gd name="connsiteY17" fmla="*/ 1295399 h 1400555"/>
                    <a:gd name="connsiteX18" fmla="*/ 660400 w 788988"/>
                    <a:gd name="connsiteY18" fmla="*/ 1381125 h 1400555"/>
                    <a:gd name="connsiteX19" fmla="*/ 609888 w 788988"/>
                    <a:gd name="connsiteY19" fmla="*/ 1400555 h 1400555"/>
                    <a:gd name="connsiteX20" fmla="*/ 612776 w 788988"/>
                    <a:gd name="connsiteY20" fmla="*/ 1396999 h 1400555"/>
                    <a:gd name="connsiteX21" fmla="*/ 521916 w 788988"/>
                    <a:gd name="connsiteY21" fmla="*/ 1340667 h 1400555"/>
                    <a:gd name="connsiteX22" fmla="*/ 523876 w 788988"/>
                    <a:gd name="connsiteY22" fmla="*/ 1339851 h 1400555"/>
                    <a:gd name="connsiteX23" fmla="*/ 552452 w 788988"/>
                    <a:gd name="connsiteY23" fmla="*/ 1308099 h 1400555"/>
                    <a:gd name="connsiteX24" fmla="*/ 501652 w 788988"/>
                    <a:gd name="connsiteY24" fmla="*/ 1165225 h 1400555"/>
                    <a:gd name="connsiteX25" fmla="*/ 425452 w 788988"/>
                    <a:gd name="connsiteY25" fmla="*/ 1104899 h 1400555"/>
                    <a:gd name="connsiteX26" fmla="*/ 444500 w 788988"/>
                    <a:gd name="connsiteY26" fmla="*/ 1022351 h 1400555"/>
                    <a:gd name="connsiteX27" fmla="*/ 422276 w 788988"/>
                    <a:gd name="connsiteY27" fmla="*/ 733425 h 1400555"/>
                    <a:gd name="connsiteX28" fmla="*/ 463548 w 788988"/>
                    <a:gd name="connsiteY28" fmla="*/ 679451 h 1400555"/>
                    <a:gd name="connsiteX29" fmla="*/ 428624 w 788988"/>
                    <a:gd name="connsiteY29" fmla="*/ 561975 h 1400555"/>
                    <a:gd name="connsiteX30" fmla="*/ 400052 w 788988"/>
                    <a:gd name="connsiteY30" fmla="*/ 523875 h 1400555"/>
                    <a:gd name="connsiteX31" fmla="*/ 298452 w 788988"/>
                    <a:gd name="connsiteY31" fmla="*/ 523875 h 1400555"/>
                    <a:gd name="connsiteX32" fmla="*/ 301624 w 788988"/>
                    <a:gd name="connsiteY32" fmla="*/ 466725 h 1400555"/>
                    <a:gd name="connsiteX33" fmla="*/ 123824 w 788988"/>
                    <a:gd name="connsiteY33" fmla="*/ 269875 h 1400555"/>
                    <a:gd name="connsiteX34" fmla="*/ 58648 w 788988"/>
                    <a:gd name="connsiteY34" fmla="*/ 264444 h 1400555"/>
                    <a:gd name="connsiteX35" fmla="*/ 55564 w 788988"/>
                    <a:gd name="connsiteY35" fmla="*/ 257175 h 1400555"/>
                    <a:gd name="connsiteX36" fmla="*/ 49108 w 788988"/>
                    <a:gd name="connsiteY36" fmla="*/ 253850 h 1400555"/>
                    <a:gd name="connsiteX37" fmla="*/ 0 w 788988"/>
                    <a:gd name="connsiteY37" fmla="*/ 149225 h 1400555"/>
                    <a:gd name="connsiteX38" fmla="*/ 6348 w 788988"/>
                    <a:gd name="connsiteY38" fmla="*/ 98425 h 1400555"/>
                    <a:gd name="connsiteX39" fmla="*/ 92076 w 788988"/>
                    <a:gd name="connsiteY39" fmla="*/ 133350 h 1400555"/>
                    <a:gd name="connsiteX40" fmla="*/ 104776 w 788988"/>
                    <a:gd name="connsiteY40" fmla="*/ 85725 h 1400555"/>
                    <a:gd name="connsiteX41" fmla="*/ 187324 w 788988"/>
                    <a:gd name="connsiteY41" fmla="*/ 0 h 1400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788988" h="1400555">
                      <a:moveTo>
                        <a:pt x="187324" y="0"/>
                      </a:moveTo>
                      <a:lnTo>
                        <a:pt x="238124" y="60325"/>
                      </a:lnTo>
                      <a:lnTo>
                        <a:pt x="279400" y="82550"/>
                      </a:lnTo>
                      <a:lnTo>
                        <a:pt x="282576" y="114300"/>
                      </a:lnTo>
                      <a:lnTo>
                        <a:pt x="254000" y="152400"/>
                      </a:lnTo>
                      <a:lnTo>
                        <a:pt x="349252" y="254000"/>
                      </a:lnTo>
                      <a:lnTo>
                        <a:pt x="419100" y="317500"/>
                      </a:lnTo>
                      <a:lnTo>
                        <a:pt x="409576" y="371475"/>
                      </a:lnTo>
                      <a:lnTo>
                        <a:pt x="501652" y="371475"/>
                      </a:lnTo>
                      <a:lnTo>
                        <a:pt x="533400" y="447675"/>
                      </a:lnTo>
                      <a:lnTo>
                        <a:pt x="546404" y="439006"/>
                      </a:lnTo>
                      <a:lnTo>
                        <a:pt x="627064" y="666751"/>
                      </a:lnTo>
                      <a:lnTo>
                        <a:pt x="579436" y="833439"/>
                      </a:lnTo>
                      <a:lnTo>
                        <a:pt x="617540" y="890587"/>
                      </a:lnTo>
                      <a:lnTo>
                        <a:pt x="665164" y="995363"/>
                      </a:lnTo>
                      <a:lnTo>
                        <a:pt x="774700" y="1066799"/>
                      </a:lnTo>
                      <a:lnTo>
                        <a:pt x="788988" y="1219199"/>
                      </a:lnTo>
                      <a:lnTo>
                        <a:pt x="731836" y="1295399"/>
                      </a:lnTo>
                      <a:lnTo>
                        <a:pt x="660400" y="1381125"/>
                      </a:lnTo>
                      <a:lnTo>
                        <a:pt x="609888" y="1400555"/>
                      </a:lnTo>
                      <a:lnTo>
                        <a:pt x="612776" y="1396999"/>
                      </a:lnTo>
                      <a:lnTo>
                        <a:pt x="521916" y="1340667"/>
                      </a:lnTo>
                      <a:lnTo>
                        <a:pt x="523876" y="1339851"/>
                      </a:lnTo>
                      <a:lnTo>
                        <a:pt x="552452" y="1308099"/>
                      </a:lnTo>
                      <a:lnTo>
                        <a:pt x="501652" y="1165225"/>
                      </a:lnTo>
                      <a:lnTo>
                        <a:pt x="425452" y="1104899"/>
                      </a:lnTo>
                      <a:lnTo>
                        <a:pt x="444500" y="1022351"/>
                      </a:lnTo>
                      <a:lnTo>
                        <a:pt x="422276" y="733425"/>
                      </a:lnTo>
                      <a:lnTo>
                        <a:pt x="463548" y="679451"/>
                      </a:lnTo>
                      <a:lnTo>
                        <a:pt x="428624" y="561975"/>
                      </a:lnTo>
                      <a:lnTo>
                        <a:pt x="400052" y="523875"/>
                      </a:lnTo>
                      <a:lnTo>
                        <a:pt x="298452" y="523875"/>
                      </a:lnTo>
                      <a:lnTo>
                        <a:pt x="301624" y="466725"/>
                      </a:lnTo>
                      <a:lnTo>
                        <a:pt x="123824" y="269875"/>
                      </a:lnTo>
                      <a:lnTo>
                        <a:pt x="58648" y="264444"/>
                      </a:lnTo>
                      <a:lnTo>
                        <a:pt x="55564" y="257175"/>
                      </a:lnTo>
                      <a:lnTo>
                        <a:pt x="49108" y="253850"/>
                      </a:lnTo>
                      <a:lnTo>
                        <a:pt x="0" y="149225"/>
                      </a:lnTo>
                      <a:lnTo>
                        <a:pt x="6348" y="98425"/>
                      </a:lnTo>
                      <a:lnTo>
                        <a:pt x="92076" y="133350"/>
                      </a:lnTo>
                      <a:lnTo>
                        <a:pt x="104776" y="85725"/>
                      </a:lnTo>
                      <a:lnTo>
                        <a:pt x="1873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E84B55AD-C2A3-44B8-8C20-E7EF9E81A541}"/>
                    </a:ext>
                  </a:extLst>
                </p:cNvPr>
                <p:cNvSpPr/>
                <p:nvPr/>
              </p:nvSpPr>
              <p:spPr>
                <a:xfrm>
                  <a:off x="42933936" y="17376776"/>
                  <a:ext cx="747712" cy="454024"/>
                </a:xfrm>
                <a:custGeom>
                  <a:avLst/>
                  <a:gdLst>
                    <a:gd name="connsiteX0" fmla="*/ 290512 w 747712"/>
                    <a:gd name="connsiteY0" fmla="*/ 0 h 454024"/>
                    <a:gd name="connsiteX1" fmla="*/ 414340 w 747712"/>
                    <a:gd name="connsiteY1" fmla="*/ 101600 h 454024"/>
                    <a:gd name="connsiteX2" fmla="*/ 506416 w 747712"/>
                    <a:gd name="connsiteY2" fmla="*/ 130174 h 454024"/>
                    <a:gd name="connsiteX3" fmla="*/ 522288 w 747712"/>
                    <a:gd name="connsiteY3" fmla="*/ 50800 h 454024"/>
                    <a:gd name="connsiteX4" fmla="*/ 590340 w 747712"/>
                    <a:gd name="connsiteY4" fmla="*/ 25278 h 454024"/>
                    <a:gd name="connsiteX5" fmla="*/ 588964 w 747712"/>
                    <a:gd name="connsiteY5" fmla="*/ 34924 h 454024"/>
                    <a:gd name="connsiteX6" fmla="*/ 687388 w 747712"/>
                    <a:gd name="connsiteY6" fmla="*/ 76200 h 454024"/>
                    <a:gd name="connsiteX7" fmla="*/ 690564 w 747712"/>
                    <a:gd name="connsiteY7" fmla="*/ 161924 h 454024"/>
                    <a:gd name="connsiteX8" fmla="*/ 658816 w 747712"/>
                    <a:gd name="connsiteY8" fmla="*/ 238124 h 454024"/>
                    <a:gd name="connsiteX9" fmla="*/ 747712 w 747712"/>
                    <a:gd name="connsiteY9" fmla="*/ 279400 h 454024"/>
                    <a:gd name="connsiteX10" fmla="*/ 744960 w 747712"/>
                    <a:gd name="connsiteY10" fmla="*/ 342742 h 454024"/>
                    <a:gd name="connsiteX11" fmla="*/ 697708 w 747712"/>
                    <a:gd name="connsiteY11" fmla="*/ 356392 h 454024"/>
                    <a:gd name="connsiteX12" fmla="*/ 661988 w 747712"/>
                    <a:gd name="connsiteY12" fmla="*/ 418304 h 454024"/>
                    <a:gd name="connsiteX13" fmla="*/ 454820 w 747712"/>
                    <a:gd name="connsiteY13" fmla="*/ 423068 h 454024"/>
                    <a:gd name="connsiteX14" fmla="*/ 409576 w 747712"/>
                    <a:gd name="connsiteY14" fmla="*/ 451644 h 454024"/>
                    <a:gd name="connsiteX15" fmla="*/ 409036 w 747712"/>
                    <a:gd name="connsiteY15" fmla="*/ 454024 h 454024"/>
                    <a:gd name="connsiteX16" fmla="*/ 293688 w 747712"/>
                    <a:gd name="connsiteY16" fmla="*/ 454024 h 454024"/>
                    <a:gd name="connsiteX17" fmla="*/ 227016 w 747712"/>
                    <a:gd name="connsiteY17" fmla="*/ 409574 h 454024"/>
                    <a:gd name="connsiteX18" fmla="*/ 131764 w 747712"/>
                    <a:gd name="connsiteY18" fmla="*/ 415924 h 454024"/>
                    <a:gd name="connsiteX19" fmla="*/ 131848 w 747712"/>
                    <a:gd name="connsiteY19" fmla="*/ 416750 h 454024"/>
                    <a:gd name="connsiteX20" fmla="*/ 85728 w 747712"/>
                    <a:gd name="connsiteY20" fmla="*/ 382588 h 454024"/>
                    <a:gd name="connsiteX21" fmla="*/ 85728 w 747712"/>
                    <a:gd name="connsiteY21" fmla="*/ 325436 h 454024"/>
                    <a:gd name="connsiteX22" fmla="*/ 47628 w 747712"/>
                    <a:gd name="connsiteY22" fmla="*/ 254000 h 454024"/>
                    <a:gd name="connsiteX23" fmla="*/ 0 w 747712"/>
                    <a:gd name="connsiteY23" fmla="*/ 206374 h 454024"/>
                    <a:gd name="connsiteX24" fmla="*/ 28576 w 747712"/>
                    <a:gd name="connsiteY24" fmla="*/ 125412 h 454024"/>
                    <a:gd name="connsiteX25" fmla="*/ 100016 w 747712"/>
                    <a:gd name="connsiteY25" fmla="*/ 34924 h 454024"/>
                    <a:gd name="connsiteX26" fmla="*/ 125800 w 747712"/>
                    <a:gd name="connsiteY26" fmla="*/ 26328 h 454024"/>
                    <a:gd name="connsiteX27" fmla="*/ 122240 w 747712"/>
                    <a:gd name="connsiteY27" fmla="*/ 31748 h 454024"/>
                    <a:gd name="connsiteX28" fmla="*/ 195264 w 747712"/>
                    <a:gd name="connsiteY28" fmla="*/ 44448 h 454024"/>
                    <a:gd name="connsiteX29" fmla="*/ 290512 w 747712"/>
                    <a:gd name="connsiteY29" fmla="*/ 0 h 45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47712" h="454024">
                      <a:moveTo>
                        <a:pt x="290512" y="0"/>
                      </a:moveTo>
                      <a:lnTo>
                        <a:pt x="414340" y="101600"/>
                      </a:lnTo>
                      <a:lnTo>
                        <a:pt x="506416" y="130174"/>
                      </a:lnTo>
                      <a:lnTo>
                        <a:pt x="522288" y="50800"/>
                      </a:lnTo>
                      <a:lnTo>
                        <a:pt x="590340" y="25278"/>
                      </a:lnTo>
                      <a:lnTo>
                        <a:pt x="588964" y="34924"/>
                      </a:lnTo>
                      <a:lnTo>
                        <a:pt x="687388" y="76200"/>
                      </a:lnTo>
                      <a:lnTo>
                        <a:pt x="690564" y="161924"/>
                      </a:lnTo>
                      <a:lnTo>
                        <a:pt x="658816" y="238124"/>
                      </a:lnTo>
                      <a:lnTo>
                        <a:pt x="747712" y="279400"/>
                      </a:lnTo>
                      <a:lnTo>
                        <a:pt x="744960" y="342742"/>
                      </a:lnTo>
                      <a:lnTo>
                        <a:pt x="697708" y="356392"/>
                      </a:lnTo>
                      <a:lnTo>
                        <a:pt x="661988" y="418304"/>
                      </a:lnTo>
                      <a:lnTo>
                        <a:pt x="454820" y="423068"/>
                      </a:lnTo>
                      <a:lnTo>
                        <a:pt x="409576" y="451644"/>
                      </a:lnTo>
                      <a:lnTo>
                        <a:pt x="409036" y="454024"/>
                      </a:lnTo>
                      <a:lnTo>
                        <a:pt x="293688" y="454024"/>
                      </a:lnTo>
                      <a:lnTo>
                        <a:pt x="227016" y="409574"/>
                      </a:lnTo>
                      <a:lnTo>
                        <a:pt x="131764" y="415924"/>
                      </a:lnTo>
                      <a:lnTo>
                        <a:pt x="131848" y="416750"/>
                      </a:lnTo>
                      <a:lnTo>
                        <a:pt x="85728" y="382588"/>
                      </a:lnTo>
                      <a:lnTo>
                        <a:pt x="85728" y="325436"/>
                      </a:lnTo>
                      <a:lnTo>
                        <a:pt x="47628" y="254000"/>
                      </a:lnTo>
                      <a:lnTo>
                        <a:pt x="0" y="206374"/>
                      </a:lnTo>
                      <a:lnTo>
                        <a:pt x="28576" y="125412"/>
                      </a:lnTo>
                      <a:lnTo>
                        <a:pt x="100016" y="34924"/>
                      </a:lnTo>
                      <a:lnTo>
                        <a:pt x="125800" y="26328"/>
                      </a:lnTo>
                      <a:lnTo>
                        <a:pt x="122240" y="31748"/>
                      </a:lnTo>
                      <a:lnTo>
                        <a:pt x="195264" y="44448"/>
                      </a:lnTo>
                      <a:lnTo>
                        <a:pt x="2905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03A69F43-5DCB-40A4-A5BF-FD089A18B7D7}"/>
                    </a:ext>
                  </a:extLst>
                </p:cNvPr>
                <p:cNvSpPr/>
                <p:nvPr/>
              </p:nvSpPr>
              <p:spPr>
                <a:xfrm>
                  <a:off x="42748768" y="18355072"/>
                  <a:ext cx="423108" cy="404168"/>
                </a:xfrm>
                <a:custGeom>
                  <a:avLst/>
                  <a:gdLst>
                    <a:gd name="connsiteX0" fmla="*/ 166912 w 423108"/>
                    <a:gd name="connsiteY0" fmla="*/ 0 h 404168"/>
                    <a:gd name="connsiteX1" fmla="*/ 170880 w 423108"/>
                    <a:gd name="connsiteY1" fmla="*/ 37704 h 404168"/>
                    <a:gd name="connsiteX2" fmla="*/ 223272 w 423108"/>
                    <a:gd name="connsiteY2" fmla="*/ 47228 h 404168"/>
                    <a:gd name="connsiteX3" fmla="*/ 228032 w 423108"/>
                    <a:gd name="connsiteY3" fmla="*/ 90092 h 404168"/>
                    <a:gd name="connsiteX4" fmla="*/ 342332 w 423108"/>
                    <a:gd name="connsiteY4" fmla="*/ 37704 h 404168"/>
                    <a:gd name="connsiteX5" fmla="*/ 423108 w 423108"/>
                    <a:gd name="connsiteY5" fmla="*/ 65472 h 404168"/>
                    <a:gd name="connsiteX6" fmla="*/ 404244 w 423108"/>
                    <a:gd name="connsiteY6" fmla="*/ 104378 h 404168"/>
                    <a:gd name="connsiteX7" fmla="*/ 370908 w 423108"/>
                    <a:gd name="connsiteY7" fmla="*/ 209152 h 404168"/>
                    <a:gd name="connsiteX8" fmla="*/ 170880 w 423108"/>
                    <a:gd name="connsiteY8" fmla="*/ 218678 h 404168"/>
                    <a:gd name="connsiteX9" fmla="*/ 156596 w 423108"/>
                    <a:gd name="connsiteY9" fmla="*/ 304404 h 404168"/>
                    <a:gd name="connsiteX10" fmla="*/ 56832 w 423108"/>
                    <a:gd name="connsiteY10" fmla="*/ 404168 h 404168"/>
                    <a:gd name="connsiteX11" fmla="*/ 53408 w 423108"/>
                    <a:gd name="connsiteY11" fmla="*/ 402828 h 404168"/>
                    <a:gd name="connsiteX12" fmla="*/ 53408 w 423108"/>
                    <a:gd name="connsiteY12" fmla="*/ 348852 h 404168"/>
                    <a:gd name="connsiteX13" fmla="*/ 0 w 423108"/>
                    <a:gd name="connsiteY13" fmla="*/ 310282 h 404168"/>
                    <a:gd name="connsiteX14" fmla="*/ 4196 w 423108"/>
                    <a:gd name="connsiteY14" fmla="*/ 230584 h 404168"/>
                    <a:gd name="connsiteX15" fmla="*/ 61344 w 423108"/>
                    <a:gd name="connsiteY15" fmla="*/ 163908 h 404168"/>
                    <a:gd name="connsiteX16" fmla="*/ 111352 w 423108"/>
                    <a:gd name="connsiteY16" fmla="*/ 142478 h 404168"/>
                    <a:gd name="connsiteX17" fmla="*/ 106588 w 423108"/>
                    <a:gd name="connsiteY17" fmla="*/ 25796 h 404168"/>
                    <a:gd name="connsiteX18" fmla="*/ 101620 w 423108"/>
                    <a:gd name="connsiteY18" fmla="*/ 4510 h 404168"/>
                    <a:gd name="connsiteX19" fmla="*/ 155008 w 423108"/>
                    <a:gd name="connsiteY19" fmla="*/ 5952 h 404168"/>
                    <a:gd name="connsiteX20" fmla="*/ 166912 w 423108"/>
                    <a:gd name="connsiteY20" fmla="*/ 0 h 404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23108" h="404168">
                      <a:moveTo>
                        <a:pt x="166912" y="0"/>
                      </a:moveTo>
                      <a:lnTo>
                        <a:pt x="170880" y="37704"/>
                      </a:lnTo>
                      <a:lnTo>
                        <a:pt x="223272" y="47228"/>
                      </a:lnTo>
                      <a:lnTo>
                        <a:pt x="228032" y="90092"/>
                      </a:lnTo>
                      <a:lnTo>
                        <a:pt x="342332" y="37704"/>
                      </a:lnTo>
                      <a:lnTo>
                        <a:pt x="423108" y="65472"/>
                      </a:lnTo>
                      <a:lnTo>
                        <a:pt x="404244" y="104378"/>
                      </a:lnTo>
                      <a:lnTo>
                        <a:pt x="370908" y="209152"/>
                      </a:lnTo>
                      <a:lnTo>
                        <a:pt x="170880" y="218678"/>
                      </a:lnTo>
                      <a:lnTo>
                        <a:pt x="156596" y="304404"/>
                      </a:lnTo>
                      <a:lnTo>
                        <a:pt x="56832" y="404168"/>
                      </a:lnTo>
                      <a:lnTo>
                        <a:pt x="53408" y="402828"/>
                      </a:lnTo>
                      <a:lnTo>
                        <a:pt x="53408" y="348852"/>
                      </a:lnTo>
                      <a:lnTo>
                        <a:pt x="0" y="310282"/>
                      </a:lnTo>
                      <a:lnTo>
                        <a:pt x="4196" y="230584"/>
                      </a:lnTo>
                      <a:lnTo>
                        <a:pt x="61344" y="163908"/>
                      </a:lnTo>
                      <a:lnTo>
                        <a:pt x="111352" y="142478"/>
                      </a:lnTo>
                      <a:lnTo>
                        <a:pt x="106588" y="25796"/>
                      </a:lnTo>
                      <a:lnTo>
                        <a:pt x="101620" y="4510"/>
                      </a:lnTo>
                      <a:lnTo>
                        <a:pt x="155008" y="5952"/>
                      </a:lnTo>
                      <a:lnTo>
                        <a:pt x="1669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D91122BE-FE2B-40E9-A823-3E68F084BBE6}"/>
                    </a:ext>
                  </a:extLst>
                </p:cNvPr>
                <p:cNvSpPr/>
                <p:nvPr/>
              </p:nvSpPr>
              <p:spPr>
                <a:xfrm>
                  <a:off x="43000612" y="16717734"/>
                  <a:ext cx="672588" cy="688864"/>
                </a:xfrm>
                <a:custGeom>
                  <a:avLst/>
                  <a:gdLst>
                    <a:gd name="connsiteX0" fmla="*/ 488836 w 672588"/>
                    <a:gd name="connsiteY0" fmla="*/ 0 h 688864"/>
                    <a:gd name="connsiteX1" fmla="*/ 490540 w 672588"/>
                    <a:gd name="connsiteY1" fmla="*/ 3404 h 688864"/>
                    <a:gd name="connsiteX2" fmla="*/ 657228 w 672588"/>
                    <a:gd name="connsiteY2" fmla="*/ 36741 h 688864"/>
                    <a:gd name="connsiteX3" fmla="*/ 672588 w 672588"/>
                    <a:gd name="connsiteY3" fmla="*/ 91202 h 688864"/>
                    <a:gd name="connsiteX4" fmla="*/ 569912 w 672588"/>
                    <a:gd name="connsiteY4" fmla="*/ 176442 h 688864"/>
                    <a:gd name="connsiteX5" fmla="*/ 471488 w 672588"/>
                    <a:gd name="connsiteY5" fmla="*/ 182790 h 688864"/>
                    <a:gd name="connsiteX6" fmla="*/ 433388 w 672588"/>
                    <a:gd name="connsiteY6" fmla="*/ 239942 h 688864"/>
                    <a:gd name="connsiteX7" fmla="*/ 360364 w 672588"/>
                    <a:gd name="connsiteY7" fmla="*/ 227242 h 688864"/>
                    <a:gd name="connsiteX8" fmla="*/ 309564 w 672588"/>
                    <a:gd name="connsiteY8" fmla="*/ 265342 h 688864"/>
                    <a:gd name="connsiteX9" fmla="*/ 233364 w 672588"/>
                    <a:gd name="connsiteY9" fmla="*/ 265342 h 688864"/>
                    <a:gd name="connsiteX10" fmla="*/ 261236 w 672588"/>
                    <a:gd name="connsiteY10" fmla="*/ 386112 h 688864"/>
                    <a:gd name="connsiteX11" fmla="*/ 169864 w 672588"/>
                    <a:gd name="connsiteY11" fmla="*/ 401866 h 688864"/>
                    <a:gd name="connsiteX12" fmla="*/ 176212 w 672588"/>
                    <a:gd name="connsiteY12" fmla="*/ 544742 h 688864"/>
                    <a:gd name="connsiteX13" fmla="*/ 128588 w 672588"/>
                    <a:gd name="connsiteY13" fmla="*/ 579666 h 688864"/>
                    <a:gd name="connsiteX14" fmla="*/ 59124 w 672588"/>
                    <a:gd name="connsiteY14" fmla="*/ 685370 h 688864"/>
                    <a:gd name="connsiteX15" fmla="*/ 48648 w 672588"/>
                    <a:gd name="connsiteY15" fmla="*/ 688864 h 688864"/>
                    <a:gd name="connsiteX16" fmla="*/ 4764 w 672588"/>
                    <a:gd name="connsiteY16" fmla="*/ 601098 h 688864"/>
                    <a:gd name="connsiteX17" fmla="*/ 42864 w 672588"/>
                    <a:gd name="connsiteY17" fmla="*/ 582046 h 688864"/>
                    <a:gd name="connsiteX18" fmla="*/ 40484 w 672588"/>
                    <a:gd name="connsiteY18" fmla="*/ 503466 h 688864"/>
                    <a:gd name="connsiteX19" fmla="*/ 0 w 672588"/>
                    <a:gd name="connsiteY19" fmla="*/ 439172 h 688864"/>
                    <a:gd name="connsiteX20" fmla="*/ 59532 w 672588"/>
                    <a:gd name="connsiteY20" fmla="*/ 370116 h 688864"/>
                    <a:gd name="connsiteX21" fmla="*/ 59532 w 672588"/>
                    <a:gd name="connsiteY21" fmla="*/ 255816 h 688864"/>
                    <a:gd name="connsiteX22" fmla="*/ 76200 w 672588"/>
                    <a:gd name="connsiteY22" fmla="*/ 241530 h 688864"/>
                    <a:gd name="connsiteX23" fmla="*/ 80964 w 672588"/>
                    <a:gd name="connsiteY23" fmla="*/ 196286 h 688864"/>
                    <a:gd name="connsiteX24" fmla="*/ 90564 w 672588"/>
                    <a:gd name="connsiteY24" fmla="*/ 182792 h 688864"/>
                    <a:gd name="connsiteX25" fmla="*/ 207964 w 672588"/>
                    <a:gd name="connsiteY25" fmla="*/ 185966 h 688864"/>
                    <a:gd name="connsiteX26" fmla="*/ 214312 w 672588"/>
                    <a:gd name="connsiteY26" fmla="*/ 131990 h 688864"/>
                    <a:gd name="connsiteX27" fmla="*/ 328612 w 672588"/>
                    <a:gd name="connsiteY27" fmla="*/ 65316 h 688864"/>
                    <a:gd name="connsiteX28" fmla="*/ 376236 w 672588"/>
                    <a:gd name="connsiteY28" fmla="*/ 1816 h 688864"/>
                    <a:gd name="connsiteX29" fmla="*/ 488836 w 672588"/>
                    <a:gd name="connsiteY29" fmla="*/ 0 h 688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72588" h="688864">
                      <a:moveTo>
                        <a:pt x="488836" y="0"/>
                      </a:moveTo>
                      <a:lnTo>
                        <a:pt x="490540" y="3404"/>
                      </a:lnTo>
                      <a:lnTo>
                        <a:pt x="657228" y="36741"/>
                      </a:lnTo>
                      <a:lnTo>
                        <a:pt x="672588" y="91202"/>
                      </a:lnTo>
                      <a:lnTo>
                        <a:pt x="569912" y="176442"/>
                      </a:lnTo>
                      <a:lnTo>
                        <a:pt x="471488" y="182790"/>
                      </a:lnTo>
                      <a:lnTo>
                        <a:pt x="433388" y="239942"/>
                      </a:lnTo>
                      <a:lnTo>
                        <a:pt x="360364" y="227242"/>
                      </a:lnTo>
                      <a:lnTo>
                        <a:pt x="309564" y="265342"/>
                      </a:lnTo>
                      <a:lnTo>
                        <a:pt x="233364" y="265342"/>
                      </a:lnTo>
                      <a:lnTo>
                        <a:pt x="261236" y="386112"/>
                      </a:lnTo>
                      <a:lnTo>
                        <a:pt x="169864" y="401866"/>
                      </a:lnTo>
                      <a:lnTo>
                        <a:pt x="176212" y="544742"/>
                      </a:lnTo>
                      <a:lnTo>
                        <a:pt x="128588" y="579666"/>
                      </a:lnTo>
                      <a:lnTo>
                        <a:pt x="59124" y="685370"/>
                      </a:lnTo>
                      <a:lnTo>
                        <a:pt x="48648" y="688864"/>
                      </a:lnTo>
                      <a:lnTo>
                        <a:pt x="4764" y="601098"/>
                      </a:lnTo>
                      <a:lnTo>
                        <a:pt x="42864" y="582046"/>
                      </a:lnTo>
                      <a:cubicBezTo>
                        <a:pt x="42068" y="555854"/>
                        <a:pt x="41276" y="529660"/>
                        <a:pt x="40484" y="503466"/>
                      </a:cubicBezTo>
                      <a:lnTo>
                        <a:pt x="0" y="439172"/>
                      </a:lnTo>
                      <a:lnTo>
                        <a:pt x="59532" y="370116"/>
                      </a:lnTo>
                      <a:lnTo>
                        <a:pt x="59532" y="255816"/>
                      </a:lnTo>
                      <a:lnTo>
                        <a:pt x="76200" y="241530"/>
                      </a:lnTo>
                      <a:lnTo>
                        <a:pt x="80964" y="196286"/>
                      </a:lnTo>
                      <a:lnTo>
                        <a:pt x="90564" y="182792"/>
                      </a:lnTo>
                      <a:lnTo>
                        <a:pt x="207964" y="185966"/>
                      </a:lnTo>
                      <a:lnTo>
                        <a:pt x="214312" y="131990"/>
                      </a:lnTo>
                      <a:lnTo>
                        <a:pt x="328612" y="65316"/>
                      </a:lnTo>
                      <a:lnTo>
                        <a:pt x="376236" y="1816"/>
                      </a:lnTo>
                      <a:lnTo>
                        <a:pt x="4888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A75767F9-9734-4259-B456-437CB9B5A3A7}"/>
                    </a:ext>
                  </a:extLst>
                </p:cNvPr>
                <p:cNvSpPr/>
                <p:nvPr/>
              </p:nvSpPr>
              <p:spPr>
                <a:xfrm>
                  <a:off x="42915680" y="18240376"/>
                  <a:ext cx="312580" cy="204788"/>
                </a:xfrm>
                <a:custGeom>
                  <a:avLst/>
                  <a:gdLst>
                    <a:gd name="connsiteX0" fmla="*/ 180184 w 312580"/>
                    <a:gd name="connsiteY0" fmla="*/ 0 h 204788"/>
                    <a:gd name="connsiteX1" fmla="*/ 187328 w 312580"/>
                    <a:gd name="connsiteY1" fmla="*/ 42862 h 204788"/>
                    <a:gd name="connsiteX2" fmla="*/ 227808 w 312580"/>
                    <a:gd name="connsiteY2" fmla="*/ 64292 h 204788"/>
                    <a:gd name="connsiteX3" fmla="*/ 258764 w 312580"/>
                    <a:gd name="connsiteY3" fmla="*/ 16668 h 204788"/>
                    <a:gd name="connsiteX4" fmla="*/ 296252 w 312580"/>
                    <a:gd name="connsiteY4" fmla="*/ 13258 h 204788"/>
                    <a:gd name="connsiteX5" fmla="*/ 312580 w 312580"/>
                    <a:gd name="connsiteY5" fmla="*/ 63876 h 204788"/>
                    <a:gd name="connsiteX6" fmla="*/ 256196 w 312580"/>
                    <a:gd name="connsiteY6" fmla="*/ 180168 h 204788"/>
                    <a:gd name="connsiteX7" fmla="*/ 175420 w 312580"/>
                    <a:gd name="connsiteY7" fmla="*/ 152400 h 204788"/>
                    <a:gd name="connsiteX8" fmla="*/ 61120 w 312580"/>
                    <a:gd name="connsiteY8" fmla="*/ 204788 h 204788"/>
                    <a:gd name="connsiteX9" fmla="*/ 56360 w 312580"/>
                    <a:gd name="connsiteY9" fmla="*/ 161924 h 204788"/>
                    <a:gd name="connsiteX10" fmla="*/ 3968 w 312580"/>
                    <a:gd name="connsiteY10" fmla="*/ 152400 h 204788"/>
                    <a:gd name="connsiteX11" fmla="*/ 0 w 312580"/>
                    <a:gd name="connsiteY11" fmla="*/ 114696 h 204788"/>
                    <a:gd name="connsiteX12" fmla="*/ 26196 w 312580"/>
                    <a:gd name="connsiteY12" fmla="*/ 101600 h 204788"/>
                    <a:gd name="connsiteX13" fmla="*/ 40352 w 312580"/>
                    <a:gd name="connsiteY13" fmla="*/ 37894 h 204788"/>
                    <a:gd name="connsiteX14" fmla="*/ 111128 w 312580"/>
                    <a:gd name="connsiteY14" fmla="*/ 42862 h 204788"/>
                    <a:gd name="connsiteX15" fmla="*/ 180184 w 312580"/>
                    <a:gd name="connsiteY15" fmla="*/ 0 h 204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12580" h="204788">
                      <a:moveTo>
                        <a:pt x="180184" y="0"/>
                      </a:moveTo>
                      <a:lnTo>
                        <a:pt x="187328" y="42862"/>
                      </a:lnTo>
                      <a:lnTo>
                        <a:pt x="227808" y="64292"/>
                      </a:lnTo>
                      <a:lnTo>
                        <a:pt x="258764" y="16668"/>
                      </a:lnTo>
                      <a:lnTo>
                        <a:pt x="296252" y="13258"/>
                      </a:lnTo>
                      <a:lnTo>
                        <a:pt x="312580" y="63876"/>
                      </a:lnTo>
                      <a:lnTo>
                        <a:pt x="256196" y="180168"/>
                      </a:lnTo>
                      <a:lnTo>
                        <a:pt x="175420" y="152400"/>
                      </a:lnTo>
                      <a:lnTo>
                        <a:pt x="61120" y="204788"/>
                      </a:lnTo>
                      <a:lnTo>
                        <a:pt x="56360" y="161924"/>
                      </a:lnTo>
                      <a:lnTo>
                        <a:pt x="3968" y="152400"/>
                      </a:lnTo>
                      <a:lnTo>
                        <a:pt x="0" y="114696"/>
                      </a:lnTo>
                      <a:lnTo>
                        <a:pt x="26196" y="101600"/>
                      </a:lnTo>
                      <a:lnTo>
                        <a:pt x="40352" y="37894"/>
                      </a:lnTo>
                      <a:lnTo>
                        <a:pt x="111128" y="42862"/>
                      </a:lnTo>
                      <a:lnTo>
                        <a:pt x="1801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6FC1E131-68FC-4967-AA15-AB1B2309A980}"/>
                    </a:ext>
                  </a:extLst>
                </p:cNvPr>
                <p:cNvSpPr/>
                <p:nvPr/>
              </p:nvSpPr>
              <p:spPr>
                <a:xfrm>
                  <a:off x="42703752" y="17497424"/>
                  <a:ext cx="572868" cy="807244"/>
                </a:xfrm>
                <a:custGeom>
                  <a:avLst/>
                  <a:gdLst>
                    <a:gd name="connsiteX0" fmla="*/ 234948 w 572868"/>
                    <a:gd name="connsiteY0" fmla="*/ 0 h 807244"/>
                    <a:gd name="connsiteX1" fmla="*/ 258964 w 572868"/>
                    <a:gd name="connsiteY1" fmla="*/ 4504 h 807244"/>
                    <a:gd name="connsiteX2" fmla="*/ 258760 w 572868"/>
                    <a:gd name="connsiteY2" fmla="*/ 4764 h 807244"/>
                    <a:gd name="connsiteX3" fmla="*/ 230184 w 572868"/>
                    <a:gd name="connsiteY3" fmla="*/ 85726 h 807244"/>
                    <a:gd name="connsiteX4" fmla="*/ 277812 w 572868"/>
                    <a:gd name="connsiteY4" fmla="*/ 133352 h 807244"/>
                    <a:gd name="connsiteX5" fmla="*/ 315912 w 572868"/>
                    <a:gd name="connsiteY5" fmla="*/ 204788 h 807244"/>
                    <a:gd name="connsiteX6" fmla="*/ 315912 w 572868"/>
                    <a:gd name="connsiteY6" fmla="*/ 261940 h 807244"/>
                    <a:gd name="connsiteX7" fmla="*/ 362032 w 572868"/>
                    <a:gd name="connsiteY7" fmla="*/ 296102 h 807244"/>
                    <a:gd name="connsiteX8" fmla="*/ 365124 w 572868"/>
                    <a:gd name="connsiteY8" fmla="*/ 327026 h 807244"/>
                    <a:gd name="connsiteX9" fmla="*/ 377824 w 572868"/>
                    <a:gd name="connsiteY9" fmla="*/ 365126 h 807244"/>
                    <a:gd name="connsiteX10" fmla="*/ 346072 w 572868"/>
                    <a:gd name="connsiteY10" fmla="*/ 396876 h 807244"/>
                    <a:gd name="connsiteX11" fmla="*/ 381000 w 572868"/>
                    <a:gd name="connsiteY11" fmla="*/ 527052 h 807244"/>
                    <a:gd name="connsiteX12" fmla="*/ 434972 w 572868"/>
                    <a:gd name="connsiteY12" fmla="*/ 530226 h 807244"/>
                    <a:gd name="connsiteX13" fmla="*/ 463548 w 572868"/>
                    <a:gd name="connsiteY13" fmla="*/ 561976 h 807244"/>
                    <a:gd name="connsiteX14" fmla="*/ 460372 w 572868"/>
                    <a:gd name="connsiteY14" fmla="*/ 596900 h 807244"/>
                    <a:gd name="connsiteX15" fmla="*/ 572868 w 572868"/>
                    <a:gd name="connsiteY15" fmla="*/ 689928 h 807244"/>
                    <a:gd name="connsiteX16" fmla="*/ 565148 w 572868"/>
                    <a:gd name="connsiteY16" fmla="*/ 723900 h 807244"/>
                    <a:gd name="connsiteX17" fmla="*/ 508000 w 572868"/>
                    <a:gd name="connsiteY17" fmla="*/ 755652 h 807244"/>
                    <a:gd name="connsiteX18" fmla="*/ 508180 w 572868"/>
                    <a:gd name="connsiteY18" fmla="*/ 756210 h 807244"/>
                    <a:gd name="connsiteX19" fmla="*/ 470692 w 572868"/>
                    <a:gd name="connsiteY19" fmla="*/ 759620 h 807244"/>
                    <a:gd name="connsiteX20" fmla="*/ 439736 w 572868"/>
                    <a:gd name="connsiteY20" fmla="*/ 807244 h 807244"/>
                    <a:gd name="connsiteX21" fmla="*/ 399256 w 572868"/>
                    <a:gd name="connsiteY21" fmla="*/ 785814 h 807244"/>
                    <a:gd name="connsiteX22" fmla="*/ 392112 w 572868"/>
                    <a:gd name="connsiteY22" fmla="*/ 742952 h 807244"/>
                    <a:gd name="connsiteX23" fmla="*/ 323056 w 572868"/>
                    <a:gd name="connsiteY23" fmla="*/ 785814 h 807244"/>
                    <a:gd name="connsiteX24" fmla="*/ 252280 w 572868"/>
                    <a:gd name="connsiteY24" fmla="*/ 780846 h 807244"/>
                    <a:gd name="connsiteX25" fmla="*/ 257172 w 572868"/>
                    <a:gd name="connsiteY25" fmla="*/ 758826 h 807244"/>
                    <a:gd name="connsiteX26" fmla="*/ 247648 w 572868"/>
                    <a:gd name="connsiteY26" fmla="*/ 720726 h 807244"/>
                    <a:gd name="connsiteX27" fmla="*/ 247648 w 572868"/>
                    <a:gd name="connsiteY27" fmla="*/ 682626 h 807244"/>
                    <a:gd name="connsiteX28" fmla="*/ 222248 w 572868"/>
                    <a:gd name="connsiteY28" fmla="*/ 628652 h 807244"/>
                    <a:gd name="connsiteX29" fmla="*/ 193672 w 572868"/>
                    <a:gd name="connsiteY29" fmla="*/ 603252 h 807244"/>
                    <a:gd name="connsiteX30" fmla="*/ 147416 w 572868"/>
                    <a:gd name="connsiteY30" fmla="*/ 562980 h 807244"/>
                    <a:gd name="connsiteX31" fmla="*/ 177800 w 572868"/>
                    <a:gd name="connsiteY31" fmla="*/ 546100 h 807244"/>
                    <a:gd name="connsiteX32" fmla="*/ 168272 w 572868"/>
                    <a:gd name="connsiteY32" fmla="*/ 485776 h 807244"/>
                    <a:gd name="connsiteX33" fmla="*/ 180972 w 572868"/>
                    <a:gd name="connsiteY33" fmla="*/ 434976 h 807244"/>
                    <a:gd name="connsiteX34" fmla="*/ 152400 w 572868"/>
                    <a:gd name="connsiteY34" fmla="*/ 425452 h 807244"/>
                    <a:gd name="connsiteX35" fmla="*/ 117472 w 572868"/>
                    <a:gd name="connsiteY35" fmla="*/ 330200 h 807244"/>
                    <a:gd name="connsiteX36" fmla="*/ 146048 w 572868"/>
                    <a:gd name="connsiteY36" fmla="*/ 269876 h 807244"/>
                    <a:gd name="connsiteX37" fmla="*/ 60324 w 572868"/>
                    <a:gd name="connsiteY37" fmla="*/ 146052 h 807244"/>
                    <a:gd name="connsiteX38" fmla="*/ 6348 w 572868"/>
                    <a:gd name="connsiteY38" fmla="*/ 142876 h 807244"/>
                    <a:gd name="connsiteX39" fmla="*/ 64 w 572868"/>
                    <a:gd name="connsiteY39" fmla="*/ 148154 h 807244"/>
                    <a:gd name="connsiteX40" fmla="*/ 0 w 572868"/>
                    <a:gd name="connsiteY40" fmla="*/ 142876 h 807244"/>
                    <a:gd name="connsiteX41" fmla="*/ 114296 w 572868"/>
                    <a:gd name="connsiteY41" fmla="*/ 50800 h 807244"/>
                    <a:gd name="connsiteX42" fmla="*/ 187324 w 572868"/>
                    <a:gd name="connsiteY42" fmla="*/ 50800 h 807244"/>
                    <a:gd name="connsiteX43" fmla="*/ 234948 w 572868"/>
                    <a:gd name="connsiteY43" fmla="*/ 0 h 807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572868" h="807244">
                      <a:moveTo>
                        <a:pt x="234948" y="0"/>
                      </a:moveTo>
                      <a:lnTo>
                        <a:pt x="258964" y="4504"/>
                      </a:lnTo>
                      <a:lnTo>
                        <a:pt x="258760" y="4764"/>
                      </a:lnTo>
                      <a:lnTo>
                        <a:pt x="230184" y="85726"/>
                      </a:lnTo>
                      <a:lnTo>
                        <a:pt x="277812" y="133352"/>
                      </a:lnTo>
                      <a:lnTo>
                        <a:pt x="315912" y="204788"/>
                      </a:lnTo>
                      <a:lnTo>
                        <a:pt x="315912" y="261940"/>
                      </a:lnTo>
                      <a:lnTo>
                        <a:pt x="362032" y="296102"/>
                      </a:lnTo>
                      <a:lnTo>
                        <a:pt x="365124" y="327026"/>
                      </a:lnTo>
                      <a:lnTo>
                        <a:pt x="377824" y="365126"/>
                      </a:lnTo>
                      <a:lnTo>
                        <a:pt x="346072" y="396876"/>
                      </a:lnTo>
                      <a:lnTo>
                        <a:pt x="381000" y="527052"/>
                      </a:lnTo>
                      <a:lnTo>
                        <a:pt x="434972" y="530226"/>
                      </a:lnTo>
                      <a:lnTo>
                        <a:pt x="463548" y="561976"/>
                      </a:lnTo>
                      <a:lnTo>
                        <a:pt x="460372" y="596900"/>
                      </a:lnTo>
                      <a:lnTo>
                        <a:pt x="572868" y="689928"/>
                      </a:lnTo>
                      <a:lnTo>
                        <a:pt x="565148" y="723900"/>
                      </a:lnTo>
                      <a:lnTo>
                        <a:pt x="508000" y="755652"/>
                      </a:lnTo>
                      <a:lnTo>
                        <a:pt x="508180" y="756210"/>
                      </a:lnTo>
                      <a:lnTo>
                        <a:pt x="470692" y="759620"/>
                      </a:lnTo>
                      <a:lnTo>
                        <a:pt x="439736" y="807244"/>
                      </a:lnTo>
                      <a:lnTo>
                        <a:pt x="399256" y="785814"/>
                      </a:lnTo>
                      <a:lnTo>
                        <a:pt x="392112" y="742952"/>
                      </a:lnTo>
                      <a:lnTo>
                        <a:pt x="323056" y="785814"/>
                      </a:lnTo>
                      <a:lnTo>
                        <a:pt x="252280" y="780846"/>
                      </a:lnTo>
                      <a:lnTo>
                        <a:pt x="257172" y="758826"/>
                      </a:lnTo>
                      <a:lnTo>
                        <a:pt x="247648" y="720726"/>
                      </a:lnTo>
                      <a:lnTo>
                        <a:pt x="247648" y="682626"/>
                      </a:lnTo>
                      <a:lnTo>
                        <a:pt x="222248" y="628652"/>
                      </a:lnTo>
                      <a:lnTo>
                        <a:pt x="193672" y="603252"/>
                      </a:lnTo>
                      <a:lnTo>
                        <a:pt x="147416" y="562980"/>
                      </a:lnTo>
                      <a:lnTo>
                        <a:pt x="177800" y="546100"/>
                      </a:lnTo>
                      <a:lnTo>
                        <a:pt x="168272" y="485776"/>
                      </a:lnTo>
                      <a:lnTo>
                        <a:pt x="180972" y="434976"/>
                      </a:lnTo>
                      <a:lnTo>
                        <a:pt x="152400" y="425452"/>
                      </a:lnTo>
                      <a:lnTo>
                        <a:pt x="117472" y="330200"/>
                      </a:lnTo>
                      <a:lnTo>
                        <a:pt x="146048" y="269876"/>
                      </a:lnTo>
                      <a:lnTo>
                        <a:pt x="60324" y="146052"/>
                      </a:lnTo>
                      <a:lnTo>
                        <a:pt x="6348" y="142876"/>
                      </a:lnTo>
                      <a:lnTo>
                        <a:pt x="64" y="148154"/>
                      </a:lnTo>
                      <a:lnTo>
                        <a:pt x="0" y="142876"/>
                      </a:lnTo>
                      <a:lnTo>
                        <a:pt x="114296" y="50800"/>
                      </a:lnTo>
                      <a:lnTo>
                        <a:pt x="187324" y="50800"/>
                      </a:lnTo>
                      <a:lnTo>
                        <a:pt x="2349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863CFB16-3359-4978-BF4F-E21EE464C695}"/>
                    </a:ext>
                  </a:extLst>
                </p:cNvPr>
                <p:cNvSpPr/>
                <p:nvPr/>
              </p:nvSpPr>
              <p:spPr>
                <a:xfrm>
                  <a:off x="42392600" y="16802100"/>
                  <a:ext cx="698576" cy="904876"/>
                </a:xfrm>
                <a:custGeom>
                  <a:avLst/>
                  <a:gdLst>
                    <a:gd name="connsiteX0" fmla="*/ 609600 w 698576"/>
                    <a:gd name="connsiteY0" fmla="*/ 0 h 904876"/>
                    <a:gd name="connsiteX1" fmla="*/ 688976 w 698576"/>
                    <a:gd name="connsiteY1" fmla="*/ 28576 h 904876"/>
                    <a:gd name="connsiteX2" fmla="*/ 698500 w 698576"/>
                    <a:gd name="connsiteY2" fmla="*/ 98424 h 904876"/>
                    <a:gd name="connsiteX3" fmla="*/ 698576 w 698576"/>
                    <a:gd name="connsiteY3" fmla="*/ 98426 h 904876"/>
                    <a:gd name="connsiteX4" fmla="*/ 688976 w 698576"/>
                    <a:gd name="connsiteY4" fmla="*/ 111920 h 904876"/>
                    <a:gd name="connsiteX5" fmla="*/ 684212 w 698576"/>
                    <a:gd name="connsiteY5" fmla="*/ 157164 h 904876"/>
                    <a:gd name="connsiteX6" fmla="*/ 667544 w 698576"/>
                    <a:gd name="connsiteY6" fmla="*/ 171450 h 904876"/>
                    <a:gd name="connsiteX7" fmla="*/ 667544 w 698576"/>
                    <a:gd name="connsiteY7" fmla="*/ 285750 h 904876"/>
                    <a:gd name="connsiteX8" fmla="*/ 608012 w 698576"/>
                    <a:gd name="connsiteY8" fmla="*/ 354806 h 904876"/>
                    <a:gd name="connsiteX9" fmla="*/ 648496 w 698576"/>
                    <a:gd name="connsiteY9" fmla="*/ 419100 h 904876"/>
                    <a:gd name="connsiteX10" fmla="*/ 650876 w 698576"/>
                    <a:gd name="connsiteY10" fmla="*/ 497680 h 904876"/>
                    <a:gd name="connsiteX11" fmla="*/ 612776 w 698576"/>
                    <a:gd name="connsiteY11" fmla="*/ 516732 h 904876"/>
                    <a:gd name="connsiteX12" fmla="*/ 656660 w 698576"/>
                    <a:gd name="connsiteY12" fmla="*/ 604498 h 904876"/>
                    <a:gd name="connsiteX13" fmla="*/ 641352 w 698576"/>
                    <a:gd name="connsiteY13" fmla="*/ 609600 h 904876"/>
                    <a:gd name="connsiteX14" fmla="*/ 570116 w 698576"/>
                    <a:gd name="connsiteY14" fmla="*/ 699828 h 904876"/>
                    <a:gd name="connsiteX15" fmla="*/ 546100 w 698576"/>
                    <a:gd name="connsiteY15" fmla="*/ 695324 h 904876"/>
                    <a:gd name="connsiteX16" fmla="*/ 498476 w 698576"/>
                    <a:gd name="connsiteY16" fmla="*/ 746124 h 904876"/>
                    <a:gd name="connsiteX17" fmla="*/ 425448 w 698576"/>
                    <a:gd name="connsiteY17" fmla="*/ 746124 h 904876"/>
                    <a:gd name="connsiteX18" fmla="*/ 311152 w 698576"/>
                    <a:gd name="connsiteY18" fmla="*/ 838200 h 904876"/>
                    <a:gd name="connsiteX19" fmla="*/ 311216 w 698576"/>
                    <a:gd name="connsiteY19" fmla="*/ 843478 h 904876"/>
                    <a:gd name="connsiteX20" fmla="*/ 238124 w 698576"/>
                    <a:gd name="connsiteY20" fmla="*/ 904876 h 904876"/>
                    <a:gd name="connsiteX21" fmla="*/ 177800 w 698576"/>
                    <a:gd name="connsiteY21" fmla="*/ 844550 h 904876"/>
                    <a:gd name="connsiteX22" fmla="*/ 104776 w 698576"/>
                    <a:gd name="connsiteY22" fmla="*/ 841376 h 904876"/>
                    <a:gd name="connsiteX23" fmla="*/ 66676 w 698576"/>
                    <a:gd name="connsiteY23" fmla="*/ 873124 h 904876"/>
                    <a:gd name="connsiteX24" fmla="*/ 0 w 698576"/>
                    <a:gd name="connsiteY24" fmla="*/ 863600 h 904876"/>
                    <a:gd name="connsiteX25" fmla="*/ 0 w 698576"/>
                    <a:gd name="connsiteY25" fmla="*/ 809624 h 904876"/>
                    <a:gd name="connsiteX26" fmla="*/ 38388 w 698576"/>
                    <a:gd name="connsiteY26" fmla="*/ 762380 h 904876"/>
                    <a:gd name="connsiteX27" fmla="*/ 88900 w 698576"/>
                    <a:gd name="connsiteY27" fmla="*/ 742950 h 904876"/>
                    <a:gd name="connsiteX28" fmla="*/ 160336 w 698576"/>
                    <a:gd name="connsiteY28" fmla="*/ 657224 h 904876"/>
                    <a:gd name="connsiteX29" fmla="*/ 217488 w 698576"/>
                    <a:gd name="connsiteY29" fmla="*/ 581024 h 904876"/>
                    <a:gd name="connsiteX30" fmla="*/ 203200 w 698576"/>
                    <a:gd name="connsiteY30" fmla="*/ 428624 h 904876"/>
                    <a:gd name="connsiteX31" fmla="*/ 199140 w 698576"/>
                    <a:gd name="connsiteY31" fmla="*/ 425976 h 904876"/>
                    <a:gd name="connsiteX32" fmla="*/ 200024 w 698576"/>
                    <a:gd name="connsiteY32" fmla="*/ 425450 h 904876"/>
                    <a:gd name="connsiteX33" fmla="*/ 311152 w 698576"/>
                    <a:gd name="connsiteY33" fmla="*/ 422276 h 904876"/>
                    <a:gd name="connsiteX34" fmla="*/ 377824 w 698576"/>
                    <a:gd name="connsiteY34" fmla="*/ 403224 h 904876"/>
                    <a:gd name="connsiteX35" fmla="*/ 390524 w 698576"/>
                    <a:gd name="connsiteY35" fmla="*/ 361950 h 904876"/>
                    <a:gd name="connsiteX36" fmla="*/ 444500 w 698576"/>
                    <a:gd name="connsiteY36" fmla="*/ 358776 h 904876"/>
                    <a:gd name="connsiteX37" fmla="*/ 479424 w 698576"/>
                    <a:gd name="connsiteY37" fmla="*/ 247650 h 904876"/>
                    <a:gd name="connsiteX38" fmla="*/ 485712 w 698576"/>
                    <a:gd name="connsiteY38" fmla="*/ 46456 h 904876"/>
                    <a:gd name="connsiteX39" fmla="*/ 609600 w 698576"/>
                    <a:gd name="connsiteY39" fmla="*/ 0 h 904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98576" h="904876">
                      <a:moveTo>
                        <a:pt x="609600" y="0"/>
                      </a:moveTo>
                      <a:lnTo>
                        <a:pt x="688976" y="28576"/>
                      </a:lnTo>
                      <a:lnTo>
                        <a:pt x="698500" y="98424"/>
                      </a:lnTo>
                      <a:lnTo>
                        <a:pt x="698576" y="98426"/>
                      </a:lnTo>
                      <a:lnTo>
                        <a:pt x="688976" y="111920"/>
                      </a:lnTo>
                      <a:lnTo>
                        <a:pt x="684212" y="157164"/>
                      </a:lnTo>
                      <a:lnTo>
                        <a:pt x="667544" y="171450"/>
                      </a:lnTo>
                      <a:lnTo>
                        <a:pt x="667544" y="285750"/>
                      </a:lnTo>
                      <a:lnTo>
                        <a:pt x="608012" y="354806"/>
                      </a:lnTo>
                      <a:lnTo>
                        <a:pt x="648496" y="419100"/>
                      </a:lnTo>
                      <a:cubicBezTo>
                        <a:pt x="649288" y="445294"/>
                        <a:pt x="650080" y="471488"/>
                        <a:pt x="650876" y="497680"/>
                      </a:cubicBezTo>
                      <a:lnTo>
                        <a:pt x="612776" y="516732"/>
                      </a:lnTo>
                      <a:lnTo>
                        <a:pt x="656660" y="604498"/>
                      </a:lnTo>
                      <a:lnTo>
                        <a:pt x="641352" y="609600"/>
                      </a:lnTo>
                      <a:lnTo>
                        <a:pt x="570116" y="699828"/>
                      </a:lnTo>
                      <a:lnTo>
                        <a:pt x="546100" y="695324"/>
                      </a:lnTo>
                      <a:lnTo>
                        <a:pt x="498476" y="746124"/>
                      </a:lnTo>
                      <a:lnTo>
                        <a:pt x="425448" y="746124"/>
                      </a:lnTo>
                      <a:lnTo>
                        <a:pt x="311152" y="838200"/>
                      </a:lnTo>
                      <a:lnTo>
                        <a:pt x="311216" y="843478"/>
                      </a:lnTo>
                      <a:lnTo>
                        <a:pt x="238124" y="904876"/>
                      </a:lnTo>
                      <a:lnTo>
                        <a:pt x="177800" y="844550"/>
                      </a:lnTo>
                      <a:lnTo>
                        <a:pt x="104776" y="841376"/>
                      </a:lnTo>
                      <a:lnTo>
                        <a:pt x="66676" y="873124"/>
                      </a:lnTo>
                      <a:lnTo>
                        <a:pt x="0" y="863600"/>
                      </a:lnTo>
                      <a:lnTo>
                        <a:pt x="0" y="809624"/>
                      </a:lnTo>
                      <a:lnTo>
                        <a:pt x="38388" y="762380"/>
                      </a:lnTo>
                      <a:lnTo>
                        <a:pt x="88900" y="742950"/>
                      </a:lnTo>
                      <a:lnTo>
                        <a:pt x="160336" y="657224"/>
                      </a:lnTo>
                      <a:lnTo>
                        <a:pt x="217488" y="581024"/>
                      </a:lnTo>
                      <a:lnTo>
                        <a:pt x="203200" y="428624"/>
                      </a:lnTo>
                      <a:lnTo>
                        <a:pt x="199140" y="425976"/>
                      </a:lnTo>
                      <a:lnTo>
                        <a:pt x="200024" y="425450"/>
                      </a:lnTo>
                      <a:lnTo>
                        <a:pt x="311152" y="422276"/>
                      </a:lnTo>
                      <a:lnTo>
                        <a:pt x="377824" y="403224"/>
                      </a:lnTo>
                      <a:cubicBezTo>
                        <a:pt x="388540" y="381798"/>
                        <a:pt x="383148" y="395144"/>
                        <a:pt x="390524" y="361950"/>
                      </a:cubicBezTo>
                      <a:lnTo>
                        <a:pt x="444500" y="358776"/>
                      </a:lnTo>
                      <a:lnTo>
                        <a:pt x="479424" y="247650"/>
                      </a:lnTo>
                      <a:lnTo>
                        <a:pt x="485712" y="46456"/>
                      </a:lnTo>
                      <a:lnTo>
                        <a:pt x="6096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1727B071-6048-4EC9-B817-06212D2DF62E}"/>
                    </a:ext>
                  </a:extLst>
                </p:cNvPr>
                <p:cNvSpPr/>
                <p:nvPr/>
              </p:nvSpPr>
              <p:spPr>
                <a:xfrm>
                  <a:off x="42548176" y="16208795"/>
                  <a:ext cx="676272" cy="435044"/>
                </a:xfrm>
                <a:custGeom>
                  <a:avLst/>
                  <a:gdLst>
                    <a:gd name="connsiteX0" fmla="*/ 89468 w 676272"/>
                    <a:gd name="connsiteY0" fmla="*/ 0 h 435044"/>
                    <a:gd name="connsiteX1" fmla="*/ 180976 w 676272"/>
                    <a:gd name="connsiteY1" fmla="*/ 28155 h 435044"/>
                    <a:gd name="connsiteX2" fmla="*/ 361948 w 676272"/>
                    <a:gd name="connsiteY2" fmla="*/ 5930 h 435044"/>
                    <a:gd name="connsiteX3" fmla="*/ 431800 w 676272"/>
                    <a:gd name="connsiteY3" fmla="*/ 145630 h 435044"/>
                    <a:gd name="connsiteX4" fmla="*/ 492124 w 676272"/>
                    <a:gd name="connsiteY4" fmla="*/ 148805 h 435044"/>
                    <a:gd name="connsiteX5" fmla="*/ 508000 w 676272"/>
                    <a:gd name="connsiteY5" fmla="*/ 164680 h 435044"/>
                    <a:gd name="connsiteX6" fmla="*/ 574672 w 676272"/>
                    <a:gd name="connsiteY6" fmla="*/ 148805 h 435044"/>
                    <a:gd name="connsiteX7" fmla="*/ 634000 w 676272"/>
                    <a:gd name="connsiteY7" fmla="*/ 100024 h 435044"/>
                    <a:gd name="connsiteX8" fmla="*/ 646504 w 676272"/>
                    <a:gd name="connsiteY8" fmla="*/ 109194 h 435044"/>
                    <a:gd name="connsiteX9" fmla="*/ 615948 w 676272"/>
                    <a:gd name="connsiteY9" fmla="*/ 148805 h 435044"/>
                    <a:gd name="connsiteX10" fmla="*/ 676272 w 676272"/>
                    <a:gd name="connsiteY10" fmla="*/ 174205 h 435044"/>
                    <a:gd name="connsiteX11" fmla="*/ 676272 w 676272"/>
                    <a:gd name="connsiteY11" fmla="*/ 202780 h 435044"/>
                    <a:gd name="connsiteX12" fmla="*/ 523872 w 676272"/>
                    <a:gd name="connsiteY12" fmla="*/ 313905 h 435044"/>
                    <a:gd name="connsiteX13" fmla="*/ 561976 w 676272"/>
                    <a:gd name="connsiteY13" fmla="*/ 355180 h 435044"/>
                    <a:gd name="connsiteX14" fmla="*/ 520700 w 676272"/>
                    <a:gd name="connsiteY14" fmla="*/ 425030 h 435044"/>
                    <a:gd name="connsiteX15" fmla="*/ 485776 w 676272"/>
                    <a:gd name="connsiteY15" fmla="*/ 431380 h 435044"/>
                    <a:gd name="connsiteX16" fmla="*/ 431800 w 676272"/>
                    <a:gd name="connsiteY16" fmla="*/ 402805 h 435044"/>
                    <a:gd name="connsiteX17" fmla="*/ 394188 w 676272"/>
                    <a:gd name="connsiteY17" fmla="*/ 435044 h 435044"/>
                    <a:gd name="connsiteX18" fmla="*/ 349248 w 676272"/>
                    <a:gd name="connsiteY18" fmla="*/ 390105 h 435044"/>
                    <a:gd name="connsiteX19" fmla="*/ 346072 w 676272"/>
                    <a:gd name="connsiteY19" fmla="*/ 332955 h 435044"/>
                    <a:gd name="connsiteX20" fmla="*/ 269872 w 676272"/>
                    <a:gd name="connsiteY20" fmla="*/ 310730 h 435044"/>
                    <a:gd name="connsiteX21" fmla="*/ 247648 w 676272"/>
                    <a:gd name="connsiteY21" fmla="*/ 275805 h 435044"/>
                    <a:gd name="connsiteX22" fmla="*/ 120648 w 676272"/>
                    <a:gd name="connsiteY22" fmla="*/ 266280 h 435044"/>
                    <a:gd name="connsiteX23" fmla="*/ 101600 w 676272"/>
                    <a:gd name="connsiteY23" fmla="*/ 234530 h 435044"/>
                    <a:gd name="connsiteX24" fmla="*/ 90520 w 676272"/>
                    <a:gd name="connsiteY24" fmla="*/ 227361 h 435044"/>
                    <a:gd name="connsiteX25" fmla="*/ 82548 w 676272"/>
                    <a:gd name="connsiteY25" fmla="*/ 174205 h 435044"/>
                    <a:gd name="connsiteX26" fmla="*/ 0 w 676272"/>
                    <a:gd name="connsiteY26" fmla="*/ 123405 h 435044"/>
                    <a:gd name="connsiteX27" fmla="*/ 12700 w 676272"/>
                    <a:gd name="connsiteY27" fmla="*/ 50380 h 435044"/>
                    <a:gd name="connsiteX28" fmla="*/ 88900 w 676272"/>
                    <a:gd name="connsiteY28" fmla="*/ 9105 h 435044"/>
                    <a:gd name="connsiteX29" fmla="*/ 89468 w 676272"/>
                    <a:gd name="connsiteY29" fmla="*/ 0 h 435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76272" h="435044">
                      <a:moveTo>
                        <a:pt x="89468" y="0"/>
                      </a:moveTo>
                      <a:lnTo>
                        <a:pt x="180976" y="28155"/>
                      </a:lnTo>
                      <a:lnTo>
                        <a:pt x="361948" y="5930"/>
                      </a:lnTo>
                      <a:lnTo>
                        <a:pt x="431800" y="145630"/>
                      </a:lnTo>
                      <a:lnTo>
                        <a:pt x="492124" y="148805"/>
                      </a:lnTo>
                      <a:lnTo>
                        <a:pt x="508000" y="164680"/>
                      </a:lnTo>
                      <a:lnTo>
                        <a:pt x="574672" y="148805"/>
                      </a:lnTo>
                      <a:lnTo>
                        <a:pt x="634000" y="100024"/>
                      </a:lnTo>
                      <a:lnTo>
                        <a:pt x="646504" y="109194"/>
                      </a:lnTo>
                      <a:lnTo>
                        <a:pt x="615948" y="148805"/>
                      </a:lnTo>
                      <a:lnTo>
                        <a:pt x="676272" y="174205"/>
                      </a:lnTo>
                      <a:lnTo>
                        <a:pt x="676272" y="202780"/>
                      </a:lnTo>
                      <a:lnTo>
                        <a:pt x="523872" y="313905"/>
                      </a:lnTo>
                      <a:lnTo>
                        <a:pt x="561976" y="355180"/>
                      </a:lnTo>
                      <a:lnTo>
                        <a:pt x="520700" y="425030"/>
                      </a:lnTo>
                      <a:lnTo>
                        <a:pt x="485776" y="431380"/>
                      </a:lnTo>
                      <a:lnTo>
                        <a:pt x="431800" y="402805"/>
                      </a:lnTo>
                      <a:lnTo>
                        <a:pt x="394188" y="435044"/>
                      </a:lnTo>
                      <a:lnTo>
                        <a:pt x="349248" y="390105"/>
                      </a:lnTo>
                      <a:lnTo>
                        <a:pt x="346072" y="332955"/>
                      </a:lnTo>
                      <a:lnTo>
                        <a:pt x="269872" y="310730"/>
                      </a:lnTo>
                      <a:lnTo>
                        <a:pt x="247648" y="275805"/>
                      </a:lnTo>
                      <a:lnTo>
                        <a:pt x="120648" y="266280"/>
                      </a:lnTo>
                      <a:lnTo>
                        <a:pt x="101600" y="234530"/>
                      </a:lnTo>
                      <a:lnTo>
                        <a:pt x="90520" y="227361"/>
                      </a:lnTo>
                      <a:lnTo>
                        <a:pt x="82548" y="174205"/>
                      </a:lnTo>
                      <a:lnTo>
                        <a:pt x="0" y="123405"/>
                      </a:lnTo>
                      <a:lnTo>
                        <a:pt x="12700" y="50380"/>
                      </a:lnTo>
                      <a:lnTo>
                        <a:pt x="88900" y="9105"/>
                      </a:lnTo>
                      <a:lnTo>
                        <a:pt x="894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B8520D3F-C931-45D3-9B56-197649DB8906}"/>
                    </a:ext>
                  </a:extLst>
                </p:cNvPr>
                <p:cNvSpPr/>
                <p:nvPr/>
              </p:nvSpPr>
              <p:spPr>
                <a:xfrm>
                  <a:off x="42608500" y="15499081"/>
                  <a:ext cx="1054100" cy="874395"/>
                </a:xfrm>
                <a:custGeom>
                  <a:avLst/>
                  <a:gdLst>
                    <a:gd name="connsiteX0" fmla="*/ 269240 w 1054100"/>
                    <a:gd name="connsiteY0" fmla="*/ 0 h 874395"/>
                    <a:gd name="connsiteX1" fmla="*/ 307340 w 1054100"/>
                    <a:gd name="connsiteY1" fmla="*/ 76200 h 874395"/>
                    <a:gd name="connsiteX2" fmla="*/ 421640 w 1054100"/>
                    <a:gd name="connsiteY2" fmla="*/ 114300 h 874395"/>
                    <a:gd name="connsiteX3" fmla="*/ 513080 w 1054100"/>
                    <a:gd name="connsiteY3" fmla="*/ 91440 h 874395"/>
                    <a:gd name="connsiteX4" fmla="*/ 619760 w 1054100"/>
                    <a:gd name="connsiteY4" fmla="*/ 175260 h 874395"/>
                    <a:gd name="connsiteX5" fmla="*/ 680720 w 1054100"/>
                    <a:gd name="connsiteY5" fmla="*/ 99060 h 874395"/>
                    <a:gd name="connsiteX6" fmla="*/ 817880 w 1054100"/>
                    <a:gd name="connsiteY6" fmla="*/ 190500 h 874395"/>
                    <a:gd name="connsiteX7" fmla="*/ 878840 w 1054100"/>
                    <a:gd name="connsiteY7" fmla="*/ 251460 h 874395"/>
                    <a:gd name="connsiteX8" fmla="*/ 993140 w 1054100"/>
                    <a:gd name="connsiteY8" fmla="*/ 266700 h 874395"/>
                    <a:gd name="connsiteX9" fmla="*/ 1054100 w 1054100"/>
                    <a:gd name="connsiteY9" fmla="*/ 365760 h 874395"/>
                    <a:gd name="connsiteX10" fmla="*/ 1054100 w 1054100"/>
                    <a:gd name="connsiteY10" fmla="*/ 426622 h 874395"/>
                    <a:gd name="connsiteX11" fmla="*/ 993776 w 1054100"/>
                    <a:gd name="connsiteY11" fmla="*/ 477520 h 874395"/>
                    <a:gd name="connsiteX12" fmla="*/ 920748 w 1054100"/>
                    <a:gd name="connsiteY12" fmla="*/ 414020 h 874395"/>
                    <a:gd name="connsiteX13" fmla="*/ 784224 w 1054100"/>
                    <a:gd name="connsiteY13" fmla="*/ 363220 h 874395"/>
                    <a:gd name="connsiteX14" fmla="*/ 742948 w 1054100"/>
                    <a:gd name="connsiteY14" fmla="*/ 398145 h 874395"/>
                    <a:gd name="connsiteX15" fmla="*/ 622300 w 1054100"/>
                    <a:gd name="connsiteY15" fmla="*/ 398145 h 874395"/>
                    <a:gd name="connsiteX16" fmla="*/ 549276 w 1054100"/>
                    <a:gd name="connsiteY16" fmla="*/ 487045 h 874395"/>
                    <a:gd name="connsiteX17" fmla="*/ 565148 w 1054100"/>
                    <a:gd name="connsiteY17" fmla="*/ 588645 h 874395"/>
                    <a:gd name="connsiteX18" fmla="*/ 530224 w 1054100"/>
                    <a:gd name="connsiteY18" fmla="*/ 645795 h 874395"/>
                    <a:gd name="connsiteX19" fmla="*/ 536576 w 1054100"/>
                    <a:gd name="connsiteY19" fmla="*/ 718820 h 874395"/>
                    <a:gd name="connsiteX20" fmla="*/ 577852 w 1054100"/>
                    <a:gd name="connsiteY20" fmla="*/ 734695 h 874395"/>
                    <a:gd name="connsiteX21" fmla="*/ 549276 w 1054100"/>
                    <a:gd name="connsiteY21" fmla="*/ 791845 h 874395"/>
                    <a:gd name="connsiteX22" fmla="*/ 573676 w 1054100"/>
                    <a:gd name="connsiteY22" fmla="*/ 809739 h 874395"/>
                    <a:gd name="connsiteX23" fmla="*/ 514348 w 1054100"/>
                    <a:gd name="connsiteY23" fmla="*/ 858520 h 874395"/>
                    <a:gd name="connsiteX24" fmla="*/ 447676 w 1054100"/>
                    <a:gd name="connsiteY24" fmla="*/ 874395 h 874395"/>
                    <a:gd name="connsiteX25" fmla="*/ 431800 w 1054100"/>
                    <a:gd name="connsiteY25" fmla="*/ 858520 h 874395"/>
                    <a:gd name="connsiteX26" fmla="*/ 371476 w 1054100"/>
                    <a:gd name="connsiteY26" fmla="*/ 855345 h 874395"/>
                    <a:gd name="connsiteX27" fmla="*/ 301624 w 1054100"/>
                    <a:gd name="connsiteY27" fmla="*/ 715645 h 874395"/>
                    <a:gd name="connsiteX28" fmla="*/ 120652 w 1054100"/>
                    <a:gd name="connsiteY28" fmla="*/ 737870 h 874395"/>
                    <a:gd name="connsiteX29" fmla="*/ 29144 w 1054100"/>
                    <a:gd name="connsiteY29" fmla="*/ 709715 h 874395"/>
                    <a:gd name="connsiteX30" fmla="*/ 34924 w 1054100"/>
                    <a:gd name="connsiteY30" fmla="*/ 617220 h 874395"/>
                    <a:gd name="connsiteX31" fmla="*/ 82548 w 1054100"/>
                    <a:gd name="connsiteY31" fmla="*/ 560070 h 874395"/>
                    <a:gd name="connsiteX32" fmla="*/ 22224 w 1054100"/>
                    <a:gd name="connsiteY32" fmla="*/ 493395 h 874395"/>
                    <a:gd name="connsiteX33" fmla="*/ 22224 w 1054100"/>
                    <a:gd name="connsiteY33" fmla="*/ 458470 h 874395"/>
                    <a:gd name="connsiteX34" fmla="*/ 98424 w 1054100"/>
                    <a:gd name="connsiteY34" fmla="*/ 423545 h 874395"/>
                    <a:gd name="connsiteX35" fmla="*/ 98424 w 1054100"/>
                    <a:gd name="connsiteY35" fmla="*/ 299720 h 874395"/>
                    <a:gd name="connsiteX36" fmla="*/ 0 w 1054100"/>
                    <a:gd name="connsiteY36" fmla="*/ 283845 h 874395"/>
                    <a:gd name="connsiteX37" fmla="*/ 3176 w 1054100"/>
                    <a:gd name="connsiteY37" fmla="*/ 239395 h 874395"/>
                    <a:gd name="connsiteX38" fmla="*/ 22224 w 1054100"/>
                    <a:gd name="connsiteY38" fmla="*/ 223520 h 874395"/>
                    <a:gd name="connsiteX39" fmla="*/ 38100 w 1054100"/>
                    <a:gd name="connsiteY39" fmla="*/ 112395 h 874395"/>
                    <a:gd name="connsiteX40" fmla="*/ 135760 w 1054100"/>
                    <a:gd name="connsiteY40" fmla="*/ 10490 h 874395"/>
                    <a:gd name="connsiteX41" fmla="*/ 162560 w 1054100"/>
                    <a:gd name="connsiteY41" fmla="*/ 22860 h 874395"/>
                    <a:gd name="connsiteX42" fmla="*/ 269240 w 1054100"/>
                    <a:gd name="connsiteY42" fmla="*/ 0 h 874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054100" h="874395">
                      <a:moveTo>
                        <a:pt x="269240" y="0"/>
                      </a:moveTo>
                      <a:lnTo>
                        <a:pt x="307340" y="76200"/>
                      </a:lnTo>
                      <a:lnTo>
                        <a:pt x="421640" y="114300"/>
                      </a:lnTo>
                      <a:lnTo>
                        <a:pt x="513080" y="91440"/>
                      </a:lnTo>
                      <a:lnTo>
                        <a:pt x="619760" y="175260"/>
                      </a:lnTo>
                      <a:lnTo>
                        <a:pt x="680720" y="99060"/>
                      </a:lnTo>
                      <a:lnTo>
                        <a:pt x="817880" y="190500"/>
                      </a:lnTo>
                      <a:lnTo>
                        <a:pt x="878840" y="251460"/>
                      </a:lnTo>
                      <a:lnTo>
                        <a:pt x="993140" y="266700"/>
                      </a:lnTo>
                      <a:lnTo>
                        <a:pt x="1054100" y="365760"/>
                      </a:lnTo>
                      <a:lnTo>
                        <a:pt x="1054100" y="426622"/>
                      </a:lnTo>
                      <a:lnTo>
                        <a:pt x="993776" y="477520"/>
                      </a:lnTo>
                      <a:lnTo>
                        <a:pt x="920748" y="414020"/>
                      </a:lnTo>
                      <a:lnTo>
                        <a:pt x="784224" y="363220"/>
                      </a:lnTo>
                      <a:lnTo>
                        <a:pt x="742948" y="398145"/>
                      </a:lnTo>
                      <a:lnTo>
                        <a:pt x="622300" y="398145"/>
                      </a:lnTo>
                      <a:lnTo>
                        <a:pt x="549276" y="487045"/>
                      </a:lnTo>
                      <a:lnTo>
                        <a:pt x="565148" y="588645"/>
                      </a:lnTo>
                      <a:lnTo>
                        <a:pt x="530224" y="645795"/>
                      </a:lnTo>
                      <a:lnTo>
                        <a:pt x="536576" y="718820"/>
                      </a:lnTo>
                      <a:lnTo>
                        <a:pt x="577852" y="734695"/>
                      </a:lnTo>
                      <a:lnTo>
                        <a:pt x="549276" y="791845"/>
                      </a:lnTo>
                      <a:lnTo>
                        <a:pt x="573676" y="809739"/>
                      </a:lnTo>
                      <a:lnTo>
                        <a:pt x="514348" y="858520"/>
                      </a:lnTo>
                      <a:lnTo>
                        <a:pt x="447676" y="874395"/>
                      </a:lnTo>
                      <a:lnTo>
                        <a:pt x="431800" y="858520"/>
                      </a:lnTo>
                      <a:lnTo>
                        <a:pt x="371476" y="855345"/>
                      </a:lnTo>
                      <a:lnTo>
                        <a:pt x="301624" y="715645"/>
                      </a:lnTo>
                      <a:lnTo>
                        <a:pt x="120652" y="737870"/>
                      </a:lnTo>
                      <a:lnTo>
                        <a:pt x="29144" y="709715"/>
                      </a:lnTo>
                      <a:lnTo>
                        <a:pt x="34924" y="617220"/>
                      </a:lnTo>
                      <a:lnTo>
                        <a:pt x="82548" y="560070"/>
                      </a:lnTo>
                      <a:lnTo>
                        <a:pt x="22224" y="493395"/>
                      </a:lnTo>
                      <a:lnTo>
                        <a:pt x="22224" y="458470"/>
                      </a:lnTo>
                      <a:lnTo>
                        <a:pt x="98424" y="423545"/>
                      </a:lnTo>
                      <a:lnTo>
                        <a:pt x="98424" y="299720"/>
                      </a:lnTo>
                      <a:lnTo>
                        <a:pt x="0" y="283845"/>
                      </a:lnTo>
                      <a:lnTo>
                        <a:pt x="3176" y="239395"/>
                      </a:lnTo>
                      <a:lnTo>
                        <a:pt x="22224" y="223520"/>
                      </a:lnTo>
                      <a:lnTo>
                        <a:pt x="38100" y="112395"/>
                      </a:lnTo>
                      <a:lnTo>
                        <a:pt x="135760" y="10490"/>
                      </a:lnTo>
                      <a:lnTo>
                        <a:pt x="162560" y="22860"/>
                      </a:lnTo>
                      <a:lnTo>
                        <a:pt x="2692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55EB7D8B-D2CF-490F-952D-B6897AE8EED3}"/>
                    </a:ext>
                  </a:extLst>
                </p:cNvPr>
                <p:cNvSpPr/>
                <p:nvPr/>
              </p:nvSpPr>
              <p:spPr>
                <a:xfrm>
                  <a:off x="42367504" y="16436156"/>
                  <a:ext cx="574860" cy="791920"/>
                </a:xfrm>
                <a:custGeom>
                  <a:avLst/>
                  <a:gdLst>
                    <a:gd name="connsiteX0" fmla="*/ 271192 w 574860"/>
                    <a:gd name="connsiteY0" fmla="*/ 0 h 791920"/>
                    <a:gd name="connsiteX1" fmla="*/ 282272 w 574860"/>
                    <a:gd name="connsiteY1" fmla="*/ 7169 h 791920"/>
                    <a:gd name="connsiteX2" fmla="*/ 301320 w 574860"/>
                    <a:gd name="connsiteY2" fmla="*/ 38919 h 791920"/>
                    <a:gd name="connsiteX3" fmla="*/ 428320 w 574860"/>
                    <a:gd name="connsiteY3" fmla="*/ 48444 h 791920"/>
                    <a:gd name="connsiteX4" fmla="*/ 450544 w 574860"/>
                    <a:gd name="connsiteY4" fmla="*/ 83369 h 791920"/>
                    <a:gd name="connsiteX5" fmla="*/ 526744 w 574860"/>
                    <a:gd name="connsiteY5" fmla="*/ 105594 h 791920"/>
                    <a:gd name="connsiteX6" fmla="*/ 529920 w 574860"/>
                    <a:gd name="connsiteY6" fmla="*/ 162744 h 791920"/>
                    <a:gd name="connsiteX7" fmla="*/ 574860 w 574860"/>
                    <a:gd name="connsiteY7" fmla="*/ 207683 h 791920"/>
                    <a:gd name="connsiteX8" fmla="*/ 545796 w 574860"/>
                    <a:gd name="connsiteY8" fmla="*/ 232594 h 791920"/>
                    <a:gd name="connsiteX9" fmla="*/ 523572 w 574860"/>
                    <a:gd name="connsiteY9" fmla="*/ 280219 h 791920"/>
                    <a:gd name="connsiteX10" fmla="*/ 555320 w 574860"/>
                    <a:gd name="connsiteY10" fmla="*/ 299269 h 791920"/>
                    <a:gd name="connsiteX11" fmla="*/ 498172 w 574860"/>
                    <a:gd name="connsiteY11" fmla="*/ 391344 h 791920"/>
                    <a:gd name="connsiteX12" fmla="*/ 507696 w 574860"/>
                    <a:gd name="connsiteY12" fmla="*/ 413568 h 791920"/>
                    <a:gd name="connsiteX13" fmla="*/ 510808 w 574860"/>
                    <a:gd name="connsiteY13" fmla="*/ 412400 h 791920"/>
                    <a:gd name="connsiteX14" fmla="*/ 504520 w 574860"/>
                    <a:gd name="connsiteY14" fmla="*/ 613594 h 791920"/>
                    <a:gd name="connsiteX15" fmla="*/ 469596 w 574860"/>
                    <a:gd name="connsiteY15" fmla="*/ 724720 h 791920"/>
                    <a:gd name="connsiteX16" fmla="*/ 415620 w 574860"/>
                    <a:gd name="connsiteY16" fmla="*/ 727894 h 791920"/>
                    <a:gd name="connsiteX17" fmla="*/ 402920 w 574860"/>
                    <a:gd name="connsiteY17" fmla="*/ 769168 h 791920"/>
                    <a:gd name="connsiteX18" fmla="*/ 336248 w 574860"/>
                    <a:gd name="connsiteY18" fmla="*/ 788220 h 791920"/>
                    <a:gd name="connsiteX19" fmla="*/ 225120 w 574860"/>
                    <a:gd name="connsiteY19" fmla="*/ 791394 h 791920"/>
                    <a:gd name="connsiteX20" fmla="*/ 224236 w 574860"/>
                    <a:gd name="connsiteY20" fmla="*/ 791920 h 791920"/>
                    <a:gd name="connsiteX21" fmla="*/ 118760 w 574860"/>
                    <a:gd name="connsiteY21" fmla="*/ 723132 h 791920"/>
                    <a:gd name="connsiteX22" fmla="*/ 71136 w 574860"/>
                    <a:gd name="connsiteY22" fmla="*/ 618356 h 791920"/>
                    <a:gd name="connsiteX23" fmla="*/ 33032 w 574860"/>
                    <a:gd name="connsiteY23" fmla="*/ 561208 h 791920"/>
                    <a:gd name="connsiteX24" fmla="*/ 80660 w 574860"/>
                    <a:gd name="connsiteY24" fmla="*/ 394520 h 791920"/>
                    <a:gd name="connsiteX25" fmla="*/ 0 w 574860"/>
                    <a:gd name="connsiteY25" fmla="*/ 166775 h 791920"/>
                    <a:gd name="connsiteX26" fmla="*/ 158448 w 574860"/>
                    <a:gd name="connsiteY26" fmla="*/ 61144 h 791920"/>
                    <a:gd name="connsiteX27" fmla="*/ 120344 w 574860"/>
                    <a:gd name="connsiteY27" fmla="*/ 32569 h 791920"/>
                    <a:gd name="connsiteX28" fmla="*/ 152096 w 574860"/>
                    <a:gd name="connsiteY28" fmla="*/ 819 h 791920"/>
                    <a:gd name="connsiteX29" fmla="*/ 272744 w 574860"/>
                    <a:gd name="connsiteY29" fmla="*/ 10344 h 791920"/>
                    <a:gd name="connsiteX30" fmla="*/ 271192 w 574860"/>
                    <a:gd name="connsiteY30" fmla="*/ 0 h 79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74860" h="791920">
                      <a:moveTo>
                        <a:pt x="271192" y="0"/>
                      </a:moveTo>
                      <a:lnTo>
                        <a:pt x="282272" y="7169"/>
                      </a:lnTo>
                      <a:lnTo>
                        <a:pt x="301320" y="38919"/>
                      </a:lnTo>
                      <a:lnTo>
                        <a:pt x="428320" y="48444"/>
                      </a:lnTo>
                      <a:lnTo>
                        <a:pt x="450544" y="83369"/>
                      </a:lnTo>
                      <a:lnTo>
                        <a:pt x="526744" y="105594"/>
                      </a:lnTo>
                      <a:lnTo>
                        <a:pt x="529920" y="162744"/>
                      </a:lnTo>
                      <a:lnTo>
                        <a:pt x="574860" y="207683"/>
                      </a:lnTo>
                      <a:lnTo>
                        <a:pt x="545796" y="232594"/>
                      </a:lnTo>
                      <a:lnTo>
                        <a:pt x="523572" y="280219"/>
                      </a:lnTo>
                      <a:lnTo>
                        <a:pt x="555320" y="299269"/>
                      </a:lnTo>
                      <a:lnTo>
                        <a:pt x="498172" y="391344"/>
                      </a:lnTo>
                      <a:lnTo>
                        <a:pt x="507696" y="413568"/>
                      </a:lnTo>
                      <a:lnTo>
                        <a:pt x="510808" y="412400"/>
                      </a:lnTo>
                      <a:lnTo>
                        <a:pt x="504520" y="613594"/>
                      </a:lnTo>
                      <a:lnTo>
                        <a:pt x="469596" y="724720"/>
                      </a:lnTo>
                      <a:lnTo>
                        <a:pt x="415620" y="727894"/>
                      </a:lnTo>
                      <a:cubicBezTo>
                        <a:pt x="408244" y="761088"/>
                        <a:pt x="413636" y="747742"/>
                        <a:pt x="402920" y="769168"/>
                      </a:cubicBezTo>
                      <a:lnTo>
                        <a:pt x="336248" y="788220"/>
                      </a:lnTo>
                      <a:lnTo>
                        <a:pt x="225120" y="791394"/>
                      </a:lnTo>
                      <a:lnTo>
                        <a:pt x="224236" y="791920"/>
                      </a:lnTo>
                      <a:lnTo>
                        <a:pt x="118760" y="723132"/>
                      </a:lnTo>
                      <a:lnTo>
                        <a:pt x="71136" y="618356"/>
                      </a:lnTo>
                      <a:lnTo>
                        <a:pt x="33032" y="561208"/>
                      </a:lnTo>
                      <a:lnTo>
                        <a:pt x="80660" y="394520"/>
                      </a:lnTo>
                      <a:lnTo>
                        <a:pt x="0" y="166775"/>
                      </a:lnTo>
                      <a:lnTo>
                        <a:pt x="158448" y="61144"/>
                      </a:lnTo>
                      <a:lnTo>
                        <a:pt x="120344" y="32569"/>
                      </a:lnTo>
                      <a:lnTo>
                        <a:pt x="152096" y="819"/>
                      </a:lnTo>
                      <a:lnTo>
                        <a:pt x="272744" y="10344"/>
                      </a:lnTo>
                      <a:lnTo>
                        <a:pt x="2711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8EC27486-C726-4541-9AC3-C8ED3365D041}"/>
                  </a:ext>
                </a:extLst>
              </p:cNvPr>
              <p:cNvSpPr/>
              <p:nvPr/>
            </p:nvSpPr>
            <p:spPr>
              <a:xfrm>
                <a:off x="40896540" y="15217140"/>
                <a:ext cx="3360420" cy="5433060"/>
              </a:xfrm>
              <a:custGeom>
                <a:avLst/>
                <a:gdLst>
                  <a:gd name="connsiteX0" fmla="*/ 1554480 w 3360420"/>
                  <a:gd name="connsiteY0" fmla="*/ 0 h 5433060"/>
                  <a:gd name="connsiteX1" fmla="*/ 1592580 w 3360420"/>
                  <a:gd name="connsiteY1" fmla="*/ 167640 h 5433060"/>
                  <a:gd name="connsiteX2" fmla="*/ 1714500 w 3360420"/>
                  <a:gd name="connsiteY2" fmla="*/ 213360 h 5433060"/>
                  <a:gd name="connsiteX3" fmla="*/ 1775460 w 3360420"/>
                  <a:gd name="connsiteY3" fmla="*/ 259080 h 5433060"/>
                  <a:gd name="connsiteX4" fmla="*/ 1874520 w 3360420"/>
                  <a:gd name="connsiteY4" fmla="*/ 304800 h 5433060"/>
                  <a:gd name="connsiteX5" fmla="*/ 1981200 w 3360420"/>
                  <a:gd name="connsiteY5" fmla="*/ 281940 h 5433060"/>
                  <a:gd name="connsiteX6" fmla="*/ 2019300 w 3360420"/>
                  <a:gd name="connsiteY6" fmla="*/ 358140 h 5433060"/>
                  <a:gd name="connsiteX7" fmla="*/ 2133600 w 3360420"/>
                  <a:gd name="connsiteY7" fmla="*/ 396240 h 5433060"/>
                  <a:gd name="connsiteX8" fmla="*/ 2225040 w 3360420"/>
                  <a:gd name="connsiteY8" fmla="*/ 373380 h 5433060"/>
                  <a:gd name="connsiteX9" fmla="*/ 2331720 w 3360420"/>
                  <a:gd name="connsiteY9" fmla="*/ 457200 h 5433060"/>
                  <a:gd name="connsiteX10" fmla="*/ 2392680 w 3360420"/>
                  <a:gd name="connsiteY10" fmla="*/ 381000 h 5433060"/>
                  <a:gd name="connsiteX11" fmla="*/ 2529840 w 3360420"/>
                  <a:gd name="connsiteY11" fmla="*/ 472440 h 5433060"/>
                  <a:gd name="connsiteX12" fmla="*/ 2590800 w 3360420"/>
                  <a:gd name="connsiteY12" fmla="*/ 533400 h 5433060"/>
                  <a:gd name="connsiteX13" fmla="*/ 2705100 w 3360420"/>
                  <a:gd name="connsiteY13" fmla="*/ 548640 h 5433060"/>
                  <a:gd name="connsiteX14" fmla="*/ 2766060 w 3360420"/>
                  <a:gd name="connsiteY14" fmla="*/ 647700 h 5433060"/>
                  <a:gd name="connsiteX15" fmla="*/ 2766060 w 3360420"/>
                  <a:gd name="connsiteY15" fmla="*/ 807720 h 5433060"/>
                  <a:gd name="connsiteX16" fmla="*/ 2865120 w 3360420"/>
                  <a:gd name="connsiteY16" fmla="*/ 838200 h 5433060"/>
                  <a:gd name="connsiteX17" fmla="*/ 2887980 w 3360420"/>
                  <a:gd name="connsiteY17" fmla="*/ 899160 h 5433060"/>
                  <a:gd name="connsiteX18" fmla="*/ 3040380 w 3360420"/>
                  <a:gd name="connsiteY18" fmla="*/ 922020 h 5433060"/>
                  <a:gd name="connsiteX19" fmla="*/ 3092984 w 3360420"/>
                  <a:gd name="connsiteY19" fmla="*/ 987773 h 5433060"/>
                  <a:gd name="connsiteX20" fmla="*/ 3078480 w 3360420"/>
                  <a:gd name="connsiteY20" fmla="*/ 1082040 h 5433060"/>
                  <a:gd name="connsiteX21" fmla="*/ 3124200 w 3360420"/>
                  <a:gd name="connsiteY21" fmla="*/ 1127760 h 5433060"/>
                  <a:gd name="connsiteX22" fmla="*/ 3230880 w 3360420"/>
                  <a:gd name="connsiteY22" fmla="*/ 1203960 h 5433060"/>
                  <a:gd name="connsiteX23" fmla="*/ 3200400 w 3360420"/>
                  <a:gd name="connsiteY23" fmla="*/ 1295400 h 5433060"/>
                  <a:gd name="connsiteX24" fmla="*/ 3246120 w 3360420"/>
                  <a:gd name="connsiteY24" fmla="*/ 1386840 h 5433060"/>
                  <a:gd name="connsiteX25" fmla="*/ 3329940 w 3360420"/>
                  <a:gd name="connsiteY25" fmla="*/ 1386840 h 5433060"/>
                  <a:gd name="connsiteX26" fmla="*/ 3360420 w 3360420"/>
                  <a:gd name="connsiteY26" fmla="*/ 1417320 h 5433060"/>
                  <a:gd name="connsiteX27" fmla="*/ 3230880 w 3360420"/>
                  <a:gd name="connsiteY27" fmla="*/ 1615440 h 5433060"/>
                  <a:gd name="connsiteX28" fmla="*/ 3238500 w 3360420"/>
                  <a:gd name="connsiteY28" fmla="*/ 1676400 h 5433060"/>
                  <a:gd name="connsiteX29" fmla="*/ 3307080 w 3360420"/>
                  <a:gd name="connsiteY29" fmla="*/ 1699260 h 5433060"/>
                  <a:gd name="connsiteX30" fmla="*/ 3246120 w 3360420"/>
                  <a:gd name="connsiteY30" fmla="*/ 1859280 h 5433060"/>
                  <a:gd name="connsiteX31" fmla="*/ 3169920 w 3360420"/>
                  <a:gd name="connsiteY31" fmla="*/ 1958340 h 5433060"/>
                  <a:gd name="connsiteX32" fmla="*/ 3055620 w 3360420"/>
                  <a:gd name="connsiteY32" fmla="*/ 1882140 h 5433060"/>
                  <a:gd name="connsiteX33" fmla="*/ 3025140 w 3360420"/>
                  <a:gd name="connsiteY33" fmla="*/ 1981200 h 5433060"/>
                  <a:gd name="connsiteX34" fmla="*/ 3093720 w 3360420"/>
                  <a:gd name="connsiteY34" fmla="*/ 2057400 h 5433060"/>
                  <a:gd name="connsiteX35" fmla="*/ 3139440 w 3360420"/>
                  <a:gd name="connsiteY35" fmla="*/ 2217420 h 5433060"/>
                  <a:gd name="connsiteX36" fmla="*/ 3086100 w 3360420"/>
                  <a:gd name="connsiteY36" fmla="*/ 2331720 h 5433060"/>
                  <a:gd name="connsiteX37" fmla="*/ 3124200 w 3360420"/>
                  <a:gd name="connsiteY37" fmla="*/ 2392680 h 5433060"/>
                  <a:gd name="connsiteX38" fmla="*/ 3108960 w 3360420"/>
                  <a:gd name="connsiteY38" fmla="*/ 2461260 h 5433060"/>
                  <a:gd name="connsiteX39" fmla="*/ 3238500 w 3360420"/>
                  <a:gd name="connsiteY39" fmla="*/ 2552700 h 5433060"/>
                  <a:gd name="connsiteX40" fmla="*/ 3253740 w 3360420"/>
                  <a:gd name="connsiteY40" fmla="*/ 2628900 h 5433060"/>
                  <a:gd name="connsiteX41" fmla="*/ 3238500 w 3360420"/>
                  <a:gd name="connsiteY41" fmla="*/ 2697480 h 5433060"/>
                  <a:gd name="connsiteX42" fmla="*/ 3154680 w 3360420"/>
                  <a:gd name="connsiteY42" fmla="*/ 2712720 h 5433060"/>
                  <a:gd name="connsiteX43" fmla="*/ 3108960 w 3360420"/>
                  <a:gd name="connsiteY43" fmla="*/ 2926080 h 5433060"/>
                  <a:gd name="connsiteX44" fmla="*/ 2987040 w 3360420"/>
                  <a:gd name="connsiteY44" fmla="*/ 3063240 h 5433060"/>
                  <a:gd name="connsiteX45" fmla="*/ 2987040 w 3360420"/>
                  <a:gd name="connsiteY45" fmla="*/ 3192780 h 5433060"/>
                  <a:gd name="connsiteX46" fmla="*/ 2887980 w 3360420"/>
                  <a:gd name="connsiteY46" fmla="*/ 3268980 h 5433060"/>
                  <a:gd name="connsiteX47" fmla="*/ 2887980 w 3360420"/>
                  <a:gd name="connsiteY47" fmla="*/ 3368040 h 5433060"/>
                  <a:gd name="connsiteX48" fmla="*/ 2827020 w 3360420"/>
                  <a:gd name="connsiteY48" fmla="*/ 3383280 h 5433060"/>
                  <a:gd name="connsiteX49" fmla="*/ 2827020 w 3360420"/>
                  <a:gd name="connsiteY49" fmla="*/ 3749040 h 5433060"/>
                  <a:gd name="connsiteX50" fmla="*/ 2758440 w 3360420"/>
                  <a:gd name="connsiteY50" fmla="*/ 3817620 h 5433060"/>
                  <a:gd name="connsiteX51" fmla="*/ 2750820 w 3360420"/>
                  <a:gd name="connsiteY51" fmla="*/ 3886200 h 5433060"/>
                  <a:gd name="connsiteX52" fmla="*/ 2697480 w 3360420"/>
                  <a:gd name="connsiteY52" fmla="*/ 3924300 h 5433060"/>
                  <a:gd name="connsiteX53" fmla="*/ 2659380 w 3360420"/>
                  <a:gd name="connsiteY53" fmla="*/ 4038600 h 5433060"/>
                  <a:gd name="connsiteX54" fmla="*/ 2659380 w 3360420"/>
                  <a:gd name="connsiteY54" fmla="*/ 4114800 h 5433060"/>
                  <a:gd name="connsiteX55" fmla="*/ 2644140 w 3360420"/>
                  <a:gd name="connsiteY55" fmla="*/ 4137660 h 5433060"/>
                  <a:gd name="connsiteX56" fmla="*/ 2567940 w 3360420"/>
                  <a:gd name="connsiteY56" fmla="*/ 4160520 h 5433060"/>
                  <a:gd name="connsiteX57" fmla="*/ 2529840 w 3360420"/>
                  <a:gd name="connsiteY57" fmla="*/ 4183380 h 5433060"/>
                  <a:gd name="connsiteX58" fmla="*/ 2255520 w 3360420"/>
                  <a:gd name="connsiteY58" fmla="*/ 4183380 h 5433060"/>
                  <a:gd name="connsiteX59" fmla="*/ 2232660 w 3360420"/>
                  <a:gd name="connsiteY59" fmla="*/ 4297680 h 5433060"/>
                  <a:gd name="connsiteX60" fmla="*/ 2263140 w 3360420"/>
                  <a:gd name="connsiteY60" fmla="*/ 4411980 h 5433060"/>
                  <a:gd name="connsiteX61" fmla="*/ 2217420 w 3360420"/>
                  <a:gd name="connsiteY61" fmla="*/ 4511040 h 5433060"/>
                  <a:gd name="connsiteX62" fmla="*/ 2232660 w 3360420"/>
                  <a:gd name="connsiteY62" fmla="*/ 4678680 h 5433060"/>
                  <a:gd name="connsiteX63" fmla="*/ 2225040 w 3360420"/>
                  <a:gd name="connsiteY63" fmla="*/ 4739640 h 5433060"/>
                  <a:gd name="connsiteX64" fmla="*/ 2194560 w 3360420"/>
                  <a:gd name="connsiteY64" fmla="*/ 4991100 h 5433060"/>
                  <a:gd name="connsiteX65" fmla="*/ 2179320 w 3360420"/>
                  <a:gd name="connsiteY65" fmla="*/ 5052060 h 5433060"/>
                  <a:gd name="connsiteX66" fmla="*/ 2293620 w 3360420"/>
                  <a:gd name="connsiteY66" fmla="*/ 5158740 h 5433060"/>
                  <a:gd name="connsiteX67" fmla="*/ 2065020 w 3360420"/>
                  <a:gd name="connsiteY67" fmla="*/ 5394960 h 5433060"/>
                  <a:gd name="connsiteX68" fmla="*/ 1935480 w 3360420"/>
                  <a:gd name="connsiteY68" fmla="*/ 5356860 h 5433060"/>
                  <a:gd name="connsiteX69" fmla="*/ 1851660 w 3360420"/>
                  <a:gd name="connsiteY69" fmla="*/ 5356860 h 5433060"/>
                  <a:gd name="connsiteX70" fmla="*/ 1798320 w 3360420"/>
                  <a:gd name="connsiteY70" fmla="*/ 5425440 h 5433060"/>
                  <a:gd name="connsiteX71" fmla="*/ 1706880 w 3360420"/>
                  <a:gd name="connsiteY71" fmla="*/ 5433060 h 5433060"/>
                  <a:gd name="connsiteX72" fmla="*/ 1600200 w 3360420"/>
                  <a:gd name="connsiteY72" fmla="*/ 5356860 h 5433060"/>
                  <a:gd name="connsiteX73" fmla="*/ 1600200 w 3360420"/>
                  <a:gd name="connsiteY73" fmla="*/ 5334000 h 5433060"/>
                  <a:gd name="connsiteX74" fmla="*/ 1531620 w 3360420"/>
                  <a:gd name="connsiteY74" fmla="*/ 5280660 h 5433060"/>
                  <a:gd name="connsiteX75" fmla="*/ 1501140 w 3360420"/>
                  <a:gd name="connsiteY75" fmla="*/ 5326380 h 5433060"/>
                  <a:gd name="connsiteX76" fmla="*/ 1348740 w 3360420"/>
                  <a:gd name="connsiteY76" fmla="*/ 5334000 h 5433060"/>
                  <a:gd name="connsiteX77" fmla="*/ 1287780 w 3360420"/>
                  <a:gd name="connsiteY77" fmla="*/ 5250180 h 5433060"/>
                  <a:gd name="connsiteX78" fmla="*/ 1249680 w 3360420"/>
                  <a:gd name="connsiteY78" fmla="*/ 5135880 h 5433060"/>
                  <a:gd name="connsiteX79" fmla="*/ 1165860 w 3360420"/>
                  <a:gd name="connsiteY79" fmla="*/ 5067300 h 5433060"/>
                  <a:gd name="connsiteX80" fmla="*/ 1127760 w 3360420"/>
                  <a:gd name="connsiteY80" fmla="*/ 5128260 h 5433060"/>
                  <a:gd name="connsiteX81" fmla="*/ 1021080 w 3360420"/>
                  <a:gd name="connsiteY81" fmla="*/ 5143500 h 5433060"/>
                  <a:gd name="connsiteX82" fmla="*/ 922020 w 3360420"/>
                  <a:gd name="connsiteY82" fmla="*/ 5105400 h 5433060"/>
                  <a:gd name="connsiteX83" fmla="*/ 800100 w 3360420"/>
                  <a:gd name="connsiteY83" fmla="*/ 5166360 h 5433060"/>
                  <a:gd name="connsiteX84" fmla="*/ 716280 w 3360420"/>
                  <a:gd name="connsiteY84" fmla="*/ 5067300 h 5433060"/>
                  <a:gd name="connsiteX85" fmla="*/ 579120 w 3360420"/>
                  <a:gd name="connsiteY85" fmla="*/ 5090160 h 5433060"/>
                  <a:gd name="connsiteX86" fmla="*/ 487680 w 3360420"/>
                  <a:gd name="connsiteY86" fmla="*/ 4983480 h 5433060"/>
                  <a:gd name="connsiteX87" fmla="*/ 441960 w 3360420"/>
                  <a:gd name="connsiteY87" fmla="*/ 4991100 h 5433060"/>
                  <a:gd name="connsiteX88" fmla="*/ 335280 w 3360420"/>
                  <a:gd name="connsiteY88" fmla="*/ 4922520 h 5433060"/>
                  <a:gd name="connsiteX89" fmla="*/ 259080 w 3360420"/>
                  <a:gd name="connsiteY89" fmla="*/ 4808220 h 5433060"/>
                  <a:gd name="connsiteX90" fmla="*/ 243840 w 3360420"/>
                  <a:gd name="connsiteY90" fmla="*/ 4732020 h 5433060"/>
                  <a:gd name="connsiteX91" fmla="*/ 243840 w 3360420"/>
                  <a:gd name="connsiteY91" fmla="*/ 4678680 h 5433060"/>
                  <a:gd name="connsiteX92" fmla="*/ 297180 w 3360420"/>
                  <a:gd name="connsiteY92" fmla="*/ 4556760 h 5433060"/>
                  <a:gd name="connsiteX93" fmla="*/ 289560 w 3360420"/>
                  <a:gd name="connsiteY93" fmla="*/ 4511040 h 5433060"/>
                  <a:gd name="connsiteX94" fmla="*/ 281940 w 3360420"/>
                  <a:gd name="connsiteY94" fmla="*/ 4450080 h 5433060"/>
                  <a:gd name="connsiteX95" fmla="*/ 320040 w 3360420"/>
                  <a:gd name="connsiteY95" fmla="*/ 4404360 h 5433060"/>
                  <a:gd name="connsiteX96" fmla="*/ 320040 w 3360420"/>
                  <a:gd name="connsiteY96" fmla="*/ 4259580 h 5433060"/>
                  <a:gd name="connsiteX97" fmla="*/ 388620 w 3360420"/>
                  <a:gd name="connsiteY97" fmla="*/ 4251960 h 5433060"/>
                  <a:gd name="connsiteX98" fmla="*/ 434340 w 3360420"/>
                  <a:gd name="connsiteY98" fmla="*/ 4175760 h 5433060"/>
                  <a:gd name="connsiteX99" fmla="*/ 434340 w 3360420"/>
                  <a:gd name="connsiteY99" fmla="*/ 4107180 h 5433060"/>
                  <a:gd name="connsiteX100" fmla="*/ 396240 w 3360420"/>
                  <a:gd name="connsiteY100" fmla="*/ 4038600 h 5433060"/>
                  <a:gd name="connsiteX101" fmla="*/ 426720 w 3360420"/>
                  <a:gd name="connsiteY101" fmla="*/ 3977640 h 5433060"/>
                  <a:gd name="connsiteX102" fmla="*/ 434340 w 3360420"/>
                  <a:gd name="connsiteY102" fmla="*/ 3810000 h 5433060"/>
                  <a:gd name="connsiteX103" fmla="*/ 403860 w 3360420"/>
                  <a:gd name="connsiteY103" fmla="*/ 3741420 h 5433060"/>
                  <a:gd name="connsiteX104" fmla="*/ 464820 w 3360420"/>
                  <a:gd name="connsiteY104" fmla="*/ 3665220 h 5433060"/>
                  <a:gd name="connsiteX105" fmla="*/ 464820 w 3360420"/>
                  <a:gd name="connsiteY105" fmla="*/ 3634740 h 5433060"/>
                  <a:gd name="connsiteX106" fmla="*/ 510540 w 3360420"/>
                  <a:gd name="connsiteY106" fmla="*/ 3627120 h 5433060"/>
                  <a:gd name="connsiteX107" fmla="*/ 632460 w 3360420"/>
                  <a:gd name="connsiteY107" fmla="*/ 3649980 h 5433060"/>
                  <a:gd name="connsiteX108" fmla="*/ 739140 w 3360420"/>
                  <a:gd name="connsiteY108" fmla="*/ 3665220 h 5433060"/>
                  <a:gd name="connsiteX109" fmla="*/ 815340 w 3360420"/>
                  <a:gd name="connsiteY109" fmla="*/ 3596640 h 5433060"/>
                  <a:gd name="connsiteX110" fmla="*/ 967740 w 3360420"/>
                  <a:gd name="connsiteY110" fmla="*/ 3512820 h 5433060"/>
                  <a:gd name="connsiteX111" fmla="*/ 1005840 w 3360420"/>
                  <a:gd name="connsiteY111" fmla="*/ 3398520 h 5433060"/>
                  <a:gd name="connsiteX112" fmla="*/ 1066800 w 3360420"/>
                  <a:gd name="connsiteY112" fmla="*/ 3345180 h 5433060"/>
                  <a:gd name="connsiteX113" fmla="*/ 1059180 w 3360420"/>
                  <a:gd name="connsiteY113" fmla="*/ 3261360 h 5433060"/>
                  <a:gd name="connsiteX114" fmla="*/ 1028700 w 3360420"/>
                  <a:gd name="connsiteY114" fmla="*/ 3230880 h 5433060"/>
                  <a:gd name="connsiteX115" fmla="*/ 914400 w 3360420"/>
                  <a:gd name="connsiteY115" fmla="*/ 3101340 h 5433060"/>
                  <a:gd name="connsiteX116" fmla="*/ 792480 w 3360420"/>
                  <a:gd name="connsiteY116" fmla="*/ 3032760 h 5433060"/>
                  <a:gd name="connsiteX117" fmla="*/ 701040 w 3360420"/>
                  <a:gd name="connsiteY117" fmla="*/ 3055620 h 5433060"/>
                  <a:gd name="connsiteX118" fmla="*/ 556260 w 3360420"/>
                  <a:gd name="connsiteY118" fmla="*/ 2971800 h 5433060"/>
                  <a:gd name="connsiteX119" fmla="*/ 548640 w 3360420"/>
                  <a:gd name="connsiteY119" fmla="*/ 2880360 h 5433060"/>
                  <a:gd name="connsiteX120" fmla="*/ 487680 w 3360420"/>
                  <a:gd name="connsiteY120" fmla="*/ 2903220 h 5433060"/>
                  <a:gd name="connsiteX121" fmla="*/ 487680 w 3360420"/>
                  <a:gd name="connsiteY121" fmla="*/ 2827020 h 5433060"/>
                  <a:gd name="connsiteX122" fmla="*/ 518160 w 3360420"/>
                  <a:gd name="connsiteY122" fmla="*/ 2788920 h 5433060"/>
                  <a:gd name="connsiteX123" fmla="*/ 541020 w 3360420"/>
                  <a:gd name="connsiteY123" fmla="*/ 2621280 h 5433060"/>
                  <a:gd name="connsiteX124" fmla="*/ 502920 w 3360420"/>
                  <a:gd name="connsiteY124" fmla="*/ 2552700 h 5433060"/>
                  <a:gd name="connsiteX125" fmla="*/ 556260 w 3360420"/>
                  <a:gd name="connsiteY125" fmla="*/ 2491740 h 5433060"/>
                  <a:gd name="connsiteX126" fmla="*/ 464820 w 3360420"/>
                  <a:gd name="connsiteY126" fmla="*/ 2446020 h 5433060"/>
                  <a:gd name="connsiteX127" fmla="*/ 396240 w 3360420"/>
                  <a:gd name="connsiteY127" fmla="*/ 2446020 h 5433060"/>
                  <a:gd name="connsiteX128" fmla="*/ 289560 w 3360420"/>
                  <a:gd name="connsiteY128" fmla="*/ 2423160 h 5433060"/>
                  <a:gd name="connsiteX129" fmla="*/ 259080 w 3360420"/>
                  <a:gd name="connsiteY129" fmla="*/ 2362200 h 5433060"/>
                  <a:gd name="connsiteX130" fmla="*/ 182880 w 3360420"/>
                  <a:gd name="connsiteY130" fmla="*/ 2392680 h 5433060"/>
                  <a:gd name="connsiteX131" fmla="*/ 7620 w 3360420"/>
                  <a:gd name="connsiteY131" fmla="*/ 2301240 h 5433060"/>
                  <a:gd name="connsiteX132" fmla="*/ 0 w 3360420"/>
                  <a:gd name="connsiteY132" fmla="*/ 2232660 h 5433060"/>
                  <a:gd name="connsiteX133" fmla="*/ 91440 w 3360420"/>
                  <a:gd name="connsiteY133" fmla="*/ 2057400 h 5433060"/>
                  <a:gd name="connsiteX134" fmla="*/ 160020 w 3360420"/>
                  <a:gd name="connsiteY134" fmla="*/ 1836420 h 5433060"/>
                  <a:gd name="connsiteX135" fmla="*/ 259080 w 3360420"/>
                  <a:gd name="connsiteY135" fmla="*/ 1752600 h 5433060"/>
                  <a:gd name="connsiteX136" fmla="*/ 342900 w 3360420"/>
                  <a:gd name="connsiteY136" fmla="*/ 1722120 h 5433060"/>
                  <a:gd name="connsiteX137" fmla="*/ 396240 w 3360420"/>
                  <a:gd name="connsiteY137" fmla="*/ 1615440 h 5433060"/>
                  <a:gd name="connsiteX138" fmla="*/ 480060 w 3360420"/>
                  <a:gd name="connsiteY138" fmla="*/ 1546860 h 5433060"/>
                  <a:gd name="connsiteX139" fmla="*/ 525780 w 3360420"/>
                  <a:gd name="connsiteY139" fmla="*/ 1463040 h 5433060"/>
                  <a:gd name="connsiteX140" fmla="*/ 617220 w 3360420"/>
                  <a:gd name="connsiteY140" fmla="*/ 1394460 h 5433060"/>
                  <a:gd name="connsiteX141" fmla="*/ 670560 w 3360420"/>
                  <a:gd name="connsiteY141" fmla="*/ 1272540 h 5433060"/>
                  <a:gd name="connsiteX142" fmla="*/ 792480 w 3360420"/>
                  <a:gd name="connsiteY142" fmla="*/ 845820 h 5433060"/>
                  <a:gd name="connsiteX143" fmla="*/ 800100 w 3360420"/>
                  <a:gd name="connsiteY143" fmla="*/ 754380 h 5433060"/>
                  <a:gd name="connsiteX144" fmla="*/ 861060 w 3360420"/>
                  <a:gd name="connsiteY144" fmla="*/ 662940 h 5433060"/>
                  <a:gd name="connsiteX145" fmla="*/ 838200 w 3360420"/>
                  <a:gd name="connsiteY145" fmla="*/ 617220 h 5433060"/>
                  <a:gd name="connsiteX146" fmla="*/ 883920 w 3360420"/>
                  <a:gd name="connsiteY146" fmla="*/ 541020 h 5433060"/>
                  <a:gd name="connsiteX147" fmla="*/ 922020 w 3360420"/>
                  <a:gd name="connsiteY147" fmla="*/ 434340 h 5433060"/>
                  <a:gd name="connsiteX148" fmla="*/ 952500 w 3360420"/>
                  <a:gd name="connsiteY148" fmla="*/ 381000 h 5433060"/>
                  <a:gd name="connsiteX149" fmla="*/ 1005840 w 3360420"/>
                  <a:gd name="connsiteY149" fmla="*/ 175260 h 5433060"/>
                  <a:gd name="connsiteX150" fmla="*/ 982980 w 3360420"/>
                  <a:gd name="connsiteY150" fmla="*/ 38100 h 5433060"/>
                  <a:gd name="connsiteX151" fmla="*/ 993236 w 3360420"/>
                  <a:gd name="connsiteY151" fmla="*/ 32688 h 5433060"/>
                  <a:gd name="connsiteX152" fmla="*/ 989512 w 3360420"/>
                  <a:gd name="connsiteY152" fmla="*/ 45720 h 5433060"/>
                  <a:gd name="connsiteX153" fmla="*/ 1264920 w 3360420"/>
                  <a:gd name="connsiteY153" fmla="*/ 45720 h 5433060"/>
                  <a:gd name="connsiteX154" fmla="*/ 1379220 w 3360420"/>
                  <a:gd name="connsiteY154" fmla="*/ 91440 h 5433060"/>
                  <a:gd name="connsiteX155" fmla="*/ 1394460 w 3360420"/>
                  <a:gd name="connsiteY155" fmla="*/ 22860 h 5433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3360420" h="5433060">
                    <a:moveTo>
                      <a:pt x="1554480" y="0"/>
                    </a:moveTo>
                    <a:lnTo>
                      <a:pt x="1592580" y="167640"/>
                    </a:lnTo>
                    <a:lnTo>
                      <a:pt x="1714500" y="213360"/>
                    </a:lnTo>
                    <a:lnTo>
                      <a:pt x="1775460" y="259080"/>
                    </a:lnTo>
                    <a:lnTo>
                      <a:pt x="1874520" y="304800"/>
                    </a:lnTo>
                    <a:lnTo>
                      <a:pt x="1981200" y="281940"/>
                    </a:lnTo>
                    <a:lnTo>
                      <a:pt x="2019300" y="358140"/>
                    </a:lnTo>
                    <a:lnTo>
                      <a:pt x="2133600" y="396240"/>
                    </a:lnTo>
                    <a:lnTo>
                      <a:pt x="2225040" y="373380"/>
                    </a:lnTo>
                    <a:lnTo>
                      <a:pt x="2331720" y="457200"/>
                    </a:lnTo>
                    <a:lnTo>
                      <a:pt x="2392680" y="381000"/>
                    </a:lnTo>
                    <a:lnTo>
                      <a:pt x="2529840" y="472440"/>
                    </a:lnTo>
                    <a:lnTo>
                      <a:pt x="2590800" y="533400"/>
                    </a:lnTo>
                    <a:lnTo>
                      <a:pt x="2705100" y="548640"/>
                    </a:lnTo>
                    <a:lnTo>
                      <a:pt x="2766060" y="647700"/>
                    </a:lnTo>
                    <a:lnTo>
                      <a:pt x="2766060" y="807720"/>
                    </a:lnTo>
                    <a:lnTo>
                      <a:pt x="2865120" y="838200"/>
                    </a:lnTo>
                    <a:lnTo>
                      <a:pt x="2887980" y="899160"/>
                    </a:lnTo>
                    <a:lnTo>
                      <a:pt x="3040380" y="922020"/>
                    </a:lnTo>
                    <a:lnTo>
                      <a:pt x="3092984" y="987773"/>
                    </a:lnTo>
                    <a:lnTo>
                      <a:pt x="3078480" y="1082040"/>
                    </a:lnTo>
                    <a:lnTo>
                      <a:pt x="3124200" y="1127760"/>
                    </a:lnTo>
                    <a:lnTo>
                      <a:pt x="3230880" y="1203960"/>
                    </a:lnTo>
                    <a:lnTo>
                      <a:pt x="3200400" y="1295400"/>
                    </a:lnTo>
                    <a:lnTo>
                      <a:pt x="3246120" y="1386840"/>
                    </a:lnTo>
                    <a:lnTo>
                      <a:pt x="3329940" y="1386840"/>
                    </a:lnTo>
                    <a:lnTo>
                      <a:pt x="3360420" y="1417320"/>
                    </a:lnTo>
                    <a:lnTo>
                      <a:pt x="3230880" y="1615440"/>
                    </a:lnTo>
                    <a:lnTo>
                      <a:pt x="3238500" y="1676400"/>
                    </a:lnTo>
                    <a:lnTo>
                      <a:pt x="3307080" y="1699260"/>
                    </a:lnTo>
                    <a:lnTo>
                      <a:pt x="3246120" y="1859280"/>
                    </a:lnTo>
                    <a:lnTo>
                      <a:pt x="3169920" y="1958340"/>
                    </a:lnTo>
                    <a:lnTo>
                      <a:pt x="3055620" y="1882140"/>
                    </a:lnTo>
                    <a:lnTo>
                      <a:pt x="3025140" y="1981200"/>
                    </a:lnTo>
                    <a:lnTo>
                      <a:pt x="3093720" y="2057400"/>
                    </a:lnTo>
                    <a:lnTo>
                      <a:pt x="3139440" y="2217420"/>
                    </a:lnTo>
                    <a:lnTo>
                      <a:pt x="3086100" y="2331720"/>
                    </a:lnTo>
                    <a:lnTo>
                      <a:pt x="3124200" y="2392680"/>
                    </a:lnTo>
                    <a:lnTo>
                      <a:pt x="3108960" y="2461260"/>
                    </a:lnTo>
                    <a:lnTo>
                      <a:pt x="3238500" y="2552700"/>
                    </a:lnTo>
                    <a:lnTo>
                      <a:pt x="3253740" y="2628900"/>
                    </a:lnTo>
                    <a:lnTo>
                      <a:pt x="3238500" y="2697480"/>
                    </a:lnTo>
                    <a:lnTo>
                      <a:pt x="3154680" y="2712720"/>
                    </a:lnTo>
                    <a:lnTo>
                      <a:pt x="3108960" y="2926080"/>
                    </a:lnTo>
                    <a:lnTo>
                      <a:pt x="2987040" y="3063240"/>
                    </a:lnTo>
                    <a:lnTo>
                      <a:pt x="2987040" y="3192780"/>
                    </a:lnTo>
                    <a:lnTo>
                      <a:pt x="2887980" y="3268980"/>
                    </a:lnTo>
                    <a:lnTo>
                      <a:pt x="2887980" y="3368040"/>
                    </a:lnTo>
                    <a:lnTo>
                      <a:pt x="2827020" y="3383280"/>
                    </a:lnTo>
                    <a:lnTo>
                      <a:pt x="2827020" y="3749040"/>
                    </a:lnTo>
                    <a:lnTo>
                      <a:pt x="2758440" y="3817620"/>
                    </a:lnTo>
                    <a:lnTo>
                      <a:pt x="2750820" y="3886200"/>
                    </a:lnTo>
                    <a:lnTo>
                      <a:pt x="2697480" y="3924300"/>
                    </a:lnTo>
                    <a:lnTo>
                      <a:pt x="2659380" y="4038600"/>
                    </a:lnTo>
                    <a:lnTo>
                      <a:pt x="2659380" y="4114800"/>
                    </a:lnTo>
                    <a:lnTo>
                      <a:pt x="2644140" y="4137660"/>
                    </a:lnTo>
                    <a:lnTo>
                      <a:pt x="2567940" y="4160520"/>
                    </a:lnTo>
                    <a:lnTo>
                      <a:pt x="2529840" y="4183380"/>
                    </a:lnTo>
                    <a:lnTo>
                      <a:pt x="2255520" y="4183380"/>
                    </a:lnTo>
                    <a:lnTo>
                      <a:pt x="2232660" y="4297680"/>
                    </a:lnTo>
                    <a:lnTo>
                      <a:pt x="2263140" y="4411980"/>
                    </a:lnTo>
                    <a:lnTo>
                      <a:pt x="2217420" y="4511040"/>
                    </a:lnTo>
                    <a:lnTo>
                      <a:pt x="2232660" y="4678680"/>
                    </a:lnTo>
                    <a:lnTo>
                      <a:pt x="2225040" y="4739640"/>
                    </a:lnTo>
                    <a:lnTo>
                      <a:pt x="2194560" y="4991100"/>
                    </a:lnTo>
                    <a:lnTo>
                      <a:pt x="2179320" y="5052060"/>
                    </a:lnTo>
                    <a:lnTo>
                      <a:pt x="2293620" y="5158740"/>
                    </a:lnTo>
                    <a:lnTo>
                      <a:pt x="2065020" y="5394960"/>
                    </a:lnTo>
                    <a:lnTo>
                      <a:pt x="1935480" y="5356860"/>
                    </a:lnTo>
                    <a:lnTo>
                      <a:pt x="1851660" y="5356860"/>
                    </a:lnTo>
                    <a:lnTo>
                      <a:pt x="1798320" y="5425440"/>
                    </a:lnTo>
                    <a:lnTo>
                      <a:pt x="1706880" y="5433060"/>
                    </a:lnTo>
                    <a:lnTo>
                      <a:pt x="1600200" y="5356860"/>
                    </a:lnTo>
                    <a:lnTo>
                      <a:pt x="1600200" y="5334000"/>
                    </a:lnTo>
                    <a:lnTo>
                      <a:pt x="1531620" y="5280660"/>
                    </a:lnTo>
                    <a:lnTo>
                      <a:pt x="1501140" y="5326380"/>
                    </a:lnTo>
                    <a:lnTo>
                      <a:pt x="1348740" y="5334000"/>
                    </a:lnTo>
                    <a:lnTo>
                      <a:pt x="1287780" y="5250180"/>
                    </a:lnTo>
                    <a:lnTo>
                      <a:pt x="1249680" y="5135880"/>
                    </a:lnTo>
                    <a:lnTo>
                      <a:pt x="1165860" y="5067300"/>
                    </a:lnTo>
                    <a:lnTo>
                      <a:pt x="1127760" y="5128260"/>
                    </a:lnTo>
                    <a:lnTo>
                      <a:pt x="1021080" y="5143500"/>
                    </a:lnTo>
                    <a:lnTo>
                      <a:pt x="922020" y="5105400"/>
                    </a:lnTo>
                    <a:lnTo>
                      <a:pt x="800100" y="5166360"/>
                    </a:lnTo>
                    <a:lnTo>
                      <a:pt x="716280" y="5067300"/>
                    </a:lnTo>
                    <a:lnTo>
                      <a:pt x="579120" y="5090160"/>
                    </a:lnTo>
                    <a:lnTo>
                      <a:pt x="487680" y="4983480"/>
                    </a:lnTo>
                    <a:lnTo>
                      <a:pt x="441960" y="4991100"/>
                    </a:lnTo>
                    <a:lnTo>
                      <a:pt x="335280" y="4922520"/>
                    </a:lnTo>
                    <a:lnTo>
                      <a:pt x="259080" y="4808220"/>
                    </a:lnTo>
                    <a:lnTo>
                      <a:pt x="243840" y="4732020"/>
                    </a:lnTo>
                    <a:lnTo>
                      <a:pt x="243840" y="4678680"/>
                    </a:lnTo>
                    <a:lnTo>
                      <a:pt x="297180" y="4556760"/>
                    </a:lnTo>
                    <a:lnTo>
                      <a:pt x="289560" y="4511040"/>
                    </a:lnTo>
                    <a:lnTo>
                      <a:pt x="281940" y="4450080"/>
                    </a:lnTo>
                    <a:lnTo>
                      <a:pt x="320040" y="4404360"/>
                    </a:lnTo>
                    <a:lnTo>
                      <a:pt x="320040" y="4259580"/>
                    </a:lnTo>
                    <a:lnTo>
                      <a:pt x="388620" y="4251960"/>
                    </a:lnTo>
                    <a:lnTo>
                      <a:pt x="434340" y="4175760"/>
                    </a:lnTo>
                    <a:lnTo>
                      <a:pt x="434340" y="4107180"/>
                    </a:lnTo>
                    <a:lnTo>
                      <a:pt x="396240" y="4038600"/>
                    </a:lnTo>
                    <a:lnTo>
                      <a:pt x="426720" y="3977640"/>
                    </a:lnTo>
                    <a:lnTo>
                      <a:pt x="434340" y="3810000"/>
                    </a:lnTo>
                    <a:lnTo>
                      <a:pt x="403860" y="3741420"/>
                    </a:lnTo>
                    <a:lnTo>
                      <a:pt x="464820" y="3665220"/>
                    </a:lnTo>
                    <a:lnTo>
                      <a:pt x="464820" y="3634740"/>
                    </a:lnTo>
                    <a:lnTo>
                      <a:pt x="510540" y="3627120"/>
                    </a:lnTo>
                    <a:lnTo>
                      <a:pt x="632460" y="3649980"/>
                    </a:lnTo>
                    <a:lnTo>
                      <a:pt x="739140" y="3665220"/>
                    </a:lnTo>
                    <a:lnTo>
                      <a:pt x="815340" y="3596640"/>
                    </a:lnTo>
                    <a:lnTo>
                      <a:pt x="967740" y="3512820"/>
                    </a:lnTo>
                    <a:lnTo>
                      <a:pt x="1005840" y="3398520"/>
                    </a:lnTo>
                    <a:lnTo>
                      <a:pt x="1066800" y="3345180"/>
                    </a:lnTo>
                    <a:lnTo>
                      <a:pt x="1059180" y="3261360"/>
                    </a:lnTo>
                    <a:lnTo>
                      <a:pt x="1028700" y="3230880"/>
                    </a:lnTo>
                    <a:lnTo>
                      <a:pt x="914400" y="3101340"/>
                    </a:lnTo>
                    <a:lnTo>
                      <a:pt x="792480" y="3032760"/>
                    </a:lnTo>
                    <a:lnTo>
                      <a:pt x="701040" y="3055620"/>
                    </a:lnTo>
                    <a:lnTo>
                      <a:pt x="556260" y="2971800"/>
                    </a:lnTo>
                    <a:lnTo>
                      <a:pt x="548640" y="2880360"/>
                    </a:lnTo>
                    <a:lnTo>
                      <a:pt x="487680" y="2903220"/>
                    </a:lnTo>
                    <a:lnTo>
                      <a:pt x="487680" y="2827020"/>
                    </a:lnTo>
                    <a:lnTo>
                      <a:pt x="518160" y="2788920"/>
                    </a:lnTo>
                    <a:lnTo>
                      <a:pt x="541020" y="2621280"/>
                    </a:lnTo>
                    <a:lnTo>
                      <a:pt x="502920" y="2552700"/>
                    </a:lnTo>
                    <a:lnTo>
                      <a:pt x="556260" y="2491740"/>
                    </a:lnTo>
                    <a:lnTo>
                      <a:pt x="464820" y="2446020"/>
                    </a:lnTo>
                    <a:lnTo>
                      <a:pt x="396240" y="2446020"/>
                    </a:lnTo>
                    <a:lnTo>
                      <a:pt x="289560" y="2423160"/>
                    </a:lnTo>
                    <a:lnTo>
                      <a:pt x="259080" y="2362200"/>
                    </a:lnTo>
                    <a:lnTo>
                      <a:pt x="182880" y="2392680"/>
                    </a:lnTo>
                    <a:lnTo>
                      <a:pt x="7620" y="2301240"/>
                    </a:lnTo>
                    <a:lnTo>
                      <a:pt x="0" y="2232660"/>
                    </a:lnTo>
                    <a:lnTo>
                      <a:pt x="91440" y="2057400"/>
                    </a:lnTo>
                    <a:lnTo>
                      <a:pt x="160020" y="1836420"/>
                    </a:lnTo>
                    <a:lnTo>
                      <a:pt x="259080" y="1752600"/>
                    </a:lnTo>
                    <a:lnTo>
                      <a:pt x="342900" y="1722120"/>
                    </a:lnTo>
                    <a:lnTo>
                      <a:pt x="396240" y="1615440"/>
                    </a:lnTo>
                    <a:lnTo>
                      <a:pt x="480060" y="1546860"/>
                    </a:lnTo>
                    <a:lnTo>
                      <a:pt x="525780" y="1463040"/>
                    </a:lnTo>
                    <a:lnTo>
                      <a:pt x="617220" y="1394460"/>
                    </a:lnTo>
                    <a:lnTo>
                      <a:pt x="670560" y="1272540"/>
                    </a:lnTo>
                    <a:lnTo>
                      <a:pt x="792480" y="845820"/>
                    </a:lnTo>
                    <a:lnTo>
                      <a:pt x="800100" y="754380"/>
                    </a:lnTo>
                    <a:lnTo>
                      <a:pt x="861060" y="662940"/>
                    </a:lnTo>
                    <a:lnTo>
                      <a:pt x="838200" y="617220"/>
                    </a:lnTo>
                    <a:lnTo>
                      <a:pt x="883920" y="541020"/>
                    </a:lnTo>
                    <a:lnTo>
                      <a:pt x="922020" y="434340"/>
                    </a:lnTo>
                    <a:lnTo>
                      <a:pt x="952500" y="381000"/>
                    </a:lnTo>
                    <a:lnTo>
                      <a:pt x="1005840" y="175260"/>
                    </a:lnTo>
                    <a:lnTo>
                      <a:pt x="982980" y="38100"/>
                    </a:lnTo>
                    <a:lnTo>
                      <a:pt x="993236" y="32688"/>
                    </a:lnTo>
                    <a:lnTo>
                      <a:pt x="989512" y="45720"/>
                    </a:lnTo>
                    <a:lnTo>
                      <a:pt x="1264920" y="45720"/>
                    </a:lnTo>
                    <a:lnTo>
                      <a:pt x="1379220" y="91440"/>
                    </a:lnTo>
                    <a:lnTo>
                      <a:pt x="1394460" y="2286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5" name="正方形/長方形 454">
              <a:extLst>
                <a:ext uri="{FF2B5EF4-FFF2-40B4-BE49-F238E27FC236}">
                  <a16:creationId xmlns:a16="http://schemas.microsoft.com/office/drawing/2014/main" id="{DBA917EF-EC94-48F4-8563-FF6531EDE5F0}"/>
                </a:ext>
              </a:extLst>
            </p:cNvPr>
            <p:cNvSpPr/>
            <p:nvPr/>
          </p:nvSpPr>
          <p:spPr>
            <a:xfrm>
              <a:off x="42137532" y="17514266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　形</a:t>
              </a:r>
            </a:p>
          </p:txBody>
        </p:sp>
      </p:grpSp>
      <p:grpSp>
        <p:nvGrpSpPr>
          <p:cNvPr id="493" name="グループ化 492">
            <a:extLst>
              <a:ext uri="{FF2B5EF4-FFF2-40B4-BE49-F238E27FC236}">
                <a16:creationId xmlns:a16="http://schemas.microsoft.com/office/drawing/2014/main" id="{35AA8C83-0D32-4534-9EAB-688C9B5A0C0B}"/>
              </a:ext>
            </a:extLst>
          </p:cNvPr>
          <p:cNvGrpSpPr/>
          <p:nvPr/>
        </p:nvGrpSpPr>
        <p:grpSpPr>
          <a:xfrm>
            <a:off x="7713681" y="6183701"/>
            <a:ext cx="3977640" cy="6461762"/>
            <a:chOff x="41353740" y="9753600"/>
            <a:chExt cx="3977640" cy="6461762"/>
          </a:xfrm>
        </p:grpSpPr>
        <p:grpSp>
          <p:nvGrpSpPr>
            <p:cNvPr id="494" name="グループ化 493">
              <a:extLst>
                <a:ext uri="{FF2B5EF4-FFF2-40B4-BE49-F238E27FC236}">
                  <a16:creationId xmlns:a16="http://schemas.microsoft.com/office/drawing/2014/main" id="{6A28E63A-4E8E-486F-A929-3A7FC6BF604D}"/>
                </a:ext>
              </a:extLst>
            </p:cNvPr>
            <p:cNvGrpSpPr/>
            <p:nvPr/>
          </p:nvGrpSpPr>
          <p:grpSpPr>
            <a:xfrm>
              <a:off x="41353740" y="9753600"/>
              <a:ext cx="3977640" cy="6461762"/>
              <a:chOff x="41353740" y="9753600"/>
              <a:chExt cx="3977640" cy="6461762"/>
            </a:xfrm>
          </p:grpSpPr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5A78772E-F820-4301-8E19-A395C77FDE9A}"/>
                  </a:ext>
                </a:extLst>
              </p:cNvPr>
              <p:cNvGrpSpPr/>
              <p:nvPr/>
            </p:nvGrpSpPr>
            <p:grpSpPr>
              <a:xfrm>
                <a:off x="41353740" y="9753601"/>
                <a:ext cx="3977640" cy="6461761"/>
                <a:chOff x="41353740" y="9753601"/>
                <a:chExt cx="3977640" cy="6461761"/>
              </a:xfrm>
              <a:solidFill>
                <a:schemeClr val="bg1"/>
              </a:solidFill>
            </p:grpSpPr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FEC60A19-3156-422E-BA54-B65F51E13B04}"/>
                    </a:ext>
                  </a:extLst>
                </p:cNvPr>
                <p:cNvSpPr/>
                <p:nvPr/>
              </p:nvSpPr>
              <p:spPr>
                <a:xfrm>
                  <a:off x="43305412" y="9837421"/>
                  <a:ext cx="1257300" cy="1697355"/>
                </a:xfrm>
                <a:custGeom>
                  <a:avLst/>
                  <a:gdLst>
                    <a:gd name="connsiteX0" fmla="*/ 128588 w 1257300"/>
                    <a:gd name="connsiteY0" fmla="*/ 0 h 1697355"/>
                    <a:gd name="connsiteX1" fmla="*/ 288608 w 1257300"/>
                    <a:gd name="connsiteY1" fmla="*/ 7620 h 1697355"/>
                    <a:gd name="connsiteX2" fmla="*/ 303848 w 1257300"/>
                    <a:gd name="connsiteY2" fmla="*/ 83820 h 1697355"/>
                    <a:gd name="connsiteX3" fmla="*/ 425768 w 1257300"/>
                    <a:gd name="connsiteY3" fmla="*/ 91440 h 1697355"/>
                    <a:gd name="connsiteX4" fmla="*/ 456248 w 1257300"/>
                    <a:gd name="connsiteY4" fmla="*/ 167640 h 1697355"/>
                    <a:gd name="connsiteX5" fmla="*/ 555308 w 1257300"/>
                    <a:gd name="connsiteY5" fmla="*/ 198120 h 1697355"/>
                    <a:gd name="connsiteX6" fmla="*/ 593408 w 1257300"/>
                    <a:gd name="connsiteY6" fmla="*/ 266700 h 1697355"/>
                    <a:gd name="connsiteX7" fmla="*/ 692468 w 1257300"/>
                    <a:gd name="connsiteY7" fmla="*/ 312420 h 1697355"/>
                    <a:gd name="connsiteX8" fmla="*/ 692468 w 1257300"/>
                    <a:gd name="connsiteY8" fmla="*/ 220980 h 1697355"/>
                    <a:gd name="connsiteX9" fmla="*/ 799148 w 1257300"/>
                    <a:gd name="connsiteY9" fmla="*/ 190500 h 1697355"/>
                    <a:gd name="connsiteX10" fmla="*/ 890588 w 1257300"/>
                    <a:gd name="connsiteY10" fmla="*/ 251460 h 1697355"/>
                    <a:gd name="connsiteX11" fmla="*/ 890588 w 1257300"/>
                    <a:gd name="connsiteY11" fmla="*/ 289560 h 1697355"/>
                    <a:gd name="connsiteX12" fmla="*/ 1012508 w 1257300"/>
                    <a:gd name="connsiteY12" fmla="*/ 289560 h 1697355"/>
                    <a:gd name="connsiteX13" fmla="*/ 1045440 w 1257300"/>
                    <a:gd name="connsiteY13" fmla="*/ 256627 h 1697355"/>
                    <a:gd name="connsiteX14" fmla="*/ 1066800 w 1257300"/>
                    <a:gd name="connsiteY14" fmla="*/ 411480 h 1697355"/>
                    <a:gd name="connsiteX15" fmla="*/ 1181100 w 1257300"/>
                    <a:gd name="connsiteY15" fmla="*/ 601980 h 1697355"/>
                    <a:gd name="connsiteX16" fmla="*/ 1162052 w 1257300"/>
                    <a:gd name="connsiteY16" fmla="*/ 659130 h 1697355"/>
                    <a:gd name="connsiteX17" fmla="*/ 1166812 w 1257300"/>
                    <a:gd name="connsiteY17" fmla="*/ 792480 h 1697355"/>
                    <a:gd name="connsiteX18" fmla="*/ 1185864 w 1257300"/>
                    <a:gd name="connsiteY18" fmla="*/ 911543 h 1697355"/>
                    <a:gd name="connsiteX19" fmla="*/ 1214436 w 1257300"/>
                    <a:gd name="connsiteY19" fmla="*/ 1002030 h 1697355"/>
                    <a:gd name="connsiteX20" fmla="*/ 1143000 w 1257300"/>
                    <a:gd name="connsiteY20" fmla="*/ 1054418 h 1697355"/>
                    <a:gd name="connsiteX21" fmla="*/ 1190628 w 1257300"/>
                    <a:gd name="connsiteY21" fmla="*/ 1097280 h 1697355"/>
                    <a:gd name="connsiteX22" fmla="*/ 1190628 w 1257300"/>
                    <a:gd name="connsiteY22" fmla="*/ 1178243 h 1697355"/>
                    <a:gd name="connsiteX23" fmla="*/ 1109664 w 1257300"/>
                    <a:gd name="connsiteY23" fmla="*/ 1135380 h 1697355"/>
                    <a:gd name="connsiteX24" fmla="*/ 1100140 w 1257300"/>
                    <a:gd name="connsiteY24" fmla="*/ 1187768 h 1697355"/>
                    <a:gd name="connsiteX25" fmla="*/ 1123952 w 1257300"/>
                    <a:gd name="connsiteY25" fmla="*/ 1283018 h 1697355"/>
                    <a:gd name="connsiteX26" fmla="*/ 1257300 w 1257300"/>
                    <a:gd name="connsiteY26" fmla="*/ 1325880 h 1697355"/>
                    <a:gd name="connsiteX27" fmla="*/ 1147764 w 1257300"/>
                    <a:gd name="connsiteY27" fmla="*/ 1435418 h 1697355"/>
                    <a:gd name="connsiteX28" fmla="*/ 1147764 w 1257300"/>
                    <a:gd name="connsiteY28" fmla="*/ 1640205 h 1697355"/>
                    <a:gd name="connsiteX29" fmla="*/ 1119188 w 1257300"/>
                    <a:gd name="connsiteY29" fmla="*/ 1697355 h 1697355"/>
                    <a:gd name="connsiteX30" fmla="*/ 1066800 w 1257300"/>
                    <a:gd name="connsiteY30" fmla="*/ 1630680 h 1697355"/>
                    <a:gd name="connsiteX31" fmla="*/ 919164 w 1257300"/>
                    <a:gd name="connsiteY31" fmla="*/ 1559243 h 1697355"/>
                    <a:gd name="connsiteX32" fmla="*/ 876300 w 1257300"/>
                    <a:gd name="connsiteY32" fmla="*/ 1592580 h 1697355"/>
                    <a:gd name="connsiteX33" fmla="*/ 814388 w 1257300"/>
                    <a:gd name="connsiteY33" fmla="*/ 1554480 h 1697355"/>
                    <a:gd name="connsiteX34" fmla="*/ 823912 w 1257300"/>
                    <a:gd name="connsiteY34" fmla="*/ 1411605 h 1697355"/>
                    <a:gd name="connsiteX35" fmla="*/ 671512 w 1257300"/>
                    <a:gd name="connsiteY35" fmla="*/ 1354455 h 1697355"/>
                    <a:gd name="connsiteX36" fmla="*/ 633412 w 1257300"/>
                    <a:gd name="connsiteY36" fmla="*/ 1335405 h 1697355"/>
                    <a:gd name="connsiteX37" fmla="*/ 581028 w 1257300"/>
                    <a:gd name="connsiteY37" fmla="*/ 1311593 h 1697355"/>
                    <a:gd name="connsiteX38" fmla="*/ 542924 w 1257300"/>
                    <a:gd name="connsiteY38" fmla="*/ 1316355 h 1697355"/>
                    <a:gd name="connsiteX39" fmla="*/ 485776 w 1257300"/>
                    <a:gd name="connsiteY39" fmla="*/ 1273493 h 1697355"/>
                    <a:gd name="connsiteX40" fmla="*/ 447676 w 1257300"/>
                    <a:gd name="connsiteY40" fmla="*/ 1130618 h 1697355"/>
                    <a:gd name="connsiteX41" fmla="*/ 428628 w 1257300"/>
                    <a:gd name="connsiteY41" fmla="*/ 1016318 h 1697355"/>
                    <a:gd name="connsiteX42" fmla="*/ 414340 w 1257300"/>
                    <a:gd name="connsiteY42" fmla="*/ 954405 h 1697355"/>
                    <a:gd name="connsiteX43" fmla="*/ 347664 w 1257300"/>
                    <a:gd name="connsiteY43" fmla="*/ 916305 h 1697355"/>
                    <a:gd name="connsiteX44" fmla="*/ 261940 w 1257300"/>
                    <a:gd name="connsiteY44" fmla="*/ 892493 h 1697355"/>
                    <a:gd name="connsiteX45" fmla="*/ 261940 w 1257300"/>
                    <a:gd name="connsiteY45" fmla="*/ 844868 h 1697355"/>
                    <a:gd name="connsiteX46" fmla="*/ 195264 w 1257300"/>
                    <a:gd name="connsiteY46" fmla="*/ 778193 h 1697355"/>
                    <a:gd name="connsiteX47" fmla="*/ 161924 w 1257300"/>
                    <a:gd name="connsiteY47" fmla="*/ 740093 h 1697355"/>
                    <a:gd name="connsiteX48" fmla="*/ 123828 w 1257300"/>
                    <a:gd name="connsiteY48" fmla="*/ 559118 h 1697355"/>
                    <a:gd name="connsiteX49" fmla="*/ 47628 w 1257300"/>
                    <a:gd name="connsiteY49" fmla="*/ 506730 h 1697355"/>
                    <a:gd name="connsiteX50" fmla="*/ 57152 w 1257300"/>
                    <a:gd name="connsiteY50" fmla="*/ 459105 h 1697355"/>
                    <a:gd name="connsiteX51" fmla="*/ 0 w 1257300"/>
                    <a:gd name="connsiteY51" fmla="*/ 411480 h 1697355"/>
                    <a:gd name="connsiteX52" fmla="*/ 7392 w 1257300"/>
                    <a:gd name="connsiteY52" fmla="*/ 157664 h 1697355"/>
                    <a:gd name="connsiteX53" fmla="*/ 37148 w 1257300"/>
                    <a:gd name="connsiteY53" fmla="*/ 60960 h 1697355"/>
                    <a:gd name="connsiteX54" fmla="*/ 128588 w 1257300"/>
                    <a:gd name="connsiteY54" fmla="*/ 0 h 1697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1257300" h="1697355">
                      <a:moveTo>
                        <a:pt x="128588" y="0"/>
                      </a:moveTo>
                      <a:lnTo>
                        <a:pt x="288608" y="7620"/>
                      </a:lnTo>
                      <a:lnTo>
                        <a:pt x="303848" y="83820"/>
                      </a:lnTo>
                      <a:lnTo>
                        <a:pt x="425768" y="91440"/>
                      </a:lnTo>
                      <a:lnTo>
                        <a:pt x="456248" y="167640"/>
                      </a:lnTo>
                      <a:lnTo>
                        <a:pt x="555308" y="198120"/>
                      </a:lnTo>
                      <a:lnTo>
                        <a:pt x="593408" y="266700"/>
                      </a:lnTo>
                      <a:lnTo>
                        <a:pt x="692468" y="312420"/>
                      </a:lnTo>
                      <a:lnTo>
                        <a:pt x="692468" y="220980"/>
                      </a:lnTo>
                      <a:lnTo>
                        <a:pt x="799148" y="190500"/>
                      </a:lnTo>
                      <a:lnTo>
                        <a:pt x="890588" y="251460"/>
                      </a:lnTo>
                      <a:lnTo>
                        <a:pt x="890588" y="289560"/>
                      </a:lnTo>
                      <a:lnTo>
                        <a:pt x="1012508" y="289560"/>
                      </a:lnTo>
                      <a:lnTo>
                        <a:pt x="1045440" y="256627"/>
                      </a:lnTo>
                      <a:lnTo>
                        <a:pt x="1066800" y="411480"/>
                      </a:lnTo>
                      <a:lnTo>
                        <a:pt x="1181100" y="601980"/>
                      </a:lnTo>
                      <a:lnTo>
                        <a:pt x="1162052" y="659130"/>
                      </a:lnTo>
                      <a:lnTo>
                        <a:pt x="1166812" y="792480"/>
                      </a:lnTo>
                      <a:lnTo>
                        <a:pt x="1185864" y="911543"/>
                      </a:lnTo>
                      <a:lnTo>
                        <a:pt x="1214436" y="1002030"/>
                      </a:lnTo>
                      <a:lnTo>
                        <a:pt x="1143000" y="1054418"/>
                      </a:lnTo>
                      <a:lnTo>
                        <a:pt x="1190628" y="1097280"/>
                      </a:lnTo>
                      <a:lnTo>
                        <a:pt x="1190628" y="1178243"/>
                      </a:lnTo>
                      <a:lnTo>
                        <a:pt x="1109664" y="1135380"/>
                      </a:lnTo>
                      <a:lnTo>
                        <a:pt x="1100140" y="1187768"/>
                      </a:lnTo>
                      <a:lnTo>
                        <a:pt x="1123952" y="1283018"/>
                      </a:lnTo>
                      <a:lnTo>
                        <a:pt x="1257300" y="1325880"/>
                      </a:lnTo>
                      <a:lnTo>
                        <a:pt x="1147764" y="1435418"/>
                      </a:lnTo>
                      <a:lnTo>
                        <a:pt x="1147764" y="1640205"/>
                      </a:lnTo>
                      <a:lnTo>
                        <a:pt x="1119188" y="1697355"/>
                      </a:lnTo>
                      <a:lnTo>
                        <a:pt x="1066800" y="1630680"/>
                      </a:lnTo>
                      <a:lnTo>
                        <a:pt x="919164" y="1559243"/>
                      </a:lnTo>
                      <a:lnTo>
                        <a:pt x="876300" y="1592580"/>
                      </a:lnTo>
                      <a:lnTo>
                        <a:pt x="814388" y="1554480"/>
                      </a:lnTo>
                      <a:lnTo>
                        <a:pt x="823912" y="1411605"/>
                      </a:lnTo>
                      <a:lnTo>
                        <a:pt x="671512" y="1354455"/>
                      </a:lnTo>
                      <a:lnTo>
                        <a:pt x="633412" y="1335405"/>
                      </a:lnTo>
                      <a:lnTo>
                        <a:pt x="581028" y="1311593"/>
                      </a:lnTo>
                      <a:lnTo>
                        <a:pt x="542924" y="1316355"/>
                      </a:lnTo>
                      <a:lnTo>
                        <a:pt x="485776" y="1273493"/>
                      </a:lnTo>
                      <a:lnTo>
                        <a:pt x="447676" y="1130618"/>
                      </a:lnTo>
                      <a:lnTo>
                        <a:pt x="428628" y="1016318"/>
                      </a:lnTo>
                      <a:lnTo>
                        <a:pt x="414340" y="954405"/>
                      </a:lnTo>
                      <a:lnTo>
                        <a:pt x="347664" y="916305"/>
                      </a:lnTo>
                      <a:lnTo>
                        <a:pt x="261940" y="892493"/>
                      </a:lnTo>
                      <a:lnTo>
                        <a:pt x="261940" y="844868"/>
                      </a:lnTo>
                      <a:lnTo>
                        <a:pt x="195264" y="778193"/>
                      </a:lnTo>
                      <a:lnTo>
                        <a:pt x="161924" y="740093"/>
                      </a:lnTo>
                      <a:lnTo>
                        <a:pt x="123828" y="559118"/>
                      </a:lnTo>
                      <a:lnTo>
                        <a:pt x="47628" y="506730"/>
                      </a:lnTo>
                      <a:lnTo>
                        <a:pt x="57152" y="459105"/>
                      </a:lnTo>
                      <a:lnTo>
                        <a:pt x="0" y="411480"/>
                      </a:lnTo>
                      <a:lnTo>
                        <a:pt x="7392" y="157664"/>
                      </a:lnTo>
                      <a:lnTo>
                        <a:pt x="37148" y="60960"/>
                      </a:lnTo>
                      <a:lnTo>
                        <a:pt x="1285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47694774-4717-4497-BDD7-4B32D414F9A6}"/>
                    </a:ext>
                  </a:extLst>
                </p:cNvPr>
                <p:cNvSpPr/>
                <p:nvPr/>
              </p:nvSpPr>
              <p:spPr>
                <a:xfrm>
                  <a:off x="42092880" y="9906000"/>
                  <a:ext cx="645796" cy="838200"/>
                </a:xfrm>
                <a:custGeom>
                  <a:avLst/>
                  <a:gdLst>
                    <a:gd name="connsiteX0" fmla="*/ 396240 w 645796"/>
                    <a:gd name="connsiteY0" fmla="*/ 0 h 838200"/>
                    <a:gd name="connsiteX1" fmla="*/ 495300 w 645796"/>
                    <a:gd name="connsiteY1" fmla="*/ 38100 h 838200"/>
                    <a:gd name="connsiteX2" fmla="*/ 503336 w 645796"/>
                    <a:gd name="connsiteY2" fmla="*/ 66224 h 838200"/>
                    <a:gd name="connsiteX3" fmla="*/ 521968 w 645796"/>
                    <a:gd name="connsiteY3" fmla="*/ 228600 h 838200"/>
                    <a:gd name="connsiteX4" fmla="*/ 641032 w 645796"/>
                    <a:gd name="connsiteY4" fmla="*/ 261938 h 838200"/>
                    <a:gd name="connsiteX5" fmla="*/ 645796 w 645796"/>
                    <a:gd name="connsiteY5" fmla="*/ 366713 h 838200"/>
                    <a:gd name="connsiteX6" fmla="*/ 626744 w 645796"/>
                    <a:gd name="connsiteY6" fmla="*/ 404813 h 838200"/>
                    <a:gd name="connsiteX7" fmla="*/ 574360 w 645796"/>
                    <a:gd name="connsiteY7" fmla="*/ 481013 h 838200"/>
                    <a:gd name="connsiteX8" fmla="*/ 583884 w 645796"/>
                    <a:gd name="connsiteY8" fmla="*/ 666750 h 838200"/>
                    <a:gd name="connsiteX9" fmla="*/ 569596 w 645796"/>
                    <a:gd name="connsiteY9" fmla="*/ 800100 h 838200"/>
                    <a:gd name="connsiteX10" fmla="*/ 479108 w 645796"/>
                    <a:gd name="connsiteY10" fmla="*/ 838200 h 838200"/>
                    <a:gd name="connsiteX11" fmla="*/ 355284 w 645796"/>
                    <a:gd name="connsiteY11" fmla="*/ 762000 h 838200"/>
                    <a:gd name="connsiteX12" fmla="*/ 243840 w 645796"/>
                    <a:gd name="connsiteY12" fmla="*/ 789861 h 838200"/>
                    <a:gd name="connsiteX13" fmla="*/ 243840 w 645796"/>
                    <a:gd name="connsiteY13" fmla="*/ 434340 h 838200"/>
                    <a:gd name="connsiteX14" fmla="*/ 182880 w 645796"/>
                    <a:gd name="connsiteY14" fmla="*/ 350520 h 838200"/>
                    <a:gd name="connsiteX15" fmla="*/ 121920 w 645796"/>
                    <a:gd name="connsiteY15" fmla="*/ 304800 h 838200"/>
                    <a:gd name="connsiteX16" fmla="*/ 114300 w 645796"/>
                    <a:gd name="connsiteY16" fmla="*/ 274320 h 838200"/>
                    <a:gd name="connsiteX17" fmla="*/ 0 w 645796"/>
                    <a:gd name="connsiteY17" fmla="*/ 137160 h 838200"/>
                    <a:gd name="connsiteX18" fmla="*/ 1144 w 645796"/>
                    <a:gd name="connsiteY18" fmla="*/ 135407 h 838200"/>
                    <a:gd name="connsiteX19" fmla="*/ 182880 w 645796"/>
                    <a:gd name="connsiteY19" fmla="*/ 99060 h 838200"/>
                    <a:gd name="connsiteX20" fmla="*/ 259080 w 645796"/>
                    <a:gd name="connsiteY20" fmla="*/ 160020 h 838200"/>
                    <a:gd name="connsiteX21" fmla="*/ 274320 w 645796"/>
                    <a:gd name="connsiteY21" fmla="*/ 15240 h 838200"/>
                    <a:gd name="connsiteX22" fmla="*/ 396240 w 645796"/>
                    <a:gd name="connsiteY22" fmla="*/ 0 h 838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45796" h="838200">
                      <a:moveTo>
                        <a:pt x="396240" y="0"/>
                      </a:moveTo>
                      <a:lnTo>
                        <a:pt x="495300" y="38100"/>
                      </a:lnTo>
                      <a:lnTo>
                        <a:pt x="503336" y="66224"/>
                      </a:lnTo>
                      <a:lnTo>
                        <a:pt x="521968" y="228600"/>
                      </a:lnTo>
                      <a:lnTo>
                        <a:pt x="641032" y="261938"/>
                      </a:lnTo>
                      <a:lnTo>
                        <a:pt x="645796" y="366713"/>
                      </a:lnTo>
                      <a:lnTo>
                        <a:pt x="626744" y="404813"/>
                      </a:lnTo>
                      <a:lnTo>
                        <a:pt x="574360" y="481013"/>
                      </a:lnTo>
                      <a:lnTo>
                        <a:pt x="583884" y="666750"/>
                      </a:lnTo>
                      <a:lnTo>
                        <a:pt x="569596" y="800100"/>
                      </a:lnTo>
                      <a:lnTo>
                        <a:pt x="479108" y="838200"/>
                      </a:lnTo>
                      <a:lnTo>
                        <a:pt x="355284" y="762000"/>
                      </a:lnTo>
                      <a:lnTo>
                        <a:pt x="243840" y="789861"/>
                      </a:lnTo>
                      <a:lnTo>
                        <a:pt x="243840" y="434340"/>
                      </a:lnTo>
                      <a:lnTo>
                        <a:pt x="182880" y="350520"/>
                      </a:lnTo>
                      <a:lnTo>
                        <a:pt x="121920" y="304800"/>
                      </a:lnTo>
                      <a:lnTo>
                        <a:pt x="114300" y="274320"/>
                      </a:lnTo>
                      <a:lnTo>
                        <a:pt x="0" y="137160"/>
                      </a:lnTo>
                      <a:lnTo>
                        <a:pt x="1144" y="135407"/>
                      </a:lnTo>
                      <a:lnTo>
                        <a:pt x="182880" y="99060"/>
                      </a:lnTo>
                      <a:lnTo>
                        <a:pt x="259080" y="160020"/>
                      </a:lnTo>
                      <a:lnTo>
                        <a:pt x="274320" y="15240"/>
                      </a:lnTo>
                      <a:lnTo>
                        <a:pt x="3962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FF274380-ECD8-40A6-911B-83FF1A963B8D}"/>
                    </a:ext>
                  </a:extLst>
                </p:cNvPr>
                <p:cNvSpPr/>
                <p:nvPr/>
              </p:nvSpPr>
              <p:spPr>
                <a:xfrm>
                  <a:off x="42120096" y="11144251"/>
                  <a:ext cx="909092" cy="709613"/>
                </a:xfrm>
                <a:custGeom>
                  <a:avLst/>
                  <a:gdLst>
                    <a:gd name="connsiteX0" fmla="*/ 413792 w 909092"/>
                    <a:gd name="connsiteY0" fmla="*/ 0 h 709613"/>
                    <a:gd name="connsiteX1" fmla="*/ 532856 w 909092"/>
                    <a:gd name="connsiteY1" fmla="*/ 100013 h 709613"/>
                    <a:gd name="connsiteX2" fmla="*/ 699544 w 909092"/>
                    <a:gd name="connsiteY2" fmla="*/ 90488 h 709613"/>
                    <a:gd name="connsiteX3" fmla="*/ 737640 w 909092"/>
                    <a:gd name="connsiteY3" fmla="*/ 128588 h 709613"/>
                    <a:gd name="connsiteX4" fmla="*/ 670968 w 909092"/>
                    <a:gd name="connsiteY4" fmla="*/ 238125 h 709613"/>
                    <a:gd name="connsiteX5" fmla="*/ 809080 w 909092"/>
                    <a:gd name="connsiteY5" fmla="*/ 328613 h 709613"/>
                    <a:gd name="connsiteX6" fmla="*/ 832892 w 909092"/>
                    <a:gd name="connsiteY6" fmla="*/ 381000 h 709613"/>
                    <a:gd name="connsiteX7" fmla="*/ 909092 w 909092"/>
                    <a:gd name="connsiteY7" fmla="*/ 466725 h 709613"/>
                    <a:gd name="connsiteX8" fmla="*/ 870992 w 909092"/>
                    <a:gd name="connsiteY8" fmla="*/ 595313 h 709613"/>
                    <a:gd name="connsiteX9" fmla="*/ 651916 w 909092"/>
                    <a:gd name="connsiteY9" fmla="*/ 585788 h 709613"/>
                    <a:gd name="connsiteX10" fmla="*/ 599528 w 909092"/>
                    <a:gd name="connsiteY10" fmla="*/ 585788 h 709613"/>
                    <a:gd name="connsiteX11" fmla="*/ 537616 w 909092"/>
                    <a:gd name="connsiteY11" fmla="*/ 690563 h 709613"/>
                    <a:gd name="connsiteX12" fmla="*/ 394744 w 909092"/>
                    <a:gd name="connsiteY12" fmla="*/ 709613 h 709613"/>
                    <a:gd name="connsiteX13" fmla="*/ 370928 w 909092"/>
                    <a:gd name="connsiteY13" fmla="*/ 685800 h 709613"/>
                    <a:gd name="connsiteX14" fmla="*/ 356640 w 909092"/>
                    <a:gd name="connsiteY14" fmla="*/ 409575 h 709613"/>
                    <a:gd name="connsiteX15" fmla="*/ 142328 w 909092"/>
                    <a:gd name="connsiteY15" fmla="*/ 257175 h 709613"/>
                    <a:gd name="connsiteX16" fmla="*/ 99468 w 909092"/>
                    <a:gd name="connsiteY16" fmla="*/ 361950 h 709613"/>
                    <a:gd name="connsiteX17" fmla="*/ 51840 w 909092"/>
                    <a:gd name="connsiteY17" fmla="*/ 371475 h 709613"/>
                    <a:gd name="connsiteX18" fmla="*/ 0 w 909092"/>
                    <a:gd name="connsiteY18" fmla="*/ 333645 h 709613"/>
                    <a:gd name="connsiteX19" fmla="*/ 75580 w 909092"/>
                    <a:gd name="connsiteY19" fmla="*/ 106904 h 709613"/>
                    <a:gd name="connsiteX20" fmla="*/ 213768 w 909092"/>
                    <a:gd name="connsiteY20" fmla="*/ 123825 h 709613"/>
                    <a:gd name="connsiteX21" fmla="*/ 309016 w 909092"/>
                    <a:gd name="connsiteY21" fmla="*/ 19050 h 709613"/>
                    <a:gd name="connsiteX22" fmla="*/ 413792 w 909092"/>
                    <a:gd name="connsiteY22" fmla="*/ 0 h 709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909092" h="709613">
                      <a:moveTo>
                        <a:pt x="413792" y="0"/>
                      </a:moveTo>
                      <a:lnTo>
                        <a:pt x="532856" y="100013"/>
                      </a:lnTo>
                      <a:lnTo>
                        <a:pt x="699544" y="90488"/>
                      </a:lnTo>
                      <a:lnTo>
                        <a:pt x="737640" y="128588"/>
                      </a:lnTo>
                      <a:lnTo>
                        <a:pt x="670968" y="238125"/>
                      </a:lnTo>
                      <a:lnTo>
                        <a:pt x="809080" y="328613"/>
                      </a:lnTo>
                      <a:lnTo>
                        <a:pt x="832892" y="381000"/>
                      </a:lnTo>
                      <a:lnTo>
                        <a:pt x="909092" y="466725"/>
                      </a:lnTo>
                      <a:lnTo>
                        <a:pt x="870992" y="595313"/>
                      </a:lnTo>
                      <a:lnTo>
                        <a:pt x="651916" y="585788"/>
                      </a:lnTo>
                      <a:lnTo>
                        <a:pt x="599528" y="585788"/>
                      </a:lnTo>
                      <a:lnTo>
                        <a:pt x="537616" y="690563"/>
                      </a:lnTo>
                      <a:lnTo>
                        <a:pt x="394744" y="709613"/>
                      </a:lnTo>
                      <a:lnTo>
                        <a:pt x="370928" y="685800"/>
                      </a:lnTo>
                      <a:lnTo>
                        <a:pt x="356640" y="409575"/>
                      </a:lnTo>
                      <a:lnTo>
                        <a:pt x="142328" y="257175"/>
                      </a:lnTo>
                      <a:lnTo>
                        <a:pt x="99468" y="361950"/>
                      </a:lnTo>
                      <a:lnTo>
                        <a:pt x="51840" y="371475"/>
                      </a:lnTo>
                      <a:lnTo>
                        <a:pt x="0" y="333645"/>
                      </a:lnTo>
                      <a:lnTo>
                        <a:pt x="75580" y="106904"/>
                      </a:lnTo>
                      <a:lnTo>
                        <a:pt x="213768" y="123825"/>
                      </a:lnTo>
                      <a:lnTo>
                        <a:pt x="309016" y="19050"/>
                      </a:lnTo>
                      <a:lnTo>
                        <a:pt x="4137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88EF50FB-65E9-4BEA-B5A1-2BC97E1B46BF}"/>
                    </a:ext>
                  </a:extLst>
                </p:cNvPr>
                <p:cNvSpPr/>
                <p:nvPr/>
              </p:nvSpPr>
              <p:spPr>
                <a:xfrm>
                  <a:off x="42389120" y="12282488"/>
                  <a:ext cx="1454456" cy="1676400"/>
                </a:xfrm>
                <a:custGeom>
                  <a:avLst/>
                  <a:gdLst>
                    <a:gd name="connsiteX0" fmla="*/ 540056 w 1454456"/>
                    <a:gd name="connsiteY0" fmla="*/ 0 h 1676400"/>
                    <a:gd name="connsiteX1" fmla="*/ 644832 w 1454456"/>
                    <a:gd name="connsiteY1" fmla="*/ 147637 h 1676400"/>
                    <a:gd name="connsiteX2" fmla="*/ 778180 w 1454456"/>
                    <a:gd name="connsiteY2" fmla="*/ 142875 h 1676400"/>
                    <a:gd name="connsiteX3" fmla="*/ 821044 w 1454456"/>
                    <a:gd name="connsiteY3" fmla="*/ 180975 h 1676400"/>
                    <a:gd name="connsiteX4" fmla="*/ 830568 w 1454456"/>
                    <a:gd name="connsiteY4" fmla="*/ 261937 h 1676400"/>
                    <a:gd name="connsiteX5" fmla="*/ 982968 w 1454456"/>
                    <a:gd name="connsiteY5" fmla="*/ 242887 h 1676400"/>
                    <a:gd name="connsiteX6" fmla="*/ 978204 w 1454456"/>
                    <a:gd name="connsiteY6" fmla="*/ 180975 h 1676400"/>
                    <a:gd name="connsiteX7" fmla="*/ 1030592 w 1454456"/>
                    <a:gd name="connsiteY7" fmla="*/ 142875 h 1676400"/>
                    <a:gd name="connsiteX8" fmla="*/ 1106792 w 1454456"/>
                    <a:gd name="connsiteY8" fmla="*/ 142875 h 1676400"/>
                    <a:gd name="connsiteX9" fmla="*/ 1283004 w 1454456"/>
                    <a:gd name="connsiteY9" fmla="*/ 200025 h 1676400"/>
                    <a:gd name="connsiteX10" fmla="*/ 1335392 w 1454456"/>
                    <a:gd name="connsiteY10" fmla="*/ 271462 h 1676400"/>
                    <a:gd name="connsiteX11" fmla="*/ 1454456 w 1454456"/>
                    <a:gd name="connsiteY11" fmla="*/ 414337 h 1676400"/>
                    <a:gd name="connsiteX12" fmla="*/ 1440168 w 1454456"/>
                    <a:gd name="connsiteY12" fmla="*/ 542925 h 1676400"/>
                    <a:gd name="connsiteX13" fmla="*/ 1397304 w 1454456"/>
                    <a:gd name="connsiteY13" fmla="*/ 590550 h 1676400"/>
                    <a:gd name="connsiteX14" fmla="*/ 1225856 w 1454456"/>
                    <a:gd name="connsiteY14" fmla="*/ 652462 h 1676400"/>
                    <a:gd name="connsiteX15" fmla="*/ 1135368 w 1454456"/>
                    <a:gd name="connsiteY15" fmla="*/ 623887 h 1676400"/>
                    <a:gd name="connsiteX16" fmla="*/ 921056 w 1454456"/>
                    <a:gd name="connsiteY16" fmla="*/ 771525 h 1676400"/>
                    <a:gd name="connsiteX17" fmla="*/ 859144 w 1454456"/>
                    <a:gd name="connsiteY17" fmla="*/ 747712 h 1676400"/>
                    <a:gd name="connsiteX18" fmla="*/ 825804 w 1454456"/>
                    <a:gd name="connsiteY18" fmla="*/ 833437 h 1676400"/>
                    <a:gd name="connsiteX19" fmla="*/ 697216 w 1454456"/>
                    <a:gd name="connsiteY19" fmla="*/ 857250 h 1676400"/>
                    <a:gd name="connsiteX20" fmla="*/ 730556 w 1454456"/>
                    <a:gd name="connsiteY20" fmla="*/ 962025 h 1676400"/>
                    <a:gd name="connsiteX21" fmla="*/ 697216 w 1454456"/>
                    <a:gd name="connsiteY21" fmla="*/ 1085850 h 1676400"/>
                    <a:gd name="connsiteX22" fmla="*/ 673404 w 1454456"/>
                    <a:gd name="connsiteY22" fmla="*/ 1109662 h 1676400"/>
                    <a:gd name="connsiteX23" fmla="*/ 673404 w 1454456"/>
                    <a:gd name="connsiteY23" fmla="*/ 1147762 h 1676400"/>
                    <a:gd name="connsiteX24" fmla="*/ 587680 w 1454456"/>
                    <a:gd name="connsiteY24" fmla="*/ 1266825 h 1676400"/>
                    <a:gd name="connsiteX25" fmla="*/ 625780 w 1454456"/>
                    <a:gd name="connsiteY25" fmla="*/ 1300162 h 1676400"/>
                    <a:gd name="connsiteX26" fmla="*/ 644832 w 1454456"/>
                    <a:gd name="connsiteY26" fmla="*/ 1385887 h 1676400"/>
                    <a:gd name="connsiteX27" fmla="*/ 692456 w 1454456"/>
                    <a:gd name="connsiteY27" fmla="*/ 1419225 h 1676400"/>
                    <a:gd name="connsiteX28" fmla="*/ 701980 w 1454456"/>
                    <a:gd name="connsiteY28" fmla="*/ 1481137 h 1676400"/>
                    <a:gd name="connsiteX29" fmla="*/ 754368 w 1454456"/>
                    <a:gd name="connsiteY29" fmla="*/ 1543050 h 1676400"/>
                    <a:gd name="connsiteX30" fmla="*/ 759128 w 1454456"/>
                    <a:gd name="connsiteY30" fmla="*/ 1676400 h 1676400"/>
                    <a:gd name="connsiteX31" fmla="*/ 635304 w 1454456"/>
                    <a:gd name="connsiteY31" fmla="*/ 1647825 h 1676400"/>
                    <a:gd name="connsiteX32" fmla="*/ 573392 w 1454456"/>
                    <a:gd name="connsiteY32" fmla="*/ 1557337 h 1676400"/>
                    <a:gd name="connsiteX33" fmla="*/ 578156 w 1454456"/>
                    <a:gd name="connsiteY33" fmla="*/ 1466850 h 1676400"/>
                    <a:gd name="connsiteX34" fmla="*/ 444804 w 1454456"/>
                    <a:gd name="connsiteY34" fmla="*/ 1428750 h 1676400"/>
                    <a:gd name="connsiteX35" fmla="*/ 468616 w 1454456"/>
                    <a:gd name="connsiteY35" fmla="*/ 1343025 h 1676400"/>
                    <a:gd name="connsiteX36" fmla="*/ 397180 w 1454456"/>
                    <a:gd name="connsiteY36" fmla="*/ 1319212 h 1676400"/>
                    <a:gd name="connsiteX37" fmla="*/ 344792 w 1454456"/>
                    <a:gd name="connsiteY37" fmla="*/ 1195387 h 1676400"/>
                    <a:gd name="connsiteX38" fmla="*/ 273356 w 1454456"/>
                    <a:gd name="connsiteY38" fmla="*/ 1185862 h 1676400"/>
                    <a:gd name="connsiteX39" fmla="*/ 244780 w 1454456"/>
                    <a:gd name="connsiteY39" fmla="*/ 1147762 h 1676400"/>
                    <a:gd name="connsiteX40" fmla="*/ 192392 w 1454456"/>
                    <a:gd name="connsiteY40" fmla="*/ 1143000 h 1676400"/>
                    <a:gd name="connsiteX41" fmla="*/ 144768 w 1454456"/>
                    <a:gd name="connsiteY41" fmla="*/ 1143000 h 1676400"/>
                    <a:gd name="connsiteX42" fmla="*/ 65600 w 1454456"/>
                    <a:gd name="connsiteY42" fmla="*/ 1045957 h 1676400"/>
                    <a:gd name="connsiteX43" fmla="*/ 46660 w 1454456"/>
                    <a:gd name="connsiteY43" fmla="*/ 572452 h 1676400"/>
                    <a:gd name="connsiteX44" fmla="*/ 8560 w 1454456"/>
                    <a:gd name="connsiteY44" fmla="*/ 397192 h 1676400"/>
                    <a:gd name="connsiteX45" fmla="*/ 16180 w 1454456"/>
                    <a:gd name="connsiteY45" fmla="*/ 305752 h 1676400"/>
                    <a:gd name="connsiteX46" fmla="*/ 0 w 1454456"/>
                    <a:gd name="connsiteY46" fmla="*/ 271591 h 1676400"/>
                    <a:gd name="connsiteX47" fmla="*/ 39992 w 1454456"/>
                    <a:gd name="connsiteY47" fmla="*/ 261937 h 1676400"/>
                    <a:gd name="connsiteX48" fmla="*/ 39992 w 1454456"/>
                    <a:gd name="connsiteY48" fmla="*/ 52387 h 1676400"/>
                    <a:gd name="connsiteX49" fmla="*/ 73328 w 1454456"/>
                    <a:gd name="connsiteY49" fmla="*/ 33337 h 1676400"/>
                    <a:gd name="connsiteX50" fmla="*/ 144768 w 1454456"/>
                    <a:gd name="connsiteY50" fmla="*/ 123825 h 1676400"/>
                    <a:gd name="connsiteX51" fmla="*/ 240016 w 1454456"/>
                    <a:gd name="connsiteY51" fmla="*/ 85725 h 1676400"/>
                    <a:gd name="connsiteX52" fmla="*/ 335268 w 1454456"/>
                    <a:gd name="connsiteY52" fmla="*/ 109537 h 1676400"/>
                    <a:gd name="connsiteX53" fmla="*/ 387656 w 1454456"/>
                    <a:gd name="connsiteY53" fmla="*/ 100012 h 1676400"/>
                    <a:gd name="connsiteX54" fmla="*/ 463856 w 1454456"/>
                    <a:gd name="connsiteY54" fmla="*/ 90487 h 1676400"/>
                    <a:gd name="connsiteX55" fmla="*/ 540056 w 1454456"/>
                    <a:gd name="connsiteY55" fmla="*/ 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1454456" h="1676400">
                      <a:moveTo>
                        <a:pt x="540056" y="0"/>
                      </a:moveTo>
                      <a:lnTo>
                        <a:pt x="644832" y="147637"/>
                      </a:lnTo>
                      <a:lnTo>
                        <a:pt x="778180" y="142875"/>
                      </a:lnTo>
                      <a:lnTo>
                        <a:pt x="821044" y="180975"/>
                      </a:lnTo>
                      <a:lnTo>
                        <a:pt x="830568" y="261937"/>
                      </a:lnTo>
                      <a:lnTo>
                        <a:pt x="982968" y="242887"/>
                      </a:lnTo>
                      <a:lnTo>
                        <a:pt x="978204" y="180975"/>
                      </a:lnTo>
                      <a:lnTo>
                        <a:pt x="1030592" y="142875"/>
                      </a:lnTo>
                      <a:lnTo>
                        <a:pt x="1106792" y="142875"/>
                      </a:lnTo>
                      <a:lnTo>
                        <a:pt x="1283004" y="200025"/>
                      </a:lnTo>
                      <a:lnTo>
                        <a:pt x="1335392" y="271462"/>
                      </a:lnTo>
                      <a:lnTo>
                        <a:pt x="1454456" y="414337"/>
                      </a:lnTo>
                      <a:lnTo>
                        <a:pt x="1440168" y="542925"/>
                      </a:lnTo>
                      <a:lnTo>
                        <a:pt x="1397304" y="590550"/>
                      </a:lnTo>
                      <a:lnTo>
                        <a:pt x="1225856" y="652462"/>
                      </a:lnTo>
                      <a:lnTo>
                        <a:pt x="1135368" y="623887"/>
                      </a:lnTo>
                      <a:lnTo>
                        <a:pt x="921056" y="771525"/>
                      </a:lnTo>
                      <a:lnTo>
                        <a:pt x="859144" y="747712"/>
                      </a:lnTo>
                      <a:lnTo>
                        <a:pt x="825804" y="833437"/>
                      </a:lnTo>
                      <a:lnTo>
                        <a:pt x="697216" y="857250"/>
                      </a:lnTo>
                      <a:lnTo>
                        <a:pt x="730556" y="962025"/>
                      </a:lnTo>
                      <a:lnTo>
                        <a:pt x="697216" y="1085850"/>
                      </a:lnTo>
                      <a:lnTo>
                        <a:pt x="673404" y="1109662"/>
                      </a:lnTo>
                      <a:lnTo>
                        <a:pt x="673404" y="1147762"/>
                      </a:lnTo>
                      <a:lnTo>
                        <a:pt x="587680" y="1266825"/>
                      </a:lnTo>
                      <a:lnTo>
                        <a:pt x="625780" y="1300162"/>
                      </a:lnTo>
                      <a:lnTo>
                        <a:pt x="644832" y="1385887"/>
                      </a:lnTo>
                      <a:lnTo>
                        <a:pt x="692456" y="1419225"/>
                      </a:lnTo>
                      <a:lnTo>
                        <a:pt x="701980" y="1481137"/>
                      </a:lnTo>
                      <a:lnTo>
                        <a:pt x="754368" y="1543050"/>
                      </a:lnTo>
                      <a:lnTo>
                        <a:pt x="759128" y="1676400"/>
                      </a:lnTo>
                      <a:lnTo>
                        <a:pt x="635304" y="1647825"/>
                      </a:lnTo>
                      <a:lnTo>
                        <a:pt x="573392" y="1557337"/>
                      </a:lnTo>
                      <a:lnTo>
                        <a:pt x="578156" y="1466850"/>
                      </a:lnTo>
                      <a:lnTo>
                        <a:pt x="444804" y="1428750"/>
                      </a:lnTo>
                      <a:lnTo>
                        <a:pt x="468616" y="1343025"/>
                      </a:lnTo>
                      <a:lnTo>
                        <a:pt x="397180" y="1319212"/>
                      </a:lnTo>
                      <a:lnTo>
                        <a:pt x="344792" y="1195387"/>
                      </a:lnTo>
                      <a:lnTo>
                        <a:pt x="273356" y="1185862"/>
                      </a:lnTo>
                      <a:lnTo>
                        <a:pt x="244780" y="1147762"/>
                      </a:lnTo>
                      <a:lnTo>
                        <a:pt x="192392" y="1143000"/>
                      </a:lnTo>
                      <a:lnTo>
                        <a:pt x="144768" y="1143000"/>
                      </a:lnTo>
                      <a:lnTo>
                        <a:pt x="65600" y="1045957"/>
                      </a:lnTo>
                      <a:lnTo>
                        <a:pt x="46660" y="572452"/>
                      </a:lnTo>
                      <a:lnTo>
                        <a:pt x="8560" y="397192"/>
                      </a:lnTo>
                      <a:lnTo>
                        <a:pt x="16180" y="305752"/>
                      </a:lnTo>
                      <a:lnTo>
                        <a:pt x="0" y="271591"/>
                      </a:lnTo>
                      <a:lnTo>
                        <a:pt x="39992" y="261937"/>
                      </a:lnTo>
                      <a:lnTo>
                        <a:pt x="39992" y="52387"/>
                      </a:lnTo>
                      <a:lnTo>
                        <a:pt x="73328" y="33337"/>
                      </a:lnTo>
                      <a:lnTo>
                        <a:pt x="144768" y="123825"/>
                      </a:lnTo>
                      <a:lnTo>
                        <a:pt x="240016" y="85725"/>
                      </a:lnTo>
                      <a:lnTo>
                        <a:pt x="335268" y="109537"/>
                      </a:lnTo>
                      <a:lnTo>
                        <a:pt x="387656" y="100012"/>
                      </a:lnTo>
                      <a:lnTo>
                        <a:pt x="463856" y="90487"/>
                      </a:lnTo>
                      <a:lnTo>
                        <a:pt x="5400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285F0E2C-FD3B-4D46-9104-4E7F8E33FAB5}"/>
                    </a:ext>
                  </a:extLst>
                </p:cNvPr>
                <p:cNvSpPr/>
                <p:nvPr/>
              </p:nvSpPr>
              <p:spPr>
                <a:xfrm>
                  <a:off x="43776900" y="13754101"/>
                  <a:ext cx="639140" cy="595313"/>
                </a:xfrm>
                <a:custGeom>
                  <a:avLst/>
                  <a:gdLst>
                    <a:gd name="connsiteX0" fmla="*/ 457200 w 639140"/>
                    <a:gd name="connsiteY0" fmla="*/ 0 h 595313"/>
                    <a:gd name="connsiteX1" fmla="*/ 528636 w 639140"/>
                    <a:gd name="connsiteY1" fmla="*/ 33338 h 595313"/>
                    <a:gd name="connsiteX2" fmla="*/ 639140 w 639140"/>
                    <a:gd name="connsiteY2" fmla="*/ 129302 h 595313"/>
                    <a:gd name="connsiteX3" fmla="*/ 571500 w 639140"/>
                    <a:gd name="connsiteY3" fmla="*/ 190500 h 595313"/>
                    <a:gd name="connsiteX4" fmla="*/ 609600 w 639140"/>
                    <a:gd name="connsiteY4" fmla="*/ 243840 h 595313"/>
                    <a:gd name="connsiteX5" fmla="*/ 609600 w 639140"/>
                    <a:gd name="connsiteY5" fmla="*/ 297180 h 595313"/>
                    <a:gd name="connsiteX6" fmla="*/ 502920 w 639140"/>
                    <a:gd name="connsiteY6" fmla="*/ 358140 h 595313"/>
                    <a:gd name="connsiteX7" fmla="*/ 487680 w 639140"/>
                    <a:gd name="connsiteY7" fmla="*/ 411480 h 595313"/>
                    <a:gd name="connsiteX8" fmla="*/ 525276 w 639140"/>
                    <a:gd name="connsiteY8" fmla="*/ 431987 h 595313"/>
                    <a:gd name="connsiteX9" fmla="*/ 504824 w 639140"/>
                    <a:gd name="connsiteY9" fmla="*/ 452438 h 595313"/>
                    <a:gd name="connsiteX10" fmla="*/ 495300 w 639140"/>
                    <a:gd name="connsiteY10" fmla="*/ 457200 h 595313"/>
                    <a:gd name="connsiteX11" fmla="*/ 466724 w 639140"/>
                    <a:gd name="connsiteY11" fmla="*/ 466725 h 595313"/>
                    <a:gd name="connsiteX12" fmla="*/ 447676 w 639140"/>
                    <a:gd name="connsiteY12" fmla="*/ 490538 h 595313"/>
                    <a:gd name="connsiteX13" fmla="*/ 400052 w 639140"/>
                    <a:gd name="connsiteY13" fmla="*/ 509588 h 595313"/>
                    <a:gd name="connsiteX14" fmla="*/ 357188 w 639140"/>
                    <a:gd name="connsiteY14" fmla="*/ 466725 h 595313"/>
                    <a:gd name="connsiteX15" fmla="*/ 319088 w 639140"/>
                    <a:gd name="connsiteY15" fmla="*/ 485775 h 595313"/>
                    <a:gd name="connsiteX16" fmla="*/ 261940 w 639140"/>
                    <a:gd name="connsiteY16" fmla="*/ 457200 h 595313"/>
                    <a:gd name="connsiteX17" fmla="*/ 176212 w 639140"/>
                    <a:gd name="connsiteY17" fmla="*/ 485775 h 595313"/>
                    <a:gd name="connsiteX18" fmla="*/ 166688 w 639140"/>
                    <a:gd name="connsiteY18" fmla="*/ 590550 h 595313"/>
                    <a:gd name="connsiteX19" fmla="*/ 123824 w 639140"/>
                    <a:gd name="connsiteY19" fmla="*/ 595313 h 595313"/>
                    <a:gd name="connsiteX20" fmla="*/ 4764 w 639140"/>
                    <a:gd name="connsiteY20" fmla="*/ 447675 h 595313"/>
                    <a:gd name="connsiteX21" fmla="*/ 0 w 639140"/>
                    <a:gd name="connsiteY21" fmla="*/ 376238 h 595313"/>
                    <a:gd name="connsiteX22" fmla="*/ 85724 w 639140"/>
                    <a:gd name="connsiteY22" fmla="*/ 309563 h 595313"/>
                    <a:gd name="connsiteX23" fmla="*/ 42864 w 639140"/>
                    <a:gd name="connsiteY23" fmla="*/ 228600 h 595313"/>
                    <a:gd name="connsiteX24" fmla="*/ 180976 w 639140"/>
                    <a:gd name="connsiteY24" fmla="*/ 180975 h 595313"/>
                    <a:gd name="connsiteX25" fmla="*/ 200024 w 639140"/>
                    <a:gd name="connsiteY25" fmla="*/ 147638 h 595313"/>
                    <a:gd name="connsiteX26" fmla="*/ 171452 w 639140"/>
                    <a:gd name="connsiteY26" fmla="*/ 90488 h 595313"/>
                    <a:gd name="connsiteX27" fmla="*/ 228600 w 639140"/>
                    <a:gd name="connsiteY27" fmla="*/ 57150 h 595313"/>
                    <a:gd name="connsiteX28" fmla="*/ 271464 w 639140"/>
                    <a:gd name="connsiteY28" fmla="*/ 76200 h 595313"/>
                    <a:gd name="connsiteX29" fmla="*/ 457200 w 639140"/>
                    <a:gd name="connsiteY29" fmla="*/ 0 h 595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39140" h="595313">
                      <a:moveTo>
                        <a:pt x="457200" y="0"/>
                      </a:moveTo>
                      <a:lnTo>
                        <a:pt x="528636" y="33338"/>
                      </a:lnTo>
                      <a:lnTo>
                        <a:pt x="639140" y="129302"/>
                      </a:lnTo>
                      <a:lnTo>
                        <a:pt x="571500" y="190500"/>
                      </a:lnTo>
                      <a:lnTo>
                        <a:pt x="609600" y="243840"/>
                      </a:lnTo>
                      <a:lnTo>
                        <a:pt x="609600" y="297180"/>
                      </a:lnTo>
                      <a:lnTo>
                        <a:pt x="502920" y="358140"/>
                      </a:lnTo>
                      <a:lnTo>
                        <a:pt x="487680" y="411480"/>
                      </a:lnTo>
                      <a:lnTo>
                        <a:pt x="525276" y="431987"/>
                      </a:lnTo>
                      <a:lnTo>
                        <a:pt x="504824" y="452438"/>
                      </a:lnTo>
                      <a:cubicBezTo>
                        <a:pt x="501652" y="454025"/>
                        <a:pt x="498624" y="455954"/>
                        <a:pt x="495300" y="457200"/>
                      </a:cubicBezTo>
                      <a:cubicBezTo>
                        <a:pt x="485900" y="460725"/>
                        <a:pt x="474948" y="460967"/>
                        <a:pt x="466724" y="466725"/>
                      </a:cubicBezTo>
                      <a:cubicBezTo>
                        <a:pt x="458396" y="472554"/>
                        <a:pt x="456228" y="485041"/>
                        <a:pt x="447676" y="490538"/>
                      </a:cubicBezTo>
                      <a:cubicBezTo>
                        <a:pt x="433292" y="499784"/>
                        <a:pt x="415924" y="503238"/>
                        <a:pt x="400052" y="509588"/>
                      </a:cubicBezTo>
                      <a:lnTo>
                        <a:pt x="357188" y="466725"/>
                      </a:lnTo>
                      <a:lnTo>
                        <a:pt x="319088" y="485775"/>
                      </a:lnTo>
                      <a:lnTo>
                        <a:pt x="261940" y="457200"/>
                      </a:lnTo>
                      <a:lnTo>
                        <a:pt x="176212" y="485775"/>
                      </a:lnTo>
                      <a:lnTo>
                        <a:pt x="166688" y="590550"/>
                      </a:lnTo>
                      <a:lnTo>
                        <a:pt x="123824" y="595313"/>
                      </a:lnTo>
                      <a:lnTo>
                        <a:pt x="4764" y="447675"/>
                      </a:lnTo>
                      <a:lnTo>
                        <a:pt x="0" y="376238"/>
                      </a:lnTo>
                      <a:lnTo>
                        <a:pt x="85724" y="309563"/>
                      </a:lnTo>
                      <a:lnTo>
                        <a:pt x="42864" y="228600"/>
                      </a:lnTo>
                      <a:lnTo>
                        <a:pt x="180976" y="180975"/>
                      </a:lnTo>
                      <a:lnTo>
                        <a:pt x="200024" y="147638"/>
                      </a:lnTo>
                      <a:lnTo>
                        <a:pt x="171452" y="90488"/>
                      </a:lnTo>
                      <a:lnTo>
                        <a:pt x="228600" y="57150"/>
                      </a:lnTo>
                      <a:lnTo>
                        <a:pt x="271464" y="76200"/>
                      </a:lnTo>
                      <a:lnTo>
                        <a:pt x="4572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BB2FBDBA-C9BB-432B-9C2C-BC3DE9951EB3}"/>
                    </a:ext>
                  </a:extLst>
                </p:cNvPr>
                <p:cNvSpPr/>
                <p:nvPr/>
              </p:nvSpPr>
              <p:spPr>
                <a:xfrm>
                  <a:off x="41886052" y="14520532"/>
                  <a:ext cx="581160" cy="788049"/>
                </a:xfrm>
                <a:custGeom>
                  <a:avLst/>
                  <a:gdLst>
                    <a:gd name="connsiteX0" fmla="*/ 319140 w 581160"/>
                    <a:gd name="connsiteY0" fmla="*/ 0 h 788049"/>
                    <a:gd name="connsiteX1" fmla="*/ 385900 w 581160"/>
                    <a:gd name="connsiteY1" fmla="*/ 19382 h 788049"/>
                    <a:gd name="connsiteX2" fmla="*/ 390660 w 581160"/>
                    <a:gd name="connsiteY2" fmla="*/ 100344 h 788049"/>
                    <a:gd name="connsiteX3" fmla="*/ 495436 w 581160"/>
                    <a:gd name="connsiteY3" fmla="*/ 186069 h 788049"/>
                    <a:gd name="connsiteX4" fmla="*/ 500196 w 581160"/>
                    <a:gd name="connsiteY4" fmla="*/ 233694 h 788049"/>
                    <a:gd name="connsiteX5" fmla="*/ 566872 w 581160"/>
                    <a:gd name="connsiteY5" fmla="*/ 290844 h 788049"/>
                    <a:gd name="connsiteX6" fmla="*/ 557348 w 581160"/>
                    <a:gd name="connsiteY6" fmla="*/ 428957 h 788049"/>
                    <a:gd name="connsiteX7" fmla="*/ 490672 w 581160"/>
                    <a:gd name="connsiteY7" fmla="*/ 490869 h 788049"/>
                    <a:gd name="connsiteX8" fmla="*/ 576396 w 581160"/>
                    <a:gd name="connsiteY8" fmla="*/ 562307 h 788049"/>
                    <a:gd name="connsiteX9" fmla="*/ 581160 w 581160"/>
                    <a:gd name="connsiteY9" fmla="*/ 657557 h 788049"/>
                    <a:gd name="connsiteX10" fmla="*/ 565008 w 581160"/>
                    <a:gd name="connsiteY10" fmla="*/ 696784 h 788049"/>
                    <a:gd name="connsiteX11" fmla="*/ 564968 w 581160"/>
                    <a:gd name="connsiteY11" fmla="*/ 696609 h 788049"/>
                    <a:gd name="connsiteX12" fmla="*/ 404948 w 581160"/>
                    <a:gd name="connsiteY12" fmla="*/ 719469 h 788049"/>
                    <a:gd name="connsiteX13" fmla="*/ 389708 w 581160"/>
                    <a:gd name="connsiteY13" fmla="*/ 788049 h 788049"/>
                    <a:gd name="connsiteX14" fmla="*/ 275408 w 581160"/>
                    <a:gd name="connsiteY14" fmla="*/ 742329 h 788049"/>
                    <a:gd name="connsiteX15" fmla="*/ 0 w 581160"/>
                    <a:gd name="connsiteY15" fmla="*/ 742329 h 788049"/>
                    <a:gd name="connsiteX16" fmla="*/ 39188 w 581160"/>
                    <a:gd name="connsiteY16" fmla="*/ 605169 h 788049"/>
                    <a:gd name="connsiteX17" fmla="*/ 100148 w 581160"/>
                    <a:gd name="connsiteY17" fmla="*/ 513729 h 788049"/>
                    <a:gd name="connsiteX18" fmla="*/ 100148 w 581160"/>
                    <a:gd name="connsiteY18" fmla="*/ 437529 h 788049"/>
                    <a:gd name="connsiteX19" fmla="*/ 77288 w 581160"/>
                    <a:gd name="connsiteY19" fmla="*/ 361329 h 788049"/>
                    <a:gd name="connsiteX20" fmla="*/ 138248 w 581160"/>
                    <a:gd name="connsiteY20" fmla="*/ 231789 h 788049"/>
                    <a:gd name="connsiteX21" fmla="*/ 123008 w 581160"/>
                    <a:gd name="connsiteY21" fmla="*/ 147969 h 788049"/>
                    <a:gd name="connsiteX22" fmla="*/ 168728 w 581160"/>
                    <a:gd name="connsiteY22" fmla="*/ 64149 h 788049"/>
                    <a:gd name="connsiteX23" fmla="*/ 298268 w 581160"/>
                    <a:gd name="connsiteY23" fmla="*/ 56529 h 788049"/>
                    <a:gd name="connsiteX24" fmla="*/ 319140 w 581160"/>
                    <a:gd name="connsiteY24" fmla="*/ 0 h 788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81160" h="788049">
                      <a:moveTo>
                        <a:pt x="319140" y="0"/>
                      </a:moveTo>
                      <a:lnTo>
                        <a:pt x="385900" y="19382"/>
                      </a:lnTo>
                      <a:lnTo>
                        <a:pt x="390660" y="100344"/>
                      </a:lnTo>
                      <a:lnTo>
                        <a:pt x="495436" y="186069"/>
                      </a:lnTo>
                      <a:lnTo>
                        <a:pt x="500196" y="233694"/>
                      </a:lnTo>
                      <a:lnTo>
                        <a:pt x="566872" y="290844"/>
                      </a:lnTo>
                      <a:lnTo>
                        <a:pt x="557348" y="428957"/>
                      </a:lnTo>
                      <a:lnTo>
                        <a:pt x="490672" y="490869"/>
                      </a:lnTo>
                      <a:lnTo>
                        <a:pt x="576396" y="562307"/>
                      </a:lnTo>
                      <a:lnTo>
                        <a:pt x="581160" y="657557"/>
                      </a:lnTo>
                      <a:lnTo>
                        <a:pt x="565008" y="696784"/>
                      </a:lnTo>
                      <a:lnTo>
                        <a:pt x="564968" y="696609"/>
                      </a:lnTo>
                      <a:lnTo>
                        <a:pt x="404948" y="719469"/>
                      </a:lnTo>
                      <a:lnTo>
                        <a:pt x="389708" y="788049"/>
                      </a:lnTo>
                      <a:lnTo>
                        <a:pt x="275408" y="742329"/>
                      </a:lnTo>
                      <a:lnTo>
                        <a:pt x="0" y="742329"/>
                      </a:lnTo>
                      <a:lnTo>
                        <a:pt x="39188" y="605169"/>
                      </a:lnTo>
                      <a:lnTo>
                        <a:pt x="100148" y="513729"/>
                      </a:lnTo>
                      <a:lnTo>
                        <a:pt x="100148" y="437529"/>
                      </a:lnTo>
                      <a:lnTo>
                        <a:pt x="77288" y="361329"/>
                      </a:lnTo>
                      <a:lnTo>
                        <a:pt x="138248" y="231789"/>
                      </a:lnTo>
                      <a:lnTo>
                        <a:pt x="123008" y="147969"/>
                      </a:lnTo>
                      <a:lnTo>
                        <a:pt x="168728" y="64149"/>
                      </a:lnTo>
                      <a:lnTo>
                        <a:pt x="298268" y="56529"/>
                      </a:lnTo>
                      <a:lnTo>
                        <a:pt x="3191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CBE13B70-3F60-499D-9DA2-1CFF78CDFB2A}"/>
                    </a:ext>
                  </a:extLst>
                </p:cNvPr>
                <p:cNvSpPr/>
                <p:nvPr/>
              </p:nvSpPr>
              <p:spPr>
                <a:xfrm>
                  <a:off x="44200764" y="14901863"/>
                  <a:ext cx="543876" cy="988386"/>
                </a:xfrm>
                <a:custGeom>
                  <a:avLst/>
                  <a:gdLst>
                    <a:gd name="connsiteX0" fmla="*/ 109536 w 543876"/>
                    <a:gd name="connsiteY0" fmla="*/ 0 h 988386"/>
                    <a:gd name="connsiteX1" fmla="*/ 242884 w 543876"/>
                    <a:gd name="connsiteY1" fmla="*/ 80962 h 988386"/>
                    <a:gd name="connsiteX2" fmla="*/ 328612 w 543876"/>
                    <a:gd name="connsiteY2" fmla="*/ 42862 h 988386"/>
                    <a:gd name="connsiteX3" fmla="*/ 429368 w 543876"/>
                    <a:gd name="connsiteY3" fmla="*/ 35112 h 988386"/>
                    <a:gd name="connsiteX4" fmla="*/ 536256 w 543876"/>
                    <a:gd name="connsiteY4" fmla="*/ 101917 h 988386"/>
                    <a:gd name="connsiteX5" fmla="*/ 383856 w 543876"/>
                    <a:gd name="connsiteY5" fmla="*/ 208597 h 988386"/>
                    <a:gd name="connsiteX6" fmla="*/ 414336 w 543876"/>
                    <a:gd name="connsiteY6" fmla="*/ 307657 h 988386"/>
                    <a:gd name="connsiteX7" fmla="*/ 376236 w 543876"/>
                    <a:gd name="connsiteY7" fmla="*/ 429577 h 988386"/>
                    <a:gd name="connsiteX8" fmla="*/ 399096 w 543876"/>
                    <a:gd name="connsiteY8" fmla="*/ 467677 h 988386"/>
                    <a:gd name="connsiteX9" fmla="*/ 490536 w 543876"/>
                    <a:gd name="connsiteY9" fmla="*/ 513397 h 988386"/>
                    <a:gd name="connsiteX10" fmla="*/ 543876 w 543876"/>
                    <a:gd name="connsiteY10" fmla="*/ 604837 h 988386"/>
                    <a:gd name="connsiteX11" fmla="*/ 490536 w 543876"/>
                    <a:gd name="connsiteY11" fmla="*/ 719137 h 988386"/>
                    <a:gd name="connsiteX12" fmla="*/ 444816 w 543876"/>
                    <a:gd name="connsiteY12" fmla="*/ 795337 h 988386"/>
                    <a:gd name="connsiteX13" fmla="*/ 421956 w 543876"/>
                    <a:gd name="connsiteY13" fmla="*/ 833437 h 988386"/>
                    <a:gd name="connsiteX14" fmla="*/ 429576 w 543876"/>
                    <a:gd name="connsiteY14" fmla="*/ 985837 h 988386"/>
                    <a:gd name="connsiteX15" fmla="*/ 401536 w 543876"/>
                    <a:gd name="connsiteY15" fmla="*/ 988386 h 988386"/>
                    <a:gd name="connsiteX16" fmla="*/ 223836 w 543876"/>
                    <a:gd name="connsiteY16" fmla="*/ 819150 h 988386"/>
                    <a:gd name="connsiteX17" fmla="*/ 233360 w 543876"/>
                    <a:gd name="connsiteY17" fmla="*/ 642937 h 988386"/>
                    <a:gd name="connsiteX18" fmla="*/ 157160 w 543876"/>
                    <a:gd name="connsiteY18" fmla="*/ 566737 h 988386"/>
                    <a:gd name="connsiteX19" fmla="*/ 180972 w 543876"/>
                    <a:gd name="connsiteY19" fmla="*/ 428625 h 988386"/>
                    <a:gd name="connsiteX20" fmla="*/ 185736 w 543876"/>
                    <a:gd name="connsiteY20" fmla="*/ 352425 h 988386"/>
                    <a:gd name="connsiteX21" fmla="*/ 195260 w 543876"/>
                    <a:gd name="connsiteY21" fmla="*/ 285750 h 988386"/>
                    <a:gd name="connsiteX22" fmla="*/ 152400 w 543876"/>
                    <a:gd name="connsiteY22" fmla="*/ 228600 h 988386"/>
                    <a:gd name="connsiteX23" fmla="*/ 104772 w 543876"/>
                    <a:gd name="connsiteY23" fmla="*/ 252412 h 988386"/>
                    <a:gd name="connsiteX24" fmla="*/ 47624 w 543876"/>
                    <a:gd name="connsiteY24" fmla="*/ 204787 h 988386"/>
                    <a:gd name="connsiteX25" fmla="*/ 47624 w 543876"/>
                    <a:gd name="connsiteY25" fmla="*/ 147637 h 988386"/>
                    <a:gd name="connsiteX26" fmla="*/ 0 w 543876"/>
                    <a:gd name="connsiteY26" fmla="*/ 66675 h 988386"/>
                    <a:gd name="connsiteX27" fmla="*/ 109536 w 543876"/>
                    <a:gd name="connsiteY27" fmla="*/ 0 h 988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43876" h="988386">
                      <a:moveTo>
                        <a:pt x="109536" y="0"/>
                      </a:moveTo>
                      <a:lnTo>
                        <a:pt x="242884" y="80962"/>
                      </a:lnTo>
                      <a:lnTo>
                        <a:pt x="328612" y="42862"/>
                      </a:lnTo>
                      <a:lnTo>
                        <a:pt x="429368" y="35112"/>
                      </a:lnTo>
                      <a:lnTo>
                        <a:pt x="536256" y="101917"/>
                      </a:lnTo>
                      <a:lnTo>
                        <a:pt x="383856" y="208597"/>
                      </a:lnTo>
                      <a:lnTo>
                        <a:pt x="414336" y="307657"/>
                      </a:lnTo>
                      <a:lnTo>
                        <a:pt x="376236" y="429577"/>
                      </a:lnTo>
                      <a:lnTo>
                        <a:pt x="399096" y="467677"/>
                      </a:lnTo>
                      <a:lnTo>
                        <a:pt x="490536" y="513397"/>
                      </a:lnTo>
                      <a:lnTo>
                        <a:pt x="543876" y="604837"/>
                      </a:lnTo>
                      <a:lnTo>
                        <a:pt x="490536" y="719137"/>
                      </a:lnTo>
                      <a:lnTo>
                        <a:pt x="444816" y="795337"/>
                      </a:lnTo>
                      <a:lnTo>
                        <a:pt x="421956" y="833437"/>
                      </a:lnTo>
                      <a:lnTo>
                        <a:pt x="429576" y="985837"/>
                      </a:lnTo>
                      <a:lnTo>
                        <a:pt x="401536" y="988386"/>
                      </a:lnTo>
                      <a:lnTo>
                        <a:pt x="223836" y="819150"/>
                      </a:lnTo>
                      <a:lnTo>
                        <a:pt x="233360" y="642937"/>
                      </a:lnTo>
                      <a:lnTo>
                        <a:pt x="157160" y="566737"/>
                      </a:lnTo>
                      <a:lnTo>
                        <a:pt x="180972" y="428625"/>
                      </a:lnTo>
                      <a:lnTo>
                        <a:pt x="185736" y="352425"/>
                      </a:lnTo>
                      <a:lnTo>
                        <a:pt x="195260" y="285750"/>
                      </a:lnTo>
                      <a:lnTo>
                        <a:pt x="152400" y="228600"/>
                      </a:lnTo>
                      <a:lnTo>
                        <a:pt x="104772" y="252412"/>
                      </a:lnTo>
                      <a:lnTo>
                        <a:pt x="47624" y="204787"/>
                      </a:lnTo>
                      <a:lnTo>
                        <a:pt x="47624" y="147637"/>
                      </a:lnTo>
                      <a:lnTo>
                        <a:pt x="0" y="66675"/>
                      </a:lnTo>
                      <a:lnTo>
                        <a:pt x="1095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68304474-B214-417B-A91D-2E767593BC2C}"/>
                    </a:ext>
                  </a:extLst>
                </p:cNvPr>
                <p:cNvSpPr/>
                <p:nvPr/>
              </p:nvSpPr>
              <p:spPr>
                <a:xfrm>
                  <a:off x="43084752" y="14103350"/>
                  <a:ext cx="1606548" cy="1255776"/>
                </a:xfrm>
                <a:custGeom>
                  <a:avLst/>
                  <a:gdLst>
                    <a:gd name="connsiteX0" fmla="*/ 549272 w 1606548"/>
                    <a:gd name="connsiteY0" fmla="*/ 0 h 1255776"/>
                    <a:gd name="connsiteX1" fmla="*/ 606424 w 1606548"/>
                    <a:gd name="connsiteY1" fmla="*/ 3175 h 1255776"/>
                    <a:gd name="connsiteX2" fmla="*/ 622296 w 1606548"/>
                    <a:gd name="connsiteY2" fmla="*/ 155575 h 1255776"/>
                    <a:gd name="connsiteX3" fmla="*/ 700396 w 1606548"/>
                    <a:gd name="connsiteY3" fmla="*/ 102744 h 1255776"/>
                    <a:gd name="connsiteX4" fmla="*/ 815972 w 1606548"/>
                    <a:gd name="connsiteY4" fmla="*/ 246063 h 1255776"/>
                    <a:gd name="connsiteX5" fmla="*/ 858836 w 1606548"/>
                    <a:gd name="connsiteY5" fmla="*/ 241300 h 1255776"/>
                    <a:gd name="connsiteX6" fmla="*/ 868360 w 1606548"/>
                    <a:gd name="connsiteY6" fmla="*/ 136525 h 1255776"/>
                    <a:gd name="connsiteX7" fmla="*/ 954088 w 1606548"/>
                    <a:gd name="connsiteY7" fmla="*/ 107950 h 1255776"/>
                    <a:gd name="connsiteX8" fmla="*/ 1011236 w 1606548"/>
                    <a:gd name="connsiteY8" fmla="*/ 136525 h 1255776"/>
                    <a:gd name="connsiteX9" fmla="*/ 1049336 w 1606548"/>
                    <a:gd name="connsiteY9" fmla="*/ 117475 h 1255776"/>
                    <a:gd name="connsiteX10" fmla="*/ 1092200 w 1606548"/>
                    <a:gd name="connsiteY10" fmla="*/ 160338 h 1255776"/>
                    <a:gd name="connsiteX11" fmla="*/ 1139824 w 1606548"/>
                    <a:gd name="connsiteY11" fmla="*/ 141288 h 1255776"/>
                    <a:gd name="connsiteX12" fmla="*/ 1158872 w 1606548"/>
                    <a:gd name="connsiteY12" fmla="*/ 117475 h 1255776"/>
                    <a:gd name="connsiteX13" fmla="*/ 1187448 w 1606548"/>
                    <a:gd name="connsiteY13" fmla="*/ 107950 h 1255776"/>
                    <a:gd name="connsiteX14" fmla="*/ 1196972 w 1606548"/>
                    <a:gd name="connsiteY14" fmla="*/ 103188 h 1255776"/>
                    <a:gd name="connsiteX15" fmla="*/ 1217424 w 1606548"/>
                    <a:gd name="connsiteY15" fmla="*/ 82737 h 1255776"/>
                    <a:gd name="connsiteX16" fmla="*/ 1263648 w 1606548"/>
                    <a:gd name="connsiteY16" fmla="*/ 107950 h 1255776"/>
                    <a:gd name="connsiteX17" fmla="*/ 1263648 w 1606548"/>
                    <a:gd name="connsiteY17" fmla="*/ 199390 h 1255776"/>
                    <a:gd name="connsiteX18" fmla="*/ 1347468 w 1606548"/>
                    <a:gd name="connsiteY18" fmla="*/ 260350 h 1255776"/>
                    <a:gd name="connsiteX19" fmla="*/ 1309368 w 1606548"/>
                    <a:gd name="connsiteY19" fmla="*/ 374650 h 1255776"/>
                    <a:gd name="connsiteX20" fmla="*/ 1393188 w 1606548"/>
                    <a:gd name="connsiteY20" fmla="*/ 420370 h 1255776"/>
                    <a:gd name="connsiteX21" fmla="*/ 1385568 w 1606548"/>
                    <a:gd name="connsiteY21" fmla="*/ 542290 h 1255776"/>
                    <a:gd name="connsiteX22" fmla="*/ 1606548 w 1606548"/>
                    <a:gd name="connsiteY22" fmla="*/ 671830 h 1255776"/>
                    <a:gd name="connsiteX23" fmla="*/ 1598928 w 1606548"/>
                    <a:gd name="connsiteY23" fmla="*/ 740410 h 1255776"/>
                    <a:gd name="connsiteX24" fmla="*/ 1530348 w 1606548"/>
                    <a:gd name="connsiteY24" fmla="*/ 786130 h 1255776"/>
                    <a:gd name="connsiteX25" fmla="*/ 1530348 w 1606548"/>
                    <a:gd name="connsiteY25" fmla="*/ 824230 h 1255776"/>
                    <a:gd name="connsiteX26" fmla="*/ 1545380 w 1606548"/>
                    <a:gd name="connsiteY26" fmla="*/ 833625 h 1255776"/>
                    <a:gd name="connsiteX27" fmla="*/ 1444624 w 1606548"/>
                    <a:gd name="connsiteY27" fmla="*/ 841375 h 1255776"/>
                    <a:gd name="connsiteX28" fmla="*/ 1358896 w 1606548"/>
                    <a:gd name="connsiteY28" fmla="*/ 879475 h 1255776"/>
                    <a:gd name="connsiteX29" fmla="*/ 1225548 w 1606548"/>
                    <a:gd name="connsiteY29" fmla="*/ 798513 h 1255776"/>
                    <a:gd name="connsiteX30" fmla="*/ 1116012 w 1606548"/>
                    <a:gd name="connsiteY30" fmla="*/ 865188 h 1255776"/>
                    <a:gd name="connsiteX31" fmla="*/ 1163636 w 1606548"/>
                    <a:gd name="connsiteY31" fmla="*/ 946150 h 1255776"/>
                    <a:gd name="connsiteX32" fmla="*/ 1163636 w 1606548"/>
                    <a:gd name="connsiteY32" fmla="*/ 1003300 h 1255776"/>
                    <a:gd name="connsiteX33" fmla="*/ 1220784 w 1606548"/>
                    <a:gd name="connsiteY33" fmla="*/ 1050925 h 1255776"/>
                    <a:gd name="connsiteX34" fmla="*/ 1268412 w 1606548"/>
                    <a:gd name="connsiteY34" fmla="*/ 1027113 h 1255776"/>
                    <a:gd name="connsiteX35" fmla="*/ 1311272 w 1606548"/>
                    <a:gd name="connsiteY35" fmla="*/ 1084263 h 1255776"/>
                    <a:gd name="connsiteX36" fmla="*/ 1301748 w 1606548"/>
                    <a:gd name="connsiteY36" fmla="*/ 1150938 h 1255776"/>
                    <a:gd name="connsiteX37" fmla="*/ 1296984 w 1606548"/>
                    <a:gd name="connsiteY37" fmla="*/ 1227138 h 1255776"/>
                    <a:gd name="connsiteX38" fmla="*/ 1292048 w 1606548"/>
                    <a:gd name="connsiteY38" fmla="*/ 1255776 h 1255776"/>
                    <a:gd name="connsiteX39" fmla="*/ 1155696 w 1606548"/>
                    <a:gd name="connsiteY39" fmla="*/ 1193800 h 1255776"/>
                    <a:gd name="connsiteX40" fmla="*/ 1073148 w 1606548"/>
                    <a:gd name="connsiteY40" fmla="*/ 1143000 h 1255776"/>
                    <a:gd name="connsiteX41" fmla="*/ 1060448 w 1606548"/>
                    <a:gd name="connsiteY41" fmla="*/ 1108075 h 1255776"/>
                    <a:gd name="connsiteX42" fmla="*/ 1044572 w 1606548"/>
                    <a:gd name="connsiteY42" fmla="*/ 1060450 h 1255776"/>
                    <a:gd name="connsiteX43" fmla="*/ 1054096 w 1606548"/>
                    <a:gd name="connsiteY43" fmla="*/ 1025525 h 1255776"/>
                    <a:gd name="connsiteX44" fmla="*/ 1031872 w 1606548"/>
                    <a:gd name="connsiteY44" fmla="*/ 984250 h 1255776"/>
                    <a:gd name="connsiteX45" fmla="*/ 1022348 w 1606548"/>
                    <a:gd name="connsiteY45" fmla="*/ 895350 h 1255776"/>
                    <a:gd name="connsiteX46" fmla="*/ 908048 w 1606548"/>
                    <a:gd name="connsiteY46" fmla="*/ 860425 h 1255776"/>
                    <a:gd name="connsiteX47" fmla="*/ 876296 w 1606548"/>
                    <a:gd name="connsiteY47" fmla="*/ 895350 h 1255776"/>
                    <a:gd name="connsiteX48" fmla="*/ 809624 w 1606548"/>
                    <a:gd name="connsiteY48" fmla="*/ 920750 h 1255776"/>
                    <a:gd name="connsiteX49" fmla="*/ 771524 w 1606548"/>
                    <a:gd name="connsiteY49" fmla="*/ 854075 h 1255776"/>
                    <a:gd name="connsiteX50" fmla="*/ 803272 w 1606548"/>
                    <a:gd name="connsiteY50" fmla="*/ 822325 h 1255776"/>
                    <a:gd name="connsiteX51" fmla="*/ 752472 w 1606548"/>
                    <a:gd name="connsiteY51" fmla="*/ 790575 h 1255776"/>
                    <a:gd name="connsiteX52" fmla="*/ 685800 w 1606548"/>
                    <a:gd name="connsiteY52" fmla="*/ 790575 h 1255776"/>
                    <a:gd name="connsiteX53" fmla="*/ 660400 w 1606548"/>
                    <a:gd name="connsiteY53" fmla="*/ 765175 h 1255776"/>
                    <a:gd name="connsiteX54" fmla="*/ 555624 w 1606548"/>
                    <a:gd name="connsiteY54" fmla="*/ 781050 h 1255776"/>
                    <a:gd name="connsiteX55" fmla="*/ 539748 w 1606548"/>
                    <a:gd name="connsiteY55" fmla="*/ 742950 h 1255776"/>
                    <a:gd name="connsiteX56" fmla="*/ 482600 w 1606548"/>
                    <a:gd name="connsiteY56" fmla="*/ 701675 h 1255776"/>
                    <a:gd name="connsiteX57" fmla="*/ 485772 w 1606548"/>
                    <a:gd name="connsiteY57" fmla="*/ 657225 h 1255776"/>
                    <a:gd name="connsiteX58" fmla="*/ 460372 w 1606548"/>
                    <a:gd name="connsiteY58" fmla="*/ 641350 h 1255776"/>
                    <a:gd name="connsiteX59" fmla="*/ 438148 w 1606548"/>
                    <a:gd name="connsiteY59" fmla="*/ 631825 h 1255776"/>
                    <a:gd name="connsiteX60" fmla="*/ 400048 w 1606548"/>
                    <a:gd name="connsiteY60" fmla="*/ 584200 h 1255776"/>
                    <a:gd name="connsiteX61" fmla="*/ 279400 w 1606548"/>
                    <a:gd name="connsiteY61" fmla="*/ 587375 h 1255776"/>
                    <a:gd name="connsiteX62" fmla="*/ 244472 w 1606548"/>
                    <a:gd name="connsiteY62" fmla="*/ 622300 h 1255776"/>
                    <a:gd name="connsiteX63" fmla="*/ 231772 w 1606548"/>
                    <a:gd name="connsiteY63" fmla="*/ 600075 h 1255776"/>
                    <a:gd name="connsiteX64" fmla="*/ 203200 w 1606548"/>
                    <a:gd name="connsiteY64" fmla="*/ 549275 h 1255776"/>
                    <a:gd name="connsiteX65" fmla="*/ 241296 w 1606548"/>
                    <a:gd name="connsiteY65" fmla="*/ 482600 h 1255776"/>
                    <a:gd name="connsiteX66" fmla="*/ 282572 w 1606548"/>
                    <a:gd name="connsiteY66" fmla="*/ 422275 h 1255776"/>
                    <a:gd name="connsiteX67" fmla="*/ 279400 w 1606548"/>
                    <a:gd name="connsiteY67" fmla="*/ 422275 h 1255776"/>
                    <a:gd name="connsiteX68" fmla="*/ 263524 w 1606548"/>
                    <a:gd name="connsiteY68" fmla="*/ 393700 h 1255776"/>
                    <a:gd name="connsiteX69" fmla="*/ 244472 w 1606548"/>
                    <a:gd name="connsiteY69" fmla="*/ 355600 h 1255776"/>
                    <a:gd name="connsiteX70" fmla="*/ 200024 w 1606548"/>
                    <a:gd name="connsiteY70" fmla="*/ 317500 h 1255776"/>
                    <a:gd name="connsiteX71" fmla="*/ 196848 w 1606548"/>
                    <a:gd name="connsiteY71" fmla="*/ 273050 h 1255776"/>
                    <a:gd name="connsiteX72" fmla="*/ 152400 w 1606548"/>
                    <a:gd name="connsiteY72" fmla="*/ 244475 h 1255776"/>
                    <a:gd name="connsiteX73" fmla="*/ 22224 w 1606548"/>
                    <a:gd name="connsiteY73" fmla="*/ 212725 h 1255776"/>
                    <a:gd name="connsiteX74" fmla="*/ 0 w 1606548"/>
                    <a:gd name="connsiteY74" fmla="*/ 149225 h 1255776"/>
                    <a:gd name="connsiteX75" fmla="*/ 101600 w 1606548"/>
                    <a:gd name="connsiteY75" fmla="*/ 149225 h 1255776"/>
                    <a:gd name="connsiteX76" fmla="*/ 165096 w 1606548"/>
                    <a:gd name="connsiteY76" fmla="*/ 111125 h 1255776"/>
                    <a:gd name="connsiteX77" fmla="*/ 215896 w 1606548"/>
                    <a:gd name="connsiteY77" fmla="*/ 146050 h 1255776"/>
                    <a:gd name="connsiteX78" fmla="*/ 244472 w 1606548"/>
                    <a:gd name="connsiteY78" fmla="*/ 133350 h 1255776"/>
                    <a:gd name="connsiteX79" fmla="*/ 247648 w 1606548"/>
                    <a:gd name="connsiteY79" fmla="*/ 88900 h 1255776"/>
                    <a:gd name="connsiteX80" fmla="*/ 257172 w 1606548"/>
                    <a:gd name="connsiteY80" fmla="*/ 41275 h 1255776"/>
                    <a:gd name="connsiteX81" fmla="*/ 288924 w 1606548"/>
                    <a:gd name="connsiteY81" fmla="*/ 57150 h 1255776"/>
                    <a:gd name="connsiteX82" fmla="*/ 336548 w 1606548"/>
                    <a:gd name="connsiteY82" fmla="*/ 85725 h 1255776"/>
                    <a:gd name="connsiteX83" fmla="*/ 381000 w 1606548"/>
                    <a:gd name="connsiteY83" fmla="*/ 88900 h 1255776"/>
                    <a:gd name="connsiteX84" fmla="*/ 384172 w 1606548"/>
                    <a:gd name="connsiteY84" fmla="*/ 41275 h 1255776"/>
                    <a:gd name="connsiteX85" fmla="*/ 476248 w 1606548"/>
                    <a:gd name="connsiteY85" fmla="*/ 50800 h 1255776"/>
                    <a:gd name="connsiteX86" fmla="*/ 549272 w 1606548"/>
                    <a:gd name="connsiteY86" fmla="*/ 0 h 1255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06548" h="1255776">
                      <a:moveTo>
                        <a:pt x="549272" y="0"/>
                      </a:moveTo>
                      <a:lnTo>
                        <a:pt x="606424" y="3175"/>
                      </a:lnTo>
                      <a:lnTo>
                        <a:pt x="622296" y="155575"/>
                      </a:lnTo>
                      <a:lnTo>
                        <a:pt x="700396" y="102744"/>
                      </a:lnTo>
                      <a:lnTo>
                        <a:pt x="815972" y="246063"/>
                      </a:lnTo>
                      <a:lnTo>
                        <a:pt x="858836" y="241300"/>
                      </a:lnTo>
                      <a:lnTo>
                        <a:pt x="868360" y="136525"/>
                      </a:lnTo>
                      <a:lnTo>
                        <a:pt x="954088" y="107950"/>
                      </a:lnTo>
                      <a:lnTo>
                        <a:pt x="1011236" y="136525"/>
                      </a:lnTo>
                      <a:lnTo>
                        <a:pt x="1049336" y="117475"/>
                      </a:lnTo>
                      <a:lnTo>
                        <a:pt x="1092200" y="160338"/>
                      </a:lnTo>
                      <a:cubicBezTo>
                        <a:pt x="1108072" y="153988"/>
                        <a:pt x="1125440" y="150534"/>
                        <a:pt x="1139824" y="141288"/>
                      </a:cubicBezTo>
                      <a:cubicBezTo>
                        <a:pt x="1148376" y="135791"/>
                        <a:pt x="1150544" y="123304"/>
                        <a:pt x="1158872" y="117475"/>
                      </a:cubicBezTo>
                      <a:cubicBezTo>
                        <a:pt x="1167096" y="111717"/>
                        <a:pt x="1178048" y="111475"/>
                        <a:pt x="1187448" y="107950"/>
                      </a:cubicBezTo>
                      <a:cubicBezTo>
                        <a:pt x="1190772" y="106704"/>
                        <a:pt x="1193800" y="104775"/>
                        <a:pt x="1196972" y="103188"/>
                      </a:cubicBezTo>
                      <a:lnTo>
                        <a:pt x="1217424" y="82737"/>
                      </a:lnTo>
                      <a:lnTo>
                        <a:pt x="1263648" y="107950"/>
                      </a:lnTo>
                      <a:lnTo>
                        <a:pt x="1263648" y="199390"/>
                      </a:lnTo>
                      <a:lnTo>
                        <a:pt x="1347468" y="260350"/>
                      </a:lnTo>
                      <a:lnTo>
                        <a:pt x="1309368" y="374650"/>
                      </a:lnTo>
                      <a:lnTo>
                        <a:pt x="1393188" y="420370"/>
                      </a:lnTo>
                      <a:lnTo>
                        <a:pt x="1385568" y="542290"/>
                      </a:lnTo>
                      <a:lnTo>
                        <a:pt x="1606548" y="671830"/>
                      </a:lnTo>
                      <a:lnTo>
                        <a:pt x="1598928" y="740410"/>
                      </a:lnTo>
                      <a:lnTo>
                        <a:pt x="1530348" y="786130"/>
                      </a:lnTo>
                      <a:lnTo>
                        <a:pt x="1530348" y="824230"/>
                      </a:lnTo>
                      <a:lnTo>
                        <a:pt x="1545380" y="833625"/>
                      </a:lnTo>
                      <a:lnTo>
                        <a:pt x="1444624" y="841375"/>
                      </a:lnTo>
                      <a:lnTo>
                        <a:pt x="1358896" y="879475"/>
                      </a:lnTo>
                      <a:lnTo>
                        <a:pt x="1225548" y="798513"/>
                      </a:lnTo>
                      <a:lnTo>
                        <a:pt x="1116012" y="865188"/>
                      </a:lnTo>
                      <a:lnTo>
                        <a:pt x="1163636" y="946150"/>
                      </a:lnTo>
                      <a:lnTo>
                        <a:pt x="1163636" y="1003300"/>
                      </a:lnTo>
                      <a:lnTo>
                        <a:pt x="1220784" y="1050925"/>
                      </a:lnTo>
                      <a:lnTo>
                        <a:pt x="1268412" y="1027113"/>
                      </a:lnTo>
                      <a:lnTo>
                        <a:pt x="1311272" y="1084263"/>
                      </a:lnTo>
                      <a:lnTo>
                        <a:pt x="1301748" y="1150938"/>
                      </a:lnTo>
                      <a:lnTo>
                        <a:pt x="1296984" y="1227138"/>
                      </a:lnTo>
                      <a:lnTo>
                        <a:pt x="1292048" y="1255776"/>
                      </a:lnTo>
                      <a:lnTo>
                        <a:pt x="1155696" y="1193800"/>
                      </a:lnTo>
                      <a:lnTo>
                        <a:pt x="1073148" y="1143000"/>
                      </a:lnTo>
                      <a:lnTo>
                        <a:pt x="1060448" y="1108075"/>
                      </a:lnTo>
                      <a:lnTo>
                        <a:pt x="1044572" y="1060450"/>
                      </a:lnTo>
                      <a:lnTo>
                        <a:pt x="1054096" y="1025525"/>
                      </a:lnTo>
                      <a:lnTo>
                        <a:pt x="1031872" y="984250"/>
                      </a:lnTo>
                      <a:lnTo>
                        <a:pt x="1022348" y="895350"/>
                      </a:lnTo>
                      <a:lnTo>
                        <a:pt x="908048" y="860425"/>
                      </a:lnTo>
                      <a:lnTo>
                        <a:pt x="876296" y="895350"/>
                      </a:lnTo>
                      <a:lnTo>
                        <a:pt x="809624" y="920750"/>
                      </a:lnTo>
                      <a:lnTo>
                        <a:pt x="771524" y="854075"/>
                      </a:lnTo>
                      <a:lnTo>
                        <a:pt x="803272" y="822325"/>
                      </a:lnTo>
                      <a:lnTo>
                        <a:pt x="752472" y="790575"/>
                      </a:lnTo>
                      <a:lnTo>
                        <a:pt x="685800" y="790575"/>
                      </a:lnTo>
                      <a:lnTo>
                        <a:pt x="660400" y="765175"/>
                      </a:lnTo>
                      <a:lnTo>
                        <a:pt x="555624" y="781050"/>
                      </a:lnTo>
                      <a:lnTo>
                        <a:pt x="539748" y="742950"/>
                      </a:lnTo>
                      <a:lnTo>
                        <a:pt x="482600" y="701675"/>
                      </a:lnTo>
                      <a:lnTo>
                        <a:pt x="485772" y="657225"/>
                      </a:lnTo>
                      <a:lnTo>
                        <a:pt x="460372" y="641350"/>
                      </a:lnTo>
                      <a:lnTo>
                        <a:pt x="438148" y="631825"/>
                      </a:lnTo>
                      <a:lnTo>
                        <a:pt x="400048" y="584200"/>
                      </a:lnTo>
                      <a:lnTo>
                        <a:pt x="279400" y="587375"/>
                      </a:lnTo>
                      <a:lnTo>
                        <a:pt x="244472" y="622300"/>
                      </a:lnTo>
                      <a:lnTo>
                        <a:pt x="231772" y="600075"/>
                      </a:lnTo>
                      <a:lnTo>
                        <a:pt x="203200" y="549275"/>
                      </a:lnTo>
                      <a:lnTo>
                        <a:pt x="241296" y="482600"/>
                      </a:lnTo>
                      <a:lnTo>
                        <a:pt x="282572" y="422275"/>
                      </a:lnTo>
                      <a:lnTo>
                        <a:pt x="279400" y="422275"/>
                      </a:lnTo>
                      <a:lnTo>
                        <a:pt x="263524" y="393700"/>
                      </a:lnTo>
                      <a:lnTo>
                        <a:pt x="244472" y="355600"/>
                      </a:lnTo>
                      <a:lnTo>
                        <a:pt x="200024" y="317500"/>
                      </a:lnTo>
                      <a:lnTo>
                        <a:pt x="196848" y="273050"/>
                      </a:lnTo>
                      <a:lnTo>
                        <a:pt x="152400" y="244475"/>
                      </a:lnTo>
                      <a:lnTo>
                        <a:pt x="22224" y="212725"/>
                      </a:lnTo>
                      <a:lnTo>
                        <a:pt x="0" y="149225"/>
                      </a:lnTo>
                      <a:lnTo>
                        <a:pt x="101600" y="149225"/>
                      </a:lnTo>
                      <a:lnTo>
                        <a:pt x="165096" y="111125"/>
                      </a:lnTo>
                      <a:lnTo>
                        <a:pt x="215896" y="146050"/>
                      </a:lnTo>
                      <a:lnTo>
                        <a:pt x="244472" y="133350"/>
                      </a:lnTo>
                      <a:lnTo>
                        <a:pt x="247648" y="88900"/>
                      </a:lnTo>
                      <a:lnTo>
                        <a:pt x="257172" y="41275"/>
                      </a:lnTo>
                      <a:lnTo>
                        <a:pt x="288924" y="57150"/>
                      </a:lnTo>
                      <a:lnTo>
                        <a:pt x="336548" y="85725"/>
                      </a:lnTo>
                      <a:lnTo>
                        <a:pt x="381000" y="88900"/>
                      </a:lnTo>
                      <a:lnTo>
                        <a:pt x="384172" y="41275"/>
                      </a:lnTo>
                      <a:lnTo>
                        <a:pt x="476248" y="50800"/>
                      </a:lnTo>
                      <a:lnTo>
                        <a:pt x="549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17C432E9-7A4E-43CF-A2AA-3DF2B43927A3}"/>
                    </a:ext>
                  </a:extLst>
                </p:cNvPr>
                <p:cNvSpPr/>
                <p:nvPr/>
              </p:nvSpPr>
              <p:spPr>
                <a:xfrm>
                  <a:off x="43703876" y="11772901"/>
                  <a:ext cx="1261744" cy="1774825"/>
                </a:xfrm>
                <a:custGeom>
                  <a:avLst/>
                  <a:gdLst>
                    <a:gd name="connsiteX0" fmla="*/ 765172 w 1261744"/>
                    <a:gd name="connsiteY0" fmla="*/ 0 h 1774825"/>
                    <a:gd name="connsiteX1" fmla="*/ 825500 w 1261744"/>
                    <a:gd name="connsiteY1" fmla="*/ 12700 h 1774825"/>
                    <a:gd name="connsiteX2" fmla="*/ 879476 w 1261744"/>
                    <a:gd name="connsiteY2" fmla="*/ 66675 h 1774825"/>
                    <a:gd name="connsiteX3" fmla="*/ 873124 w 1261744"/>
                    <a:gd name="connsiteY3" fmla="*/ 111125 h 1774825"/>
                    <a:gd name="connsiteX4" fmla="*/ 898524 w 1261744"/>
                    <a:gd name="connsiteY4" fmla="*/ 142875 h 1774825"/>
                    <a:gd name="connsiteX5" fmla="*/ 977900 w 1261744"/>
                    <a:gd name="connsiteY5" fmla="*/ 136525 h 1774825"/>
                    <a:gd name="connsiteX6" fmla="*/ 1079500 w 1261744"/>
                    <a:gd name="connsiteY6" fmla="*/ 101600 h 1774825"/>
                    <a:gd name="connsiteX7" fmla="*/ 1120772 w 1261744"/>
                    <a:gd name="connsiteY7" fmla="*/ 130175 h 1774825"/>
                    <a:gd name="connsiteX8" fmla="*/ 1182928 w 1261744"/>
                    <a:gd name="connsiteY8" fmla="*/ 152168 h 1774825"/>
                    <a:gd name="connsiteX9" fmla="*/ 1200784 w 1261744"/>
                    <a:gd name="connsiteY9" fmla="*/ 205740 h 1774825"/>
                    <a:gd name="connsiteX10" fmla="*/ 1200784 w 1261744"/>
                    <a:gd name="connsiteY10" fmla="*/ 281940 h 1774825"/>
                    <a:gd name="connsiteX11" fmla="*/ 1261744 w 1261744"/>
                    <a:gd name="connsiteY11" fmla="*/ 487680 h 1774825"/>
                    <a:gd name="connsiteX12" fmla="*/ 1200784 w 1261744"/>
                    <a:gd name="connsiteY12" fmla="*/ 533400 h 1774825"/>
                    <a:gd name="connsiteX13" fmla="*/ 1101724 w 1261744"/>
                    <a:gd name="connsiteY13" fmla="*/ 457200 h 1774825"/>
                    <a:gd name="connsiteX14" fmla="*/ 987424 w 1261744"/>
                    <a:gd name="connsiteY14" fmla="*/ 525780 h 1774825"/>
                    <a:gd name="connsiteX15" fmla="*/ 995044 w 1261744"/>
                    <a:gd name="connsiteY15" fmla="*/ 701040 h 1774825"/>
                    <a:gd name="connsiteX16" fmla="*/ 1155064 w 1261744"/>
                    <a:gd name="connsiteY16" fmla="*/ 792480 h 1774825"/>
                    <a:gd name="connsiteX17" fmla="*/ 1033144 w 1261744"/>
                    <a:gd name="connsiteY17" fmla="*/ 998220 h 1774825"/>
                    <a:gd name="connsiteX18" fmla="*/ 956944 w 1261744"/>
                    <a:gd name="connsiteY18" fmla="*/ 1059180 h 1774825"/>
                    <a:gd name="connsiteX19" fmla="*/ 1063624 w 1261744"/>
                    <a:gd name="connsiteY19" fmla="*/ 1165860 h 1774825"/>
                    <a:gd name="connsiteX20" fmla="*/ 1101724 w 1261744"/>
                    <a:gd name="connsiteY20" fmla="*/ 1356360 h 1774825"/>
                    <a:gd name="connsiteX21" fmla="*/ 987424 w 1261744"/>
                    <a:gd name="connsiteY21" fmla="*/ 1562100 h 1774825"/>
                    <a:gd name="connsiteX22" fmla="*/ 804544 w 1261744"/>
                    <a:gd name="connsiteY22" fmla="*/ 1729740 h 1774825"/>
                    <a:gd name="connsiteX23" fmla="*/ 807212 w 1261744"/>
                    <a:gd name="connsiteY23" fmla="*/ 1733296 h 1774825"/>
                    <a:gd name="connsiteX24" fmla="*/ 803276 w 1261744"/>
                    <a:gd name="connsiteY24" fmla="*/ 1733550 h 1774825"/>
                    <a:gd name="connsiteX25" fmla="*/ 774700 w 1261744"/>
                    <a:gd name="connsiteY25" fmla="*/ 1679575 h 1774825"/>
                    <a:gd name="connsiteX26" fmla="*/ 682624 w 1261744"/>
                    <a:gd name="connsiteY26" fmla="*/ 1625600 h 1774825"/>
                    <a:gd name="connsiteX27" fmla="*/ 654048 w 1261744"/>
                    <a:gd name="connsiteY27" fmla="*/ 1657350 h 1774825"/>
                    <a:gd name="connsiteX28" fmla="*/ 596900 w 1261744"/>
                    <a:gd name="connsiteY28" fmla="*/ 1641475 h 1774825"/>
                    <a:gd name="connsiteX29" fmla="*/ 511172 w 1261744"/>
                    <a:gd name="connsiteY29" fmla="*/ 1695450 h 1774825"/>
                    <a:gd name="connsiteX30" fmla="*/ 406400 w 1261744"/>
                    <a:gd name="connsiteY30" fmla="*/ 1638300 h 1774825"/>
                    <a:gd name="connsiteX31" fmla="*/ 393700 w 1261744"/>
                    <a:gd name="connsiteY31" fmla="*/ 1676400 h 1774825"/>
                    <a:gd name="connsiteX32" fmla="*/ 342900 w 1261744"/>
                    <a:gd name="connsiteY32" fmla="*/ 1676400 h 1774825"/>
                    <a:gd name="connsiteX33" fmla="*/ 279400 w 1261744"/>
                    <a:gd name="connsiteY33" fmla="*/ 1657350 h 1774825"/>
                    <a:gd name="connsiteX34" fmla="*/ 257172 w 1261744"/>
                    <a:gd name="connsiteY34" fmla="*/ 1714500 h 1774825"/>
                    <a:gd name="connsiteX35" fmla="*/ 209548 w 1261744"/>
                    <a:gd name="connsiteY35" fmla="*/ 1774825 h 1774825"/>
                    <a:gd name="connsiteX36" fmla="*/ 107948 w 1261744"/>
                    <a:gd name="connsiteY36" fmla="*/ 1717675 h 1774825"/>
                    <a:gd name="connsiteX37" fmla="*/ 101600 w 1261744"/>
                    <a:gd name="connsiteY37" fmla="*/ 1625600 h 1774825"/>
                    <a:gd name="connsiteX38" fmla="*/ 9524 w 1261744"/>
                    <a:gd name="connsiteY38" fmla="*/ 1584325 h 1774825"/>
                    <a:gd name="connsiteX39" fmla="*/ 0 w 1261744"/>
                    <a:gd name="connsiteY39" fmla="*/ 1428750 h 1774825"/>
                    <a:gd name="connsiteX40" fmla="*/ 73024 w 1261744"/>
                    <a:gd name="connsiteY40" fmla="*/ 1311275 h 1774825"/>
                    <a:gd name="connsiteX41" fmla="*/ 85260 w 1261744"/>
                    <a:gd name="connsiteY41" fmla="*/ 1097123 h 1774825"/>
                    <a:gd name="connsiteX42" fmla="*/ 125412 w 1261744"/>
                    <a:gd name="connsiteY42" fmla="*/ 1052513 h 1774825"/>
                    <a:gd name="connsiteX43" fmla="*/ 139700 w 1261744"/>
                    <a:gd name="connsiteY43" fmla="*/ 923925 h 1774825"/>
                    <a:gd name="connsiteX44" fmla="*/ 36400 w 1261744"/>
                    <a:gd name="connsiteY44" fmla="*/ 799969 h 1774825"/>
                    <a:gd name="connsiteX45" fmla="*/ 133348 w 1261744"/>
                    <a:gd name="connsiteY45" fmla="*/ 755650 h 1774825"/>
                    <a:gd name="connsiteX46" fmla="*/ 146048 w 1261744"/>
                    <a:gd name="connsiteY46" fmla="*/ 593725 h 1774825"/>
                    <a:gd name="connsiteX47" fmla="*/ 200024 w 1261744"/>
                    <a:gd name="connsiteY47" fmla="*/ 558800 h 1774825"/>
                    <a:gd name="connsiteX48" fmla="*/ 231772 w 1261744"/>
                    <a:gd name="connsiteY48" fmla="*/ 454025 h 1774825"/>
                    <a:gd name="connsiteX49" fmla="*/ 279400 w 1261744"/>
                    <a:gd name="connsiteY49" fmla="*/ 441325 h 1774825"/>
                    <a:gd name="connsiteX50" fmla="*/ 339724 w 1261744"/>
                    <a:gd name="connsiteY50" fmla="*/ 400050 h 1774825"/>
                    <a:gd name="connsiteX51" fmla="*/ 393700 w 1261744"/>
                    <a:gd name="connsiteY51" fmla="*/ 441325 h 1774825"/>
                    <a:gd name="connsiteX52" fmla="*/ 450848 w 1261744"/>
                    <a:gd name="connsiteY52" fmla="*/ 444500 h 1774825"/>
                    <a:gd name="connsiteX53" fmla="*/ 536572 w 1261744"/>
                    <a:gd name="connsiteY53" fmla="*/ 339725 h 1774825"/>
                    <a:gd name="connsiteX54" fmla="*/ 501648 w 1261744"/>
                    <a:gd name="connsiteY54" fmla="*/ 276225 h 1774825"/>
                    <a:gd name="connsiteX55" fmla="*/ 527048 w 1261744"/>
                    <a:gd name="connsiteY55" fmla="*/ 247650 h 1774825"/>
                    <a:gd name="connsiteX56" fmla="*/ 584200 w 1261744"/>
                    <a:gd name="connsiteY56" fmla="*/ 247650 h 1774825"/>
                    <a:gd name="connsiteX57" fmla="*/ 660400 w 1261744"/>
                    <a:gd name="connsiteY57" fmla="*/ 130175 h 1774825"/>
                    <a:gd name="connsiteX58" fmla="*/ 765172 w 1261744"/>
                    <a:gd name="connsiteY58" fmla="*/ 0 h 1774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1261744" h="1774825">
                      <a:moveTo>
                        <a:pt x="765172" y="0"/>
                      </a:moveTo>
                      <a:lnTo>
                        <a:pt x="825500" y="12700"/>
                      </a:lnTo>
                      <a:lnTo>
                        <a:pt x="879476" y="66675"/>
                      </a:lnTo>
                      <a:lnTo>
                        <a:pt x="873124" y="111125"/>
                      </a:lnTo>
                      <a:lnTo>
                        <a:pt x="898524" y="142875"/>
                      </a:lnTo>
                      <a:lnTo>
                        <a:pt x="977900" y="136525"/>
                      </a:lnTo>
                      <a:lnTo>
                        <a:pt x="1079500" y="101600"/>
                      </a:lnTo>
                      <a:lnTo>
                        <a:pt x="1120772" y="130175"/>
                      </a:lnTo>
                      <a:lnTo>
                        <a:pt x="1182928" y="152168"/>
                      </a:lnTo>
                      <a:lnTo>
                        <a:pt x="1200784" y="205740"/>
                      </a:lnTo>
                      <a:lnTo>
                        <a:pt x="1200784" y="281940"/>
                      </a:lnTo>
                      <a:lnTo>
                        <a:pt x="1261744" y="487680"/>
                      </a:lnTo>
                      <a:lnTo>
                        <a:pt x="1200784" y="533400"/>
                      </a:lnTo>
                      <a:lnTo>
                        <a:pt x="1101724" y="457200"/>
                      </a:lnTo>
                      <a:lnTo>
                        <a:pt x="987424" y="525780"/>
                      </a:lnTo>
                      <a:lnTo>
                        <a:pt x="995044" y="701040"/>
                      </a:lnTo>
                      <a:lnTo>
                        <a:pt x="1155064" y="792480"/>
                      </a:lnTo>
                      <a:lnTo>
                        <a:pt x="1033144" y="998220"/>
                      </a:lnTo>
                      <a:lnTo>
                        <a:pt x="956944" y="1059180"/>
                      </a:lnTo>
                      <a:lnTo>
                        <a:pt x="1063624" y="1165860"/>
                      </a:lnTo>
                      <a:lnTo>
                        <a:pt x="1101724" y="1356360"/>
                      </a:lnTo>
                      <a:lnTo>
                        <a:pt x="987424" y="1562100"/>
                      </a:lnTo>
                      <a:lnTo>
                        <a:pt x="804544" y="1729740"/>
                      </a:lnTo>
                      <a:lnTo>
                        <a:pt x="807212" y="1733296"/>
                      </a:lnTo>
                      <a:lnTo>
                        <a:pt x="803276" y="1733550"/>
                      </a:lnTo>
                      <a:lnTo>
                        <a:pt x="774700" y="1679575"/>
                      </a:lnTo>
                      <a:lnTo>
                        <a:pt x="682624" y="1625600"/>
                      </a:lnTo>
                      <a:lnTo>
                        <a:pt x="654048" y="1657350"/>
                      </a:lnTo>
                      <a:lnTo>
                        <a:pt x="596900" y="1641475"/>
                      </a:lnTo>
                      <a:lnTo>
                        <a:pt x="511172" y="1695450"/>
                      </a:lnTo>
                      <a:lnTo>
                        <a:pt x="406400" y="1638300"/>
                      </a:lnTo>
                      <a:lnTo>
                        <a:pt x="393700" y="1676400"/>
                      </a:lnTo>
                      <a:lnTo>
                        <a:pt x="342900" y="1676400"/>
                      </a:lnTo>
                      <a:lnTo>
                        <a:pt x="279400" y="1657350"/>
                      </a:lnTo>
                      <a:lnTo>
                        <a:pt x="257172" y="1714500"/>
                      </a:lnTo>
                      <a:lnTo>
                        <a:pt x="209548" y="1774825"/>
                      </a:lnTo>
                      <a:lnTo>
                        <a:pt x="107948" y="1717675"/>
                      </a:lnTo>
                      <a:lnTo>
                        <a:pt x="101600" y="1625600"/>
                      </a:lnTo>
                      <a:lnTo>
                        <a:pt x="9524" y="1584325"/>
                      </a:lnTo>
                      <a:lnTo>
                        <a:pt x="0" y="1428750"/>
                      </a:lnTo>
                      <a:lnTo>
                        <a:pt x="73024" y="1311275"/>
                      </a:lnTo>
                      <a:lnTo>
                        <a:pt x="85260" y="1097123"/>
                      </a:lnTo>
                      <a:lnTo>
                        <a:pt x="125412" y="1052513"/>
                      </a:lnTo>
                      <a:lnTo>
                        <a:pt x="139700" y="923925"/>
                      </a:lnTo>
                      <a:lnTo>
                        <a:pt x="36400" y="799969"/>
                      </a:lnTo>
                      <a:lnTo>
                        <a:pt x="133348" y="755650"/>
                      </a:lnTo>
                      <a:lnTo>
                        <a:pt x="146048" y="593725"/>
                      </a:lnTo>
                      <a:lnTo>
                        <a:pt x="200024" y="558800"/>
                      </a:lnTo>
                      <a:lnTo>
                        <a:pt x="231772" y="454025"/>
                      </a:lnTo>
                      <a:lnTo>
                        <a:pt x="279400" y="441325"/>
                      </a:lnTo>
                      <a:lnTo>
                        <a:pt x="339724" y="400050"/>
                      </a:lnTo>
                      <a:lnTo>
                        <a:pt x="393700" y="441325"/>
                      </a:lnTo>
                      <a:lnTo>
                        <a:pt x="450848" y="444500"/>
                      </a:lnTo>
                      <a:lnTo>
                        <a:pt x="536572" y="339725"/>
                      </a:lnTo>
                      <a:lnTo>
                        <a:pt x="501648" y="276225"/>
                      </a:lnTo>
                      <a:lnTo>
                        <a:pt x="527048" y="247650"/>
                      </a:lnTo>
                      <a:lnTo>
                        <a:pt x="584200" y="247650"/>
                      </a:lnTo>
                      <a:lnTo>
                        <a:pt x="660400" y="130175"/>
                      </a:lnTo>
                      <a:lnTo>
                        <a:pt x="7651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9116E5B3-24BD-4A03-B160-576F02D180D1}"/>
                    </a:ext>
                  </a:extLst>
                </p:cNvPr>
                <p:cNvSpPr/>
                <p:nvPr/>
              </p:nvSpPr>
              <p:spPr>
                <a:xfrm>
                  <a:off x="41353740" y="11477896"/>
                  <a:ext cx="863440" cy="843645"/>
                </a:xfrm>
                <a:custGeom>
                  <a:avLst/>
                  <a:gdLst>
                    <a:gd name="connsiteX0" fmla="*/ 766356 w 863440"/>
                    <a:gd name="connsiteY0" fmla="*/ 0 h 843645"/>
                    <a:gd name="connsiteX1" fmla="*/ 818196 w 863440"/>
                    <a:gd name="connsiteY1" fmla="*/ 37830 h 843645"/>
                    <a:gd name="connsiteX2" fmla="*/ 820428 w 863440"/>
                    <a:gd name="connsiteY2" fmla="*/ 37384 h 843645"/>
                    <a:gd name="connsiteX3" fmla="*/ 806292 w 863440"/>
                    <a:gd name="connsiteY3" fmla="*/ 106885 h 843645"/>
                    <a:gd name="connsiteX4" fmla="*/ 789624 w 863440"/>
                    <a:gd name="connsiteY4" fmla="*/ 128317 h 843645"/>
                    <a:gd name="connsiteX5" fmla="*/ 732472 w 863440"/>
                    <a:gd name="connsiteY5" fmla="*/ 161654 h 843645"/>
                    <a:gd name="connsiteX6" fmla="*/ 718184 w 863440"/>
                    <a:gd name="connsiteY6" fmla="*/ 240235 h 843645"/>
                    <a:gd name="connsiteX7" fmla="*/ 741996 w 863440"/>
                    <a:gd name="connsiteY7" fmla="*/ 249760 h 843645"/>
                    <a:gd name="connsiteX8" fmla="*/ 756284 w 863440"/>
                    <a:gd name="connsiteY8" fmla="*/ 290242 h 843645"/>
                    <a:gd name="connsiteX9" fmla="*/ 722948 w 863440"/>
                    <a:gd name="connsiteY9" fmla="*/ 354535 h 843645"/>
                    <a:gd name="connsiteX10" fmla="*/ 703900 w 863440"/>
                    <a:gd name="connsiteY10" fmla="*/ 466454 h 843645"/>
                    <a:gd name="connsiteX11" fmla="*/ 777716 w 863440"/>
                    <a:gd name="connsiteY11" fmla="*/ 537892 h 843645"/>
                    <a:gd name="connsiteX12" fmla="*/ 863440 w 863440"/>
                    <a:gd name="connsiteY12" fmla="*/ 583135 h 843645"/>
                    <a:gd name="connsiteX13" fmla="*/ 849156 w 863440"/>
                    <a:gd name="connsiteY13" fmla="*/ 661717 h 843645"/>
                    <a:gd name="connsiteX14" fmla="*/ 775844 w 863440"/>
                    <a:gd name="connsiteY14" fmla="*/ 730031 h 843645"/>
                    <a:gd name="connsiteX15" fmla="*/ 685800 w 863440"/>
                    <a:gd name="connsiteY15" fmla="*/ 676005 h 843645"/>
                    <a:gd name="connsiteX16" fmla="*/ 495300 w 863440"/>
                    <a:gd name="connsiteY16" fmla="*/ 714105 h 843645"/>
                    <a:gd name="connsiteX17" fmla="*/ 495300 w 863440"/>
                    <a:gd name="connsiteY17" fmla="*/ 805545 h 843645"/>
                    <a:gd name="connsiteX18" fmla="*/ 373380 w 863440"/>
                    <a:gd name="connsiteY18" fmla="*/ 820785 h 843645"/>
                    <a:gd name="connsiteX19" fmla="*/ 335280 w 863440"/>
                    <a:gd name="connsiteY19" fmla="*/ 820785 h 843645"/>
                    <a:gd name="connsiteX20" fmla="*/ 175260 w 863440"/>
                    <a:gd name="connsiteY20" fmla="*/ 843645 h 843645"/>
                    <a:gd name="connsiteX21" fmla="*/ 129540 w 863440"/>
                    <a:gd name="connsiteY21" fmla="*/ 782685 h 843645"/>
                    <a:gd name="connsiteX22" fmla="*/ 129540 w 863440"/>
                    <a:gd name="connsiteY22" fmla="*/ 660765 h 843645"/>
                    <a:gd name="connsiteX23" fmla="*/ 53340 w 863440"/>
                    <a:gd name="connsiteY23" fmla="*/ 637905 h 843645"/>
                    <a:gd name="connsiteX24" fmla="*/ 30480 w 863440"/>
                    <a:gd name="connsiteY24" fmla="*/ 538845 h 843645"/>
                    <a:gd name="connsiteX25" fmla="*/ 53340 w 863440"/>
                    <a:gd name="connsiteY25" fmla="*/ 455025 h 843645"/>
                    <a:gd name="connsiteX26" fmla="*/ 0 w 863440"/>
                    <a:gd name="connsiteY26" fmla="*/ 424545 h 843645"/>
                    <a:gd name="connsiteX27" fmla="*/ 0 w 863440"/>
                    <a:gd name="connsiteY27" fmla="*/ 264525 h 843645"/>
                    <a:gd name="connsiteX28" fmla="*/ 83820 w 863440"/>
                    <a:gd name="connsiteY28" fmla="*/ 355965 h 843645"/>
                    <a:gd name="connsiteX29" fmla="*/ 160020 w 863440"/>
                    <a:gd name="connsiteY29" fmla="*/ 363585 h 843645"/>
                    <a:gd name="connsiteX30" fmla="*/ 251460 w 863440"/>
                    <a:gd name="connsiteY30" fmla="*/ 401685 h 843645"/>
                    <a:gd name="connsiteX31" fmla="*/ 304800 w 863440"/>
                    <a:gd name="connsiteY31" fmla="*/ 455025 h 843645"/>
                    <a:gd name="connsiteX32" fmla="*/ 480060 w 863440"/>
                    <a:gd name="connsiteY32" fmla="*/ 401685 h 843645"/>
                    <a:gd name="connsiteX33" fmla="*/ 609600 w 863440"/>
                    <a:gd name="connsiteY33" fmla="*/ 256905 h 843645"/>
                    <a:gd name="connsiteX34" fmla="*/ 762000 w 863440"/>
                    <a:gd name="connsiteY34" fmla="*/ 13065 h 843645"/>
                    <a:gd name="connsiteX35" fmla="*/ 766356 w 863440"/>
                    <a:gd name="connsiteY35" fmla="*/ 0 h 843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863440" h="843645">
                      <a:moveTo>
                        <a:pt x="766356" y="0"/>
                      </a:moveTo>
                      <a:lnTo>
                        <a:pt x="818196" y="37830"/>
                      </a:lnTo>
                      <a:lnTo>
                        <a:pt x="820428" y="37384"/>
                      </a:lnTo>
                      <a:lnTo>
                        <a:pt x="806292" y="106885"/>
                      </a:lnTo>
                      <a:cubicBezTo>
                        <a:pt x="791332" y="126833"/>
                        <a:pt x="797616" y="120321"/>
                        <a:pt x="789624" y="128317"/>
                      </a:cubicBezTo>
                      <a:lnTo>
                        <a:pt x="732472" y="161654"/>
                      </a:lnTo>
                      <a:lnTo>
                        <a:pt x="718184" y="240235"/>
                      </a:lnTo>
                      <a:lnTo>
                        <a:pt x="741996" y="249760"/>
                      </a:lnTo>
                      <a:lnTo>
                        <a:pt x="756284" y="290242"/>
                      </a:lnTo>
                      <a:lnTo>
                        <a:pt x="722948" y="354535"/>
                      </a:lnTo>
                      <a:lnTo>
                        <a:pt x="703900" y="466454"/>
                      </a:lnTo>
                      <a:lnTo>
                        <a:pt x="777716" y="537892"/>
                      </a:lnTo>
                      <a:lnTo>
                        <a:pt x="863440" y="583135"/>
                      </a:lnTo>
                      <a:lnTo>
                        <a:pt x="849156" y="661717"/>
                      </a:lnTo>
                      <a:lnTo>
                        <a:pt x="775844" y="730031"/>
                      </a:lnTo>
                      <a:lnTo>
                        <a:pt x="685800" y="676005"/>
                      </a:lnTo>
                      <a:lnTo>
                        <a:pt x="495300" y="714105"/>
                      </a:lnTo>
                      <a:lnTo>
                        <a:pt x="495300" y="805545"/>
                      </a:lnTo>
                      <a:lnTo>
                        <a:pt x="373380" y="820785"/>
                      </a:lnTo>
                      <a:lnTo>
                        <a:pt x="335280" y="820785"/>
                      </a:lnTo>
                      <a:lnTo>
                        <a:pt x="175260" y="843645"/>
                      </a:lnTo>
                      <a:lnTo>
                        <a:pt x="129540" y="782685"/>
                      </a:lnTo>
                      <a:lnTo>
                        <a:pt x="129540" y="660765"/>
                      </a:lnTo>
                      <a:lnTo>
                        <a:pt x="53340" y="637905"/>
                      </a:lnTo>
                      <a:lnTo>
                        <a:pt x="30480" y="538845"/>
                      </a:lnTo>
                      <a:lnTo>
                        <a:pt x="53340" y="455025"/>
                      </a:lnTo>
                      <a:lnTo>
                        <a:pt x="0" y="424545"/>
                      </a:lnTo>
                      <a:lnTo>
                        <a:pt x="0" y="264525"/>
                      </a:lnTo>
                      <a:lnTo>
                        <a:pt x="83820" y="355965"/>
                      </a:lnTo>
                      <a:lnTo>
                        <a:pt x="160020" y="363585"/>
                      </a:lnTo>
                      <a:lnTo>
                        <a:pt x="251460" y="401685"/>
                      </a:lnTo>
                      <a:lnTo>
                        <a:pt x="304800" y="455025"/>
                      </a:lnTo>
                      <a:lnTo>
                        <a:pt x="480060" y="401685"/>
                      </a:lnTo>
                      <a:lnTo>
                        <a:pt x="609600" y="256905"/>
                      </a:lnTo>
                      <a:lnTo>
                        <a:pt x="762000" y="13065"/>
                      </a:lnTo>
                      <a:lnTo>
                        <a:pt x="7663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742D64E6-71B9-4812-B44F-84294755D13A}"/>
                    </a:ext>
                  </a:extLst>
                </p:cNvPr>
                <p:cNvSpPr/>
                <p:nvPr/>
              </p:nvSpPr>
              <p:spPr>
                <a:xfrm>
                  <a:off x="42596216" y="9972225"/>
                  <a:ext cx="766348" cy="838650"/>
                </a:xfrm>
                <a:custGeom>
                  <a:avLst/>
                  <a:gdLst>
                    <a:gd name="connsiteX0" fmla="*/ 0 w 766348"/>
                    <a:gd name="connsiteY0" fmla="*/ 0 h 838650"/>
                    <a:gd name="connsiteX1" fmla="*/ 7204 w 766348"/>
                    <a:gd name="connsiteY1" fmla="*/ 25216 h 838650"/>
                    <a:gd name="connsiteX2" fmla="*/ 312004 w 766348"/>
                    <a:gd name="connsiteY2" fmla="*/ 17596 h 838650"/>
                    <a:gd name="connsiteX3" fmla="*/ 388204 w 766348"/>
                    <a:gd name="connsiteY3" fmla="*/ 48076 h 838650"/>
                    <a:gd name="connsiteX4" fmla="*/ 563464 w 766348"/>
                    <a:gd name="connsiteY4" fmla="*/ 17596 h 838650"/>
                    <a:gd name="connsiteX5" fmla="*/ 715864 w 766348"/>
                    <a:gd name="connsiteY5" fmla="*/ 25216 h 838650"/>
                    <a:gd name="connsiteX6" fmla="*/ 716588 w 766348"/>
                    <a:gd name="connsiteY6" fmla="*/ 22860 h 838650"/>
                    <a:gd name="connsiteX7" fmla="*/ 709196 w 766348"/>
                    <a:gd name="connsiteY7" fmla="*/ 276676 h 838650"/>
                    <a:gd name="connsiteX8" fmla="*/ 766348 w 766348"/>
                    <a:gd name="connsiteY8" fmla="*/ 324301 h 838650"/>
                    <a:gd name="connsiteX9" fmla="*/ 756824 w 766348"/>
                    <a:gd name="connsiteY9" fmla="*/ 371926 h 838650"/>
                    <a:gd name="connsiteX10" fmla="*/ 759288 w 766348"/>
                    <a:gd name="connsiteY10" fmla="*/ 373621 h 838650"/>
                    <a:gd name="connsiteX11" fmla="*/ 699672 w 766348"/>
                    <a:gd name="connsiteY11" fmla="*/ 462413 h 838650"/>
                    <a:gd name="connsiteX12" fmla="*/ 699672 w 766348"/>
                    <a:gd name="connsiteY12" fmla="*/ 519563 h 838650"/>
                    <a:gd name="connsiteX13" fmla="*/ 675860 w 766348"/>
                    <a:gd name="connsiteY13" fmla="*/ 548138 h 838650"/>
                    <a:gd name="connsiteX14" fmla="*/ 690148 w 766348"/>
                    <a:gd name="connsiteY14" fmla="*/ 695775 h 838650"/>
                    <a:gd name="connsiteX15" fmla="*/ 625852 w 766348"/>
                    <a:gd name="connsiteY15" fmla="*/ 786263 h 838650"/>
                    <a:gd name="connsiteX16" fmla="*/ 561560 w 766348"/>
                    <a:gd name="connsiteY16" fmla="*/ 786263 h 838650"/>
                    <a:gd name="connsiteX17" fmla="*/ 528224 w 766348"/>
                    <a:gd name="connsiteY17" fmla="*/ 838650 h 838650"/>
                    <a:gd name="connsiteX18" fmla="*/ 402016 w 766348"/>
                    <a:gd name="connsiteY18" fmla="*/ 791025 h 838650"/>
                    <a:gd name="connsiteX19" fmla="*/ 366296 w 766348"/>
                    <a:gd name="connsiteY19" fmla="*/ 743400 h 838650"/>
                    <a:gd name="connsiteX20" fmla="*/ 366296 w 766348"/>
                    <a:gd name="connsiteY20" fmla="*/ 629100 h 838650"/>
                    <a:gd name="connsiteX21" fmla="*/ 330576 w 766348"/>
                    <a:gd name="connsiteY21" fmla="*/ 607669 h 838650"/>
                    <a:gd name="connsiteX22" fmla="*/ 306764 w 766348"/>
                    <a:gd name="connsiteY22" fmla="*/ 586238 h 838650"/>
                    <a:gd name="connsiteX23" fmla="*/ 306764 w 766348"/>
                    <a:gd name="connsiteY23" fmla="*/ 548138 h 838650"/>
                    <a:gd name="connsiteX24" fmla="*/ 275808 w 766348"/>
                    <a:gd name="connsiteY24" fmla="*/ 529088 h 838650"/>
                    <a:gd name="connsiteX25" fmla="*/ 275808 w 766348"/>
                    <a:gd name="connsiteY25" fmla="*/ 393356 h 838650"/>
                    <a:gd name="connsiteX26" fmla="*/ 156748 w 766348"/>
                    <a:gd name="connsiteY26" fmla="*/ 283819 h 838650"/>
                    <a:gd name="connsiteX27" fmla="*/ 141244 w 766348"/>
                    <a:gd name="connsiteY27" fmla="*/ 273763 h 838650"/>
                    <a:gd name="connsiteX28" fmla="*/ 137696 w 766348"/>
                    <a:gd name="connsiteY28" fmla="*/ 195714 h 838650"/>
                    <a:gd name="connsiteX29" fmla="*/ 18632 w 766348"/>
                    <a:gd name="connsiteY29" fmla="*/ 162376 h 838650"/>
                    <a:gd name="connsiteX30" fmla="*/ 0 w 766348"/>
                    <a:gd name="connsiteY30" fmla="*/ 0 h 838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766348" h="838650">
                      <a:moveTo>
                        <a:pt x="0" y="0"/>
                      </a:moveTo>
                      <a:lnTo>
                        <a:pt x="7204" y="25216"/>
                      </a:lnTo>
                      <a:lnTo>
                        <a:pt x="312004" y="17596"/>
                      </a:lnTo>
                      <a:lnTo>
                        <a:pt x="388204" y="48076"/>
                      </a:lnTo>
                      <a:lnTo>
                        <a:pt x="563464" y="17596"/>
                      </a:lnTo>
                      <a:lnTo>
                        <a:pt x="715864" y="25216"/>
                      </a:lnTo>
                      <a:lnTo>
                        <a:pt x="716588" y="22860"/>
                      </a:lnTo>
                      <a:lnTo>
                        <a:pt x="709196" y="276676"/>
                      </a:lnTo>
                      <a:lnTo>
                        <a:pt x="766348" y="324301"/>
                      </a:lnTo>
                      <a:lnTo>
                        <a:pt x="756824" y="371926"/>
                      </a:lnTo>
                      <a:lnTo>
                        <a:pt x="759288" y="373621"/>
                      </a:lnTo>
                      <a:lnTo>
                        <a:pt x="699672" y="462413"/>
                      </a:lnTo>
                      <a:lnTo>
                        <a:pt x="699672" y="519563"/>
                      </a:lnTo>
                      <a:lnTo>
                        <a:pt x="675860" y="548138"/>
                      </a:lnTo>
                      <a:lnTo>
                        <a:pt x="690148" y="695775"/>
                      </a:lnTo>
                      <a:lnTo>
                        <a:pt x="625852" y="786263"/>
                      </a:lnTo>
                      <a:lnTo>
                        <a:pt x="561560" y="786263"/>
                      </a:lnTo>
                      <a:lnTo>
                        <a:pt x="528224" y="838650"/>
                      </a:lnTo>
                      <a:lnTo>
                        <a:pt x="402016" y="791025"/>
                      </a:lnTo>
                      <a:lnTo>
                        <a:pt x="366296" y="743400"/>
                      </a:lnTo>
                      <a:lnTo>
                        <a:pt x="366296" y="629100"/>
                      </a:lnTo>
                      <a:lnTo>
                        <a:pt x="330576" y="607669"/>
                      </a:lnTo>
                      <a:lnTo>
                        <a:pt x="306764" y="586238"/>
                      </a:lnTo>
                      <a:lnTo>
                        <a:pt x="306764" y="548138"/>
                      </a:lnTo>
                      <a:lnTo>
                        <a:pt x="275808" y="529088"/>
                      </a:lnTo>
                      <a:lnTo>
                        <a:pt x="275808" y="393356"/>
                      </a:lnTo>
                      <a:lnTo>
                        <a:pt x="156748" y="283819"/>
                      </a:lnTo>
                      <a:lnTo>
                        <a:pt x="141244" y="273763"/>
                      </a:lnTo>
                      <a:lnTo>
                        <a:pt x="137696" y="195714"/>
                      </a:lnTo>
                      <a:lnTo>
                        <a:pt x="18632" y="16237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78F157E0-94E9-447B-B201-03D8BB43F8EC}"/>
                    </a:ext>
                  </a:extLst>
                </p:cNvPr>
                <p:cNvSpPr/>
                <p:nvPr/>
              </p:nvSpPr>
              <p:spPr>
                <a:xfrm>
                  <a:off x="44405552" y="10050781"/>
                  <a:ext cx="925828" cy="1874288"/>
                </a:xfrm>
                <a:custGeom>
                  <a:avLst/>
                  <a:gdLst>
                    <a:gd name="connsiteX0" fmla="*/ 864868 w 925828"/>
                    <a:gd name="connsiteY0" fmla="*/ 0 h 1874288"/>
                    <a:gd name="connsiteX1" fmla="*/ 857248 w 925828"/>
                    <a:gd name="connsiteY1" fmla="*/ 60960 h 1874288"/>
                    <a:gd name="connsiteX2" fmla="*/ 895348 w 925828"/>
                    <a:gd name="connsiteY2" fmla="*/ 121920 h 1874288"/>
                    <a:gd name="connsiteX3" fmla="*/ 925828 w 925828"/>
                    <a:gd name="connsiteY3" fmla="*/ 274320 h 1874288"/>
                    <a:gd name="connsiteX4" fmla="*/ 895348 w 925828"/>
                    <a:gd name="connsiteY4" fmla="*/ 335280 h 1874288"/>
                    <a:gd name="connsiteX5" fmla="*/ 842008 w 925828"/>
                    <a:gd name="connsiteY5" fmla="*/ 320040 h 1874288"/>
                    <a:gd name="connsiteX6" fmla="*/ 796288 w 925828"/>
                    <a:gd name="connsiteY6" fmla="*/ 426720 h 1874288"/>
                    <a:gd name="connsiteX7" fmla="*/ 796288 w 925828"/>
                    <a:gd name="connsiteY7" fmla="*/ 487680 h 1874288"/>
                    <a:gd name="connsiteX8" fmla="*/ 742948 w 925828"/>
                    <a:gd name="connsiteY8" fmla="*/ 533400 h 1874288"/>
                    <a:gd name="connsiteX9" fmla="*/ 796288 w 925828"/>
                    <a:gd name="connsiteY9" fmla="*/ 594360 h 1874288"/>
                    <a:gd name="connsiteX10" fmla="*/ 765808 w 925828"/>
                    <a:gd name="connsiteY10" fmla="*/ 701040 h 1874288"/>
                    <a:gd name="connsiteX11" fmla="*/ 765808 w 925828"/>
                    <a:gd name="connsiteY11" fmla="*/ 784860 h 1874288"/>
                    <a:gd name="connsiteX12" fmla="*/ 643888 w 925828"/>
                    <a:gd name="connsiteY12" fmla="*/ 822960 h 1874288"/>
                    <a:gd name="connsiteX13" fmla="*/ 590548 w 925828"/>
                    <a:gd name="connsiteY13" fmla="*/ 967740 h 1874288"/>
                    <a:gd name="connsiteX14" fmla="*/ 514348 w 925828"/>
                    <a:gd name="connsiteY14" fmla="*/ 1013460 h 1874288"/>
                    <a:gd name="connsiteX15" fmla="*/ 582928 w 925828"/>
                    <a:gd name="connsiteY15" fmla="*/ 1089660 h 1874288"/>
                    <a:gd name="connsiteX16" fmla="*/ 521968 w 925828"/>
                    <a:gd name="connsiteY16" fmla="*/ 1150620 h 1874288"/>
                    <a:gd name="connsiteX17" fmla="*/ 582928 w 925828"/>
                    <a:gd name="connsiteY17" fmla="*/ 1280160 h 1874288"/>
                    <a:gd name="connsiteX18" fmla="*/ 567688 w 925828"/>
                    <a:gd name="connsiteY18" fmla="*/ 1325880 h 1874288"/>
                    <a:gd name="connsiteX19" fmla="*/ 453388 w 925828"/>
                    <a:gd name="connsiteY19" fmla="*/ 1394460 h 1874288"/>
                    <a:gd name="connsiteX20" fmla="*/ 499108 w 925828"/>
                    <a:gd name="connsiteY20" fmla="*/ 1501140 h 1874288"/>
                    <a:gd name="connsiteX21" fmla="*/ 468628 w 925828"/>
                    <a:gd name="connsiteY21" fmla="*/ 1836420 h 1874288"/>
                    <a:gd name="connsiteX22" fmla="*/ 481252 w 925828"/>
                    <a:gd name="connsiteY22" fmla="*/ 1874288 h 1874288"/>
                    <a:gd name="connsiteX23" fmla="*/ 419096 w 925828"/>
                    <a:gd name="connsiteY23" fmla="*/ 1852295 h 1874288"/>
                    <a:gd name="connsiteX24" fmla="*/ 377824 w 925828"/>
                    <a:gd name="connsiteY24" fmla="*/ 1823720 h 1874288"/>
                    <a:gd name="connsiteX25" fmla="*/ 276224 w 925828"/>
                    <a:gd name="connsiteY25" fmla="*/ 1858645 h 1874288"/>
                    <a:gd name="connsiteX26" fmla="*/ 196848 w 925828"/>
                    <a:gd name="connsiteY26" fmla="*/ 1864995 h 1874288"/>
                    <a:gd name="connsiteX27" fmla="*/ 171448 w 925828"/>
                    <a:gd name="connsiteY27" fmla="*/ 1833245 h 1874288"/>
                    <a:gd name="connsiteX28" fmla="*/ 177800 w 925828"/>
                    <a:gd name="connsiteY28" fmla="*/ 1788795 h 1874288"/>
                    <a:gd name="connsiteX29" fmla="*/ 123824 w 925828"/>
                    <a:gd name="connsiteY29" fmla="*/ 1734820 h 1874288"/>
                    <a:gd name="connsiteX30" fmla="*/ 107140 w 925828"/>
                    <a:gd name="connsiteY30" fmla="*/ 1731308 h 1874288"/>
                    <a:gd name="connsiteX31" fmla="*/ 88896 w 925828"/>
                    <a:gd name="connsiteY31" fmla="*/ 1664969 h 1874288"/>
                    <a:gd name="connsiteX32" fmla="*/ 3172 w 925828"/>
                    <a:gd name="connsiteY32" fmla="*/ 1604644 h 1874288"/>
                    <a:gd name="connsiteX33" fmla="*/ 22224 w 925828"/>
                    <a:gd name="connsiteY33" fmla="*/ 1483994 h 1874288"/>
                    <a:gd name="connsiteX34" fmla="*/ 20664 w 925828"/>
                    <a:gd name="connsiteY34" fmla="*/ 1480766 h 1874288"/>
                    <a:gd name="connsiteX35" fmla="*/ 47624 w 925828"/>
                    <a:gd name="connsiteY35" fmla="*/ 1426845 h 1874288"/>
                    <a:gd name="connsiteX36" fmla="*/ 47624 w 925828"/>
                    <a:gd name="connsiteY36" fmla="*/ 1222058 h 1874288"/>
                    <a:gd name="connsiteX37" fmla="*/ 157160 w 925828"/>
                    <a:gd name="connsiteY37" fmla="*/ 1112520 h 1874288"/>
                    <a:gd name="connsiteX38" fmla="*/ 23812 w 925828"/>
                    <a:gd name="connsiteY38" fmla="*/ 1069658 h 1874288"/>
                    <a:gd name="connsiteX39" fmla="*/ 0 w 925828"/>
                    <a:gd name="connsiteY39" fmla="*/ 974408 h 1874288"/>
                    <a:gd name="connsiteX40" fmla="*/ 9524 w 925828"/>
                    <a:gd name="connsiteY40" fmla="*/ 922020 h 1874288"/>
                    <a:gd name="connsiteX41" fmla="*/ 90488 w 925828"/>
                    <a:gd name="connsiteY41" fmla="*/ 964883 h 1874288"/>
                    <a:gd name="connsiteX42" fmla="*/ 90488 w 925828"/>
                    <a:gd name="connsiteY42" fmla="*/ 883920 h 1874288"/>
                    <a:gd name="connsiteX43" fmla="*/ 42860 w 925828"/>
                    <a:gd name="connsiteY43" fmla="*/ 841058 h 1874288"/>
                    <a:gd name="connsiteX44" fmla="*/ 114296 w 925828"/>
                    <a:gd name="connsiteY44" fmla="*/ 788670 h 1874288"/>
                    <a:gd name="connsiteX45" fmla="*/ 85724 w 925828"/>
                    <a:gd name="connsiteY45" fmla="*/ 698183 h 1874288"/>
                    <a:gd name="connsiteX46" fmla="*/ 66672 w 925828"/>
                    <a:gd name="connsiteY46" fmla="*/ 579120 h 1874288"/>
                    <a:gd name="connsiteX47" fmla="*/ 66252 w 925828"/>
                    <a:gd name="connsiteY47" fmla="*/ 567342 h 1874288"/>
                    <a:gd name="connsiteX48" fmla="*/ 142872 w 925828"/>
                    <a:gd name="connsiteY48" fmla="*/ 556894 h 1874288"/>
                    <a:gd name="connsiteX49" fmla="*/ 180972 w 925828"/>
                    <a:gd name="connsiteY49" fmla="*/ 585469 h 1874288"/>
                    <a:gd name="connsiteX50" fmla="*/ 231772 w 925828"/>
                    <a:gd name="connsiteY50" fmla="*/ 541019 h 1874288"/>
                    <a:gd name="connsiteX51" fmla="*/ 234948 w 925828"/>
                    <a:gd name="connsiteY51" fmla="*/ 439419 h 1874288"/>
                    <a:gd name="connsiteX52" fmla="*/ 276224 w 925828"/>
                    <a:gd name="connsiteY52" fmla="*/ 394969 h 1874288"/>
                    <a:gd name="connsiteX53" fmla="*/ 285748 w 925828"/>
                    <a:gd name="connsiteY53" fmla="*/ 287019 h 1874288"/>
                    <a:gd name="connsiteX54" fmla="*/ 346072 w 925828"/>
                    <a:gd name="connsiteY54" fmla="*/ 258444 h 1874288"/>
                    <a:gd name="connsiteX55" fmla="*/ 390524 w 925828"/>
                    <a:gd name="connsiteY55" fmla="*/ 147319 h 1874288"/>
                    <a:gd name="connsiteX56" fmla="*/ 355600 w 925828"/>
                    <a:gd name="connsiteY56" fmla="*/ 115569 h 1874288"/>
                    <a:gd name="connsiteX57" fmla="*/ 415924 w 925828"/>
                    <a:gd name="connsiteY57" fmla="*/ 10794 h 1874288"/>
                    <a:gd name="connsiteX58" fmla="*/ 463548 w 925828"/>
                    <a:gd name="connsiteY58" fmla="*/ 7619 h 1874288"/>
                    <a:gd name="connsiteX59" fmla="*/ 485772 w 925828"/>
                    <a:gd name="connsiteY59" fmla="*/ 55244 h 1874288"/>
                    <a:gd name="connsiteX60" fmla="*/ 514348 w 925828"/>
                    <a:gd name="connsiteY60" fmla="*/ 102869 h 1874288"/>
                    <a:gd name="connsiteX61" fmla="*/ 596896 w 925828"/>
                    <a:gd name="connsiteY61" fmla="*/ 52069 h 1874288"/>
                    <a:gd name="connsiteX62" fmla="*/ 604292 w 925828"/>
                    <a:gd name="connsiteY62" fmla="*/ 14476 h 1874288"/>
                    <a:gd name="connsiteX63" fmla="*/ 864868 w 925828"/>
                    <a:gd name="connsiteY63" fmla="*/ 0 h 1874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925828" h="1874288">
                      <a:moveTo>
                        <a:pt x="864868" y="0"/>
                      </a:moveTo>
                      <a:lnTo>
                        <a:pt x="857248" y="60960"/>
                      </a:lnTo>
                      <a:lnTo>
                        <a:pt x="895348" y="121920"/>
                      </a:lnTo>
                      <a:lnTo>
                        <a:pt x="925828" y="274320"/>
                      </a:lnTo>
                      <a:lnTo>
                        <a:pt x="895348" y="335280"/>
                      </a:lnTo>
                      <a:lnTo>
                        <a:pt x="842008" y="320040"/>
                      </a:lnTo>
                      <a:lnTo>
                        <a:pt x="796288" y="426720"/>
                      </a:lnTo>
                      <a:lnTo>
                        <a:pt x="796288" y="487680"/>
                      </a:lnTo>
                      <a:lnTo>
                        <a:pt x="742948" y="533400"/>
                      </a:lnTo>
                      <a:lnTo>
                        <a:pt x="796288" y="594360"/>
                      </a:lnTo>
                      <a:lnTo>
                        <a:pt x="765808" y="701040"/>
                      </a:lnTo>
                      <a:lnTo>
                        <a:pt x="765808" y="784860"/>
                      </a:lnTo>
                      <a:lnTo>
                        <a:pt x="643888" y="822960"/>
                      </a:lnTo>
                      <a:lnTo>
                        <a:pt x="590548" y="967740"/>
                      </a:lnTo>
                      <a:lnTo>
                        <a:pt x="514348" y="1013460"/>
                      </a:lnTo>
                      <a:lnTo>
                        <a:pt x="582928" y="1089660"/>
                      </a:lnTo>
                      <a:lnTo>
                        <a:pt x="521968" y="1150620"/>
                      </a:lnTo>
                      <a:lnTo>
                        <a:pt x="582928" y="1280160"/>
                      </a:lnTo>
                      <a:lnTo>
                        <a:pt x="567688" y="1325880"/>
                      </a:lnTo>
                      <a:lnTo>
                        <a:pt x="453388" y="1394460"/>
                      </a:lnTo>
                      <a:lnTo>
                        <a:pt x="499108" y="1501140"/>
                      </a:lnTo>
                      <a:lnTo>
                        <a:pt x="468628" y="1836420"/>
                      </a:lnTo>
                      <a:lnTo>
                        <a:pt x="481252" y="1874288"/>
                      </a:lnTo>
                      <a:lnTo>
                        <a:pt x="419096" y="1852295"/>
                      </a:lnTo>
                      <a:lnTo>
                        <a:pt x="377824" y="1823720"/>
                      </a:lnTo>
                      <a:lnTo>
                        <a:pt x="276224" y="1858645"/>
                      </a:lnTo>
                      <a:lnTo>
                        <a:pt x="196848" y="1864995"/>
                      </a:lnTo>
                      <a:lnTo>
                        <a:pt x="171448" y="1833245"/>
                      </a:lnTo>
                      <a:lnTo>
                        <a:pt x="177800" y="1788795"/>
                      </a:lnTo>
                      <a:lnTo>
                        <a:pt x="123824" y="1734820"/>
                      </a:lnTo>
                      <a:lnTo>
                        <a:pt x="107140" y="1731308"/>
                      </a:lnTo>
                      <a:lnTo>
                        <a:pt x="88896" y="1664969"/>
                      </a:lnTo>
                      <a:lnTo>
                        <a:pt x="3172" y="1604644"/>
                      </a:lnTo>
                      <a:lnTo>
                        <a:pt x="22224" y="1483994"/>
                      </a:lnTo>
                      <a:lnTo>
                        <a:pt x="20664" y="1480766"/>
                      </a:lnTo>
                      <a:lnTo>
                        <a:pt x="47624" y="1426845"/>
                      </a:lnTo>
                      <a:lnTo>
                        <a:pt x="47624" y="1222058"/>
                      </a:lnTo>
                      <a:lnTo>
                        <a:pt x="157160" y="1112520"/>
                      </a:lnTo>
                      <a:lnTo>
                        <a:pt x="23812" y="1069658"/>
                      </a:lnTo>
                      <a:lnTo>
                        <a:pt x="0" y="974408"/>
                      </a:lnTo>
                      <a:lnTo>
                        <a:pt x="9524" y="922020"/>
                      </a:lnTo>
                      <a:lnTo>
                        <a:pt x="90488" y="964883"/>
                      </a:lnTo>
                      <a:lnTo>
                        <a:pt x="90488" y="883920"/>
                      </a:lnTo>
                      <a:lnTo>
                        <a:pt x="42860" y="841058"/>
                      </a:lnTo>
                      <a:lnTo>
                        <a:pt x="114296" y="788670"/>
                      </a:lnTo>
                      <a:lnTo>
                        <a:pt x="85724" y="698183"/>
                      </a:lnTo>
                      <a:lnTo>
                        <a:pt x="66672" y="579120"/>
                      </a:lnTo>
                      <a:lnTo>
                        <a:pt x="66252" y="567342"/>
                      </a:lnTo>
                      <a:lnTo>
                        <a:pt x="142872" y="556894"/>
                      </a:lnTo>
                      <a:lnTo>
                        <a:pt x="180972" y="585469"/>
                      </a:lnTo>
                      <a:lnTo>
                        <a:pt x="231772" y="541019"/>
                      </a:lnTo>
                      <a:cubicBezTo>
                        <a:pt x="232832" y="507152"/>
                        <a:pt x="233888" y="473286"/>
                        <a:pt x="234948" y="439419"/>
                      </a:cubicBezTo>
                      <a:lnTo>
                        <a:pt x="276224" y="394969"/>
                      </a:lnTo>
                      <a:lnTo>
                        <a:pt x="285748" y="287019"/>
                      </a:lnTo>
                      <a:lnTo>
                        <a:pt x="346072" y="258444"/>
                      </a:lnTo>
                      <a:lnTo>
                        <a:pt x="390524" y="147319"/>
                      </a:lnTo>
                      <a:lnTo>
                        <a:pt x="355600" y="115569"/>
                      </a:lnTo>
                      <a:lnTo>
                        <a:pt x="415924" y="10794"/>
                      </a:lnTo>
                      <a:lnTo>
                        <a:pt x="463548" y="7619"/>
                      </a:lnTo>
                      <a:lnTo>
                        <a:pt x="485772" y="55244"/>
                      </a:lnTo>
                      <a:lnTo>
                        <a:pt x="514348" y="102869"/>
                      </a:lnTo>
                      <a:lnTo>
                        <a:pt x="596896" y="52069"/>
                      </a:lnTo>
                      <a:lnTo>
                        <a:pt x="604292" y="14476"/>
                      </a:lnTo>
                      <a:lnTo>
                        <a:pt x="8648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47999053-2C16-43C7-BBAF-E8A7338E6B61}"/>
                    </a:ext>
                  </a:extLst>
                </p:cNvPr>
                <p:cNvSpPr/>
                <p:nvPr/>
              </p:nvSpPr>
              <p:spPr>
                <a:xfrm>
                  <a:off x="44350852" y="9753601"/>
                  <a:ext cx="658992" cy="882649"/>
                </a:xfrm>
                <a:custGeom>
                  <a:avLst/>
                  <a:gdLst>
                    <a:gd name="connsiteX0" fmla="*/ 508088 w 658992"/>
                    <a:gd name="connsiteY0" fmla="*/ 0 h 882649"/>
                    <a:gd name="connsiteX1" fmla="*/ 614768 w 658992"/>
                    <a:gd name="connsiteY1" fmla="*/ 0 h 882649"/>
                    <a:gd name="connsiteX2" fmla="*/ 561428 w 658992"/>
                    <a:gd name="connsiteY2" fmla="*/ 228600 h 882649"/>
                    <a:gd name="connsiteX3" fmla="*/ 645248 w 658992"/>
                    <a:gd name="connsiteY3" fmla="*/ 312420 h 882649"/>
                    <a:gd name="connsiteX4" fmla="*/ 658992 w 658992"/>
                    <a:gd name="connsiteY4" fmla="*/ 311656 h 882649"/>
                    <a:gd name="connsiteX5" fmla="*/ 651596 w 658992"/>
                    <a:gd name="connsiteY5" fmla="*/ 349249 h 882649"/>
                    <a:gd name="connsiteX6" fmla="*/ 569048 w 658992"/>
                    <a:gd name="connsiteY6" fmla="*/ 400049 h 882649"/>
                    <a:gd name="connsiteX7" fmla="*/ 540472 w 658992"/>
                    <a:gd name="connsiteY7" fmla="*/ 352424 h 882649"/>
                    <a:gd name="connsiteX8" fmla="*/ 518248 w 658992"/>
                    <a:gd name="connsiteY8" fmla="*/ 304799 h 882649"/>
                    <a:gd name="connsiteX9" fmla="*/ 470624 w 658992"/>
                    <a:gd name="connsiteY9" fmla="*/ 307974 h 882649"/>
                    <a:gd name="connsiteX10" fmla="*/ 410300 w 658992"/>
                    <a:gd name="connsiteY10" fmla="*/ 412749 h 882649"/>
                    <a:gd name="connsiteX11" fmla="*/ 445224 w 658992"/>
                    <a:gd name="connsiteY11" fmla="*/ 444499 h 882649"/>
                    <a:gd name="connsiteX12" fmla="*/ 400772 w 658992"/>
                    <a:gd name="connsiteY12" fmla="*/ 555624 h 882649"/>
                    <a:gd name="connsiteX13" fmla="*/ 340448 w 658992"/>
                    <a:gd name="connsiteY13" fmla="*/ 584199 h 882649"/>
                    <a:gd name="connsiteX14" fmla="*/ 330924 w 658992"/>
                    <a:gd name="connsiteY14" fmla="*/ 692149 h 882649"/>
                    <a:gd name="connsiteX15" fmla="*/ 289648 w 658992"/>
                    <a:gd name="connsiteY15" fmla="*/ 736599 h 882649"/>
                    <a:gd name="connsiteX16" fmla="*/ 286472 w 658992"/>
                    <a:gd name="connsiteY16" fmla="*/ 838199 h 882649"/>
                    <a:gd name="connsiteX17" fmla="*/ 235672 w 658992"/>
                    <a:gd name="connsiteY17" fmla="*/ 882649 h 882649"/>
                    <a:gd name="connsiteX18" fmla="*/ 197572 w 658992"/>
                    <a:gd name="connsiteY18" fmla="*/ 854074 h 882649"/>
                    <a:gd name="connsiteX19" fmla="*/ 120952 w 658992"/>
                    <a:gd name="connsiteY19" fmla="*/ 864522 h 882649"/>
                    <a:gd name="connsiteX20" fmla="*/ 116612 w 658992"/>
                    <a:gd name="connsiteY20" fmla="*/ 742950 h 882649"/>
                    <a:gd name="connsiteX21" fmla="*/ 135660 w 658992"/>
                    <a:gd name="connsiteY21" fmla="*/ 685800 h 882649"/>
                    <a:gd name="connsiteX22" fmla="*/ 21360 w 658992"/>
                    <a:gd name="connsiteY22" fmla="*/ 495300 h 882649"/>
                    <a:gd name="connsiteX23" fmla="*/ 0 w 658992"/>
                    <a:gd name="connsiteY23" fmla="*/ 340447 h 882649"/>
                    <a:gd name="connsiteX24" fmla="*/ 43268 w 658992"/>
                    <a:gd name="connsiteY24" fmla="*/ 297180 h 882649"/>
                    <a:gd name="connsiteX25" fmla="*/ 96608 w 658992"/>
                    <a:gd name="connsiteY25" fmla="*/ 297180 h 882649"/>
                    <a:gd name="connsiteX26" fmla="*/ 157568 w 658992"/>
                    <a:gd name="connsiteY26" fmla="*/ 342900 h 882649"/>
                    <a:gd name="connsiteX27" fmla="*/ 188048 w 658992"/>
                    <a:gd name="connsiteY27" fmla="*/ 251460 h 882649"/>
                    <a:gd name="connsiteX28" fmla="*/ 279488 w 658992"/>
                    <a:gd name="connsiteY28" fmla="*/ 190500 h 882649"/>
                    <a:gd name="connsiteX29" fmla="*/ 393788 w 658992"/>
                    <a:gd name="connsiteY29" fmla="*/ 220980 h 882649"/>
                    <a:gd name="connsiteX30" fmla="*/ 401408 w 658992"/>
                    <a:gd name="connsiteY30" fmla="*/ 83820 h 882649"/>
                    <a:gd name="connsiteX31" fmla="*/ 508088 w 658992"/>
                    <a:gd name="connsiteY31" fmla="*/ 0 h 882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658992" h="882649">
                      <a:moveTo>
                        <a:pt x="508088" y="0"/>
                      </a:moveTo>
                      <a:lnTo>
                        <a:pt x="614768" y="0"/>
                      </a:lnTo>
                      <a:lnTo>
                        <a:pt x="561428" y="228600"/>
                      </a:lnTo>
                      <a:lnTo>
                        <a:pt x="645248" y="312420"/>
                      </a:lnTo>
                      <a:lnTo>
                        <a:pt x="658992" y="311656"/>
                      </a:lnTo>
                      <a:lnTo>
                        <a:pt x="651596" y="349249"/>
                      </a:lnTo>
                      <a:lnTo>
                        <a:pt x="569048" y="400049"/>
                      </a:lnTo>
                      <a:lnTo>
                        <a:pt x="540472" y="352424"/>
                      </a:lnTo>
                      <a:lnTo>
                        <a:pt x="518248" y="304799"/>
                      </a:lnTo>
                      <a:lnTo>
                        <a:pt x="470624" y="307974"/>
                      </a:lnTo>
                      <a:lnTo>
                        <a:pt x="410300" y="412749"/>
                      </a:lnTo>
                      <a:lnTo>
                        <a:pt x="445224" y="444499"/>
                      </a:lnTo>
                      <a:lnTo>
                        <a:pt x="400772" y="555624"/>
                      </a:lnTo>
                      <a:lnTo>
                        <a:pt x="340448" y="584199"/>
                      </a:lnTo>
                      <a:lnTo>
                        <a:pt x="330924" y="692149"/>
                      </a:lnTo>
                      <a:lnTo>
                        <a:pt x="289648" y="736599"/>
                      </a:lnTo>
                      <a:cubicBezTo>
                        <a:pt x="288588" y="770466"/>
                        <a:pt x="287532" y="804332"/>
                        <a:pt x="286472" y="838199"/>
                      </a:cubicBezTo>
                      <a:lnTo>
                        <a:pt x="235672" y="882649"/>
                      </a:lnTo>
                      <a:lnTo>
                        <a:pt x="197572" y="854074"/>
                      </a:lnTo>
                      <a:lnTo>
                        <a:pt x="120952" y="864522"/>
                      </a:lnTo>
                      <a:lnTo>
                        <a:pt x="116612" y="742950"/>
                      </a:lnTo>
                      <a:lnTo>
                        <a:pt x="135660" y="685800"/>
                      </a:lnTo>
                      <a:lnTo>
                        <a:pt x="21360" y="495300"/>
                      </a:lnTo>
                      <a:lnTo>
                        <a:pt x="0" y="340447"/>
                      </a:lnTo>
                      <a:lnTo>
                        <a:pt x="43268" y="297180"/>
                      </a:lnTo>
                      <a:lnTo>
                        <a:pt x="96608" y="297180"/>
                      </a:lnTo>
                      <a:lnTo>
                        <a:pt x="157568" y="342900"/>
                      </a:lnTo>
                      <a:lnTo>
                        <a:pt x="188048" y="251460"/>
                      </a:lnTo>
                      <a:lnTo>
                        <a:pt x="279488" y="190500"/>
                      </a:lnTo>
                      <a:lnTo>
                        <a:pt x="393788" y="220980"/>
                      </a:lnTo>
                      <a:lnTo>
                        <a:pt x="401408" y="83820"/>
                      </a:lnTo>
                      <a:lnTo>
                        <a:pt x="5080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F0705215-ABD0-41CE-99A5-CA72D6DDC80A}"/>
                    </a:ext>
                  </a:extLst>
                </p:cNvPr>
                <p:cNvSpPr/>
                <p:nvPr/>
              </p:nvSpPr>
              <p:spPr>
                <a:xfrm>
                  <a:off x="42970824" y="11391900"/>
                  <a:ext cx="540220" cy="1152526"/>
                </a:xfrm>
                <a:custGeom>
                  <a:avLst/>
                  <a:gdLst>
                    <a:gd name="connsiteX0" fmla="*/ 358400 w 540220"/>
                    <a:gd name="connsiteY0" fmla="*/ 0 h 1152526"/>
                    <a:gd name="connsiteX1" fmla="*/ 453652 w 540220"/>
                    <a:gd name="connsiteY1" fmla="*/ 4763 h 1152526"/>
                    <a:gd name="connsiteX2" fmla="*/ 467940 w 540220"/>
                    <a:gd name="connsiteY2" fmla="*/ 171450 h 1152526"/>
                    <a:gd name="connsiteX3" fmla="*/ 396500 w 540220"/>
                    <a:gd name="connsiteY3" fmla="*/ 280988 h 1152526"/>
                    <a:gd name="connsiteX4" fmla="*/ 444128 w 540220"/>
                    <a:gd name="connsiteY4" fmla="*/ 385763 h 1152526"/>
                    <a:gd name="connsiteX5" fmla="*/ 382216 w 540220"/>
                    <a:gd name="connsiteY5" fmla="*/ 476250 h 1152526"/>
                    <a:gd name="connsiteX6" fmla="*/ 377452 w 540220"/>
                    <a:gd name="connsiteY6" fmla="*/ 614363 h 1152526"/>
                    <a:gd name="connsiteX7" fmla="*/ 434600 w 540220"/>
                    <a:gd name="connsiteY7" fmla="*/ 681038 h 1152526"/>
                    <a:gd name="connsiteX8" fmla="*/ 425076 w 540220"/>
                    <a:gd name="connsiteY8" fmla="*/ 776288 h 1152526"/>
                    <a:gd name="connsiteX9" fmla="*/ 482224 w 540220"/>
                    <a:gd name="connsiteY9" fmla="*/ 842963 h 1152526"/>
                    <a:gd name="connsiteX10" fmla="*/ 491752 w 540220"/>
                    <a:gd name="connsiteY10" fmla="*/ 962025 h 1152526"/>
                    <a:gd name="connsiteX11" fmla="*/ 534616 w 540220"/>
                    <a:gd name="connsiteY11" fmla="*/ 1009650 h 1152526"/>
                    <a:gd name="connsiteX12" fmla="*/ 540220 w 540220"/>
                    <a:gd name="connsiteY12" fmla="*/ 1038372 h 1152526"/>
                    <a:gd name="connsiteX13" fmla="*/ 525088 w 540220"/>
                    <a:gd name="connsiteY13" fmla="*/ 1033464 h 1152526"/>
                    <a:gd name="connsiteX14" fmla="*/ 448888 w 540220"/>
                    <a:gd name="connsiteY14" fmla="*/ 1033464 h 1152526"/>
                    <a:gd name="connsiteX15" fmla="*/ 396500 w 540220"/>
                    <a:gd name="connsiteY15" fmla="*/ 1071564 h 1152526"/>
                    <a:gd name="connsiteX16" fmla="*/ 401264 w 540220"/>
                    <a:gd name="connsiteY16" fmla="*/ 1133476 h 1152526"/>
                    <a:gd name="connsiteX17" fmla="*/ 248864 w 540220"/>
                    <a:gd name="connsiteY17" fmla="*/ 1152526 h 1152526"/>
                    <a:gd name="connsiteX18" fmla="*/ 239340 w 540220"/>
                    <a:gd name="connsiteY18" fmla="*/ 1071564 h 1152526"/>
                    <a:gd name="connsiteX19" fmla="*/ 196852 w 540220"/>
                    <a:gd name="connsiteY19" fmla="*/ 1033798 h 1152526"/>
                    <a:gd name="connsiteX20" fmla="*/ 248864 w 540220"/>
                    <a:gd name="connsiteY20" fmla="*/ 1009650 h 1152526"/>
                    <a:gd name="connsiteX21" fmla="*/ 253624 w 540220"/>
                    <a:gd name="connsiteY21" fmla="*/ 952500 h 1152526"/>
                    <a:gd name="connsiteX22" fmla="*/ 196476 w 540220"/>
                    <a:gd name="connsiteY22" fmla="*/ 871538 h 1152526"/>
                    <a:gd name="connsiteX23" fmla="*/ 220288 w 540220"/>
                    <a:gd name="connsiteY23" fmla="*/ 738188 h 1152526"/>
                    <a:gd name="connsiteX24" fmla="*/ 191712 w 540220"/>
                    <a:gd name="connsiteY24" fmla="*/ 666750 h 1152526"/>
                    <a:gd name="connsiteX25" fmla="*/ 139328 w 540220"/>
                    <a:gd name="connsiteY25" fmla="*/ 661988 h 1152526"/>
                    <a:gd name="connsiteX26" fmla="*/ 48840 w 540220"/>
                    <a:gd name="connsiteY26" fmla="*/ 552450 h 1152526"/>
                    <a:gd name="connsiteX27" fmla="*/ 63128 w 540220"/>
                    <a:gd name="connsiteY27" fmla="*/ 466725 h 1152526"/>
                    <a:gd name="connsiteX28" fmla="*/ 0 w 540220"/>
                    <a:gd name="connsiteY28" fmla="*/ 346783 h 1152526"/>
                    <a:gd name="connsiteX29" fmla="*/ 20264 w 540220"/>
                    <a:gd name="connsiteY29" fmla="*/ 347664 h 1152526"/>
                    <a:gd name="connsiteX30" fmla="*/ 58364 w 540220"/>
                    <a:gd name="connsiteY30" fmla="*/ 219076 h 1152526"/>
                    <a:gd name="connsiteX31" fmla="*/ 27436 w 540220"/>
                    <a:gd name="connsiteY31" fmla="*/ 184280 h 1152526"/>
                    <a:gd name="connsiteX32" fmla="*/ 96464 w 540220"/>
                    <a:gd name="connsiteY32" fmla="*/ 66675 h 1152526"/>
                    <a:gd name="connsiteX33" fmla="*/ 210764 w 540220"/>
                    <a:gd name="connsiteY33" fmla="*/ 80963 h 1152526"/>
                    <a:gd name="connsiteX34" fmla="*/ 248864 w 540220"/>
                    <a:gd name="connsiteY34" fmla="*/ 28575 h 1152526"/>
                    <a:gd name="connsiteX35" fmla="*/ 301252 w 540220"/>
                    <a:gd name="connsiteY35" fmla="*/ 42863 h 1152526"/>
                    <a:gd name="connsiteX36" fmla="*/ 358400 w 540220"/>
                    <a:gd name="connsiteY36" fmla="*/ 0 h 1152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540220" h="1152526">
                      <a:moveTo>
                        <a:pt x="358400" y="0"/>
                      </a:moveTo>
                      <a:lnTo>
                        <a:pt x="453652" y="4763"/>
                      </a:lnTo>
                      <a:lnTo>
                        <a:pt x="467940" y="171450"/>
                      </a:lnTo>
                      <a:lnTo>
                        <a:pt x="396500" y="280988"/>
                      </a:lnTo>
                      <a:lnTo>
                        <a:pt x="444128" y="385763"/>
                      </a:lnTo>
                      <a:lnTo>
                        <a:pt x="382216" y="476250"/>
                      </a:lnTo>
                      <a:lnTo>
                        <a:pt x="377452" y="614363"/>
                      </a:lnTo>
                      <a:lnTo>
                        <a:pt x="434600" y="681038"/>
                      </a:lnTo>
                      <a:lnTo>
                        <a:pt x="425076" y="776288"/>
                      </a:lnTo>
                      <a:lnTo>
                        <a:pt x="482224" y="842963"/>
                      </a:lnTo>
                      <a:lnTo>
                        <a:pt x="491752" y="962025"/>
                      </a:lnTo>
                      <a:lnTo>
                        <a:pt x="534616" y="1009650"/>
                      </a:lnTo>
                      <a:lnTo>
                        <a:pt x="540220" y="1038372"/>
                      </a:lnTo>
                      <a:lnTo>
                        <a:pt x="525088" y="1033464"/>
                      </a:lnTo>
                      <a:lnTo>
                        <a:pt x="448888" y="1033464"/>
                      </a:lnTo>
                      <a:lnTo>
                        <a:pt x="396500" y="1071564"/>
                      </a:lnTo>
                      <a:lnTo>
                        <a:pt x="401264" y="1133476"/>
                      </a:lnTo>
                      <a:lnTo>
                        <a:pt x="248864" y="1152526"/>
                      </a:lnTo>
                      <a:lnTo>
                        <a:pt x="239340" y="1071564"/>
                      </a:lnTo>
                      <a:lnTo>
                        <a:pt x="196852" y="1033798"/>
                      </a:lnTo>
                      <a:lnTo>
                        <a:pt x="248864" y="1009650"/>
                      </a:lnTo>
                      <a:lnTo>
                        <a:pt x="253624" y="952500"/>
                      </a:lnTo>
                      <a:lnTo>
                        <a:pt x="196476" y="871538"/>
                      </a:lnTo>
                      <a:lnTo>
                        <a:pt x="220288" y="738188"/>
                      </a:lnTo>
                      <a:lnTo>
                        <a:pt x="191712" y="666750"/>
                      </a:lnTo>
                      <a:lnTo>
                        <a:pt x="139328" y="661988"/>
                      </a:lnTo>
                      <a:lnTo>
                        <a:pt x="48840" y="552450"/>
                      </a:lnTo>
                      <a:lnTo>
                        <a:pt x="63128" y="466725"/>
                      </a:lnTo>
                      <a:lnTo>
                        <a:pt x="0" y="346783"/>
                      </a:lnTo>
                      <a:lnTo>
                        <a:pt x="20264" y="347664"/>
                      </a:lnTo>
                      <a:lnTo>
                        <a:pt x="58364" y="219076"/>
                      </a:lnTo>
                      <a:lnTo>
                        <a:pt x="27436" y="184280"/>
                      </a:lnTo>
                      <a:lnTo>
                        <a:pt x="96464" y="66675"/>
                      </a:lnTo>
                      <a:lnTo>
                        <a:pt x="210764" y="80963"/>
                      </a:lnTo>
                      <a:lnTo>
                        <a:pt x="248864" y="28575"/>
                      </a:lnTo>
                      <a:lnTo>
                        <a:pt x="301252" y="42863"/>
                      </a:lnTo>
                      <a:lnTo>
                        <a:pt x="3584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AC7937E5-91E7-432D-A75C-64B6168DADF5}"/>
                    </a:ext>
                  </a:extLst>
                </p:cNvPr>
                <p:cNvSpPr/>
                <p:nvPr/>
              </p:nvSpPr>
              <p:spPr>
                <a:xfrm>
                  <a:off x="42195676" y="10245988"/>
                  <a:ext cx="995436" cy="1330192"/>
                </a:xfrm>
                <a:custGeom>
                  <a:avLst/>
                  <a:gdLst>
                    <a:gd name="connsiteX0" fmla="*/ 541784 w 995436"/>
                    <a:gd name="connsiteY0" fmla="*/ 0 h 1330192"/>
                    <a:gd name="connsiteX1" fmla="*/ 557288 w 995436"/>
                    <a:gd name="connsiteY1" fmla="*/ 10056 h 1330192"/>
                    <a:gd name="connsiteX2" fmla="*/ 676348 w 995436"/>
                    <a:gd name="connsiteY2" fmla="*/ 119593 h 1330192"/>
                    <a:gd name="connsiteX3" fmla="*/ 676348 w 995436"/>
                    <a:gd name="connsiteY3" fmla="*/ 255325 h 1330192"/>
                    <a:gd name="connsiteX4" fmla="*/ 707304 w 995436"/>
                    <a:gd name="connsiteY4" fmla="*/ 274375 h 1330192"/>
                    <a:gd name="connsiteX5" fmla="*/ 707304 w 995436"/>
                    <a:gd name="connsiteY5" fmla="*/ 312475 h 1330192"/>
                    <a:gd name="connsiteX6" fmla="*/ 731116 w 995436"/>
                    <a:gd name="connsiteY6" fmla="*/ 333906 h 1330192"/>
                    <a:gd name="connsiteX7" fmla="*/ 766836 w 995436"/>
                    <a:gd name="connsiteY7" fmla="*/ 355337 h 1330192"/>
                    <a:gd name="connsiteX8" fmla="*/ 766836 w 995436"/>
                    <a:gd name="connsiteY8" fmla="*/ 469637 h 1330192"/>
                    <a:gd name="connsiteX9" fmla="*/ 802556 w 995436"/>
                    <a:gd name="connsiteY9" fmla="*/ 517262 h 1330192"/>
                    <a:gd name="connsiteX10" fmla="*/ 928764 w 995436"/>
                    <a:gd name="connsiteY10" fmla="*/ 564887 h 1330192"/>
                    <a:gd name="connsiteX11" fmla="*/ 938288 w 995436"/>
                    <a:gd name="connsiteY11" fmla="*/ 641087 h 1330192"/>
                    <a:gd name="connsiteX12" fmla="*/ 995436 w 995436"/>
                    <a:gd name="connsiteY12" fmla="*/ 712525 h 1330192"/>
                    <a:gd name="connsiteX13" fmla="*/ 847800 w 995436"/>
                    <a:gd name="connsiteY13" fmla="*/ 793487 h 1330192"/>
                    <a:gd name="connsiteX14" fmla="*/ 857324 w 995436"/>
                    <a:gd name="connsiteY14" fmla="*/ 941125 h 1330192"/>
                    <a:gd name="connsiteX15" fmla="*/ 833512 w 995436"/>
                    <a:gd name="connsiteY15" fmla="*/ 1007800 h 1330192"/>
                    <a:gd name="connsiteX16" fmla="*/ 866724 w 995436"/>
                    <a:gd name="connsiteY16" fmla="*/ 1220915 h 1330192"/>
                    <a:gd name="connsiteX17" fmla="*/ 802584 w 995436"/>
                    <a:gd name="connsiteY17" fmla="*/ 1330192 h 1330192"/>
                    <a:gd name="connsiteX18" fmla="*/ 757312 w 995436"/>
                    <a:gd name="connsiteY18" fmla="*/ 1279263 h 1330192"/>
                    <a:gd name="connsiteX19" fmla="*/ 733500 w 995436"/>
                    <a:gd name="connsiteY19" fmla="*/ 1226876 h 1330192"/>
                    <a:gd name="connsiteX20" fmla="*/ 595388 w 995436"/>
                    <a:gd name="connsiteY20" fmla="*/ 1136388 h 1330192"/>
                    <a:gd name="connsiteX21" fmla="*/ 662060 w 995436"/>
                    <a:gd name="connsiteY21" fmla="*/ 1026851 h 1330192"/>
                    <a:gd name="connsiteX22" fmla="*/ 623964 w 995436"/>
                    <a:gd name="connsiteY22" fmla="*/ 988751 h 1330192"/>
                    <a:gd name="connsiteX23" fmla="*/ 457276 w 995436"/>
                    <a:gd name="connsiteY23" fmla="*/ 998276 h 1330192"/>
                    <a:gd name="connsiteX24" fmla="*/ 338212 w 995436"/>
                    <a:gd name="connsiteY24" fmla="*/ 898263 h 1330192"/>
                    <a:gd name="connsiteX25" fmla="*/ 233436 w 995436"/>
                    <a:gd name="connsiteY25" fmla="*/ 917313 h 1330192"/>
                    <a:gd name="connsiteX26" fmla="*/ 138188 w 995436"/>
                    <a:gd name="connsiteY26" fmla="*/ 1022088 h 1330192"/>
                    <a:gd name="connsiteX27" fmla="*/ 0 w 995436"/>
                    <a:gd name="connsiteY27" fmla="*/ 1005167 h 1330192"/>
                    <a:gd name="connsiteX28" fmla="*/ 64844 w 995436"/>
                    <a:gd name="connsiteY28" fmla="*/ 810633 h 1330192"/>
                    <a:gd name="connsiteX29" fmla="*/ 57224 w 995436"/>
                    <a:gd name="connsiteY29" fmla="*/ 642993 h 1330192"/>
                    <a:gd name="connsiteX30" fmla="*/ 95324 w 995436"/>
                    <a:gd name="connsiteY30" fmla="*/ 627753 h 1330192"/>
                    <a:gd name="connsiteX31" fmla="*/ 141044 w 995436"/>
                    <a:gd name="connsiteY31" fmla="*/ 460113 h 1330192"/>
                    <a:gd name="connsiteX32" fmla="*/ 141044 w 995436"/>
                    <a:gd name="connsiteY32" fmla="*/ 449874 h 1330192"/>
                    <a:gd name="connsiteX33" fmla="*/ 252488 w 995436"/>
                    <a:gd name="connsiteY33" fmla="*/ 422013 h 1330192"/>
                    <a:gd name="connsiteX34" fmla="*/ 376312 w 995436"/>
                    <a:gd name="connsiteY34" fmla="*/ 498213 h 1330192"/>
                    <a:gd name="connsiteX35" fmla="*/ 466800 w 995436"/>
                    <a:gd name="connsiteY35" fmla="*/ 460113 h 1330192"/>
                    <a:gd name="connsiteX36" fmla="*/ 481088 w 995436"/>
                    <a:gd name="connsiteY36" fmla="*/ 326763 h 1330192"/>
                    <a:gd name="connsiteX37" fmla="*/ 471564 w 995436"/>
                    <a:gd name="connsiteY37" fmla="*/ 141026 h 1330192"/>
                    <a:gd name="connsiteX38" fmla="*/ 523948 w 995436"/>
                    <a:gd name="connsiteY38" fmla="*/ 64826 h 1330192"/>
                    <a:gd name="connsiteX39" fmla="*/ 543000 w 995436"/>
                    <a:gd name="connsiteY39" fmla="*/ 26726 h 1330192"/>
                    <a:gd name="connsiteX40" fmla="*/ 541784 w 995436"/>
                    <a:gd name="connsiteY40" fmla="*/ 0 h 1330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995436" h="1330192">
                      <a:moveTo>
                        <a:pt x="541784" y="0"/>
                      </a:moveTo>
                      <a:lnTo>
                        <a:pt x="557288" y="10056"/>
                      </a:lnTo>
                      <a:lnTo>
                        <a:pt x="676348" y="119593"/>
                      </a:lnTo>
                      <a:lnTo>
                        <a:pt x="676348" y="255325"/>
                      </a:lnTo>
                      <a:lnTo>
                        <a:pt x="707304" y="274375"/>
                      </a:lnTo>
                      <a:lnTo>
                        <a:pt x="707304" y="312475"/>
                      </a:lnTo>
                      <a:lnTo>
                        <a:pt x="731116" y="333906"/>
                      </a:lnTo>
                      <a:lnTo>
                        <a:pt x="766836" y="355337"/>
                      </a:lnTo>
                      <a:lnTo>
                        <a:pt x="766836" y="469637"/>
                      </a:lnTo>
                      <a:lnTo>
                        <a:pt x="802556" y="517262"/>
                      </a:lnTo>
                      <a:lnTo>
                        <a:pt x="928764" y="564887"/>
                      </a:lnTo>
                      <a:lnTo>
                        <a:pt x="938288" y="641087"/>
                      </a:lnTo>
                      <a:lnTo>
                        <a:pt x="995436" y="712525"/>
                      </a:lnTo>
                      <a:lnTo>
                        <a:pt x="847800" y="793487"/>
                      </a:lnTo>
                      <a:lnTo>
                        <a:pt x="857324" y="941125"/>
                      </a:lnTo>
                      <a:lnTo>
                        <a:pt x="833512" y="1007800"/>
                      </a:lnTo>
                      <a:lnTo>
                        <a:pt x="866724" y="1220915"/>
                      </a:lnTo>
                      <a:lnTo>
                        <a:pt x="802584" y="1330192"/>
                      </a:lnTo>
                      <a:lnTo>
                        <a:pt x="757312" y="1279263"/>
                      </a:lnTo>
                      <a:lnTo>
                        <a:pt x="733500" y="1226876"/>
                      </a:lnTo>
                      <a:lnTo>
                        <a:pt x="595388" y="1136388"/>
                      </a:lnTo>
                      <a:lnTo>
                        <a:pt x="662060" y="1026851"/>
                      </a:lnTo>
                      <a:lnTo>
                        <a:pt x="623964" y="988751"/>
                      </a:lnTo>
                      <a:lnTo>
                        <a:pt x="457276" y="998276"/>
                      </a:lnTo>
                      <a:lnTo>
                        <a:pt x="338212" y="898263"/>
                      </a:lnTo>
                      <a:lnTo>
                        <a:pt x="233436" y="917313"/>
                      </a:lnTo>
                      <a:lnTo>
                        <a:pt x="138188" y="1022088"/>
                      </a:lnTo>
                      <a:lnTo>
                        <a:pt x="0" y="1005167"/>
                      </a:lnTo>
                      <a:lnTo>
                        <a:pt x="64844" y="810633"/>
                      </a:lnTo>
                      <a:lnTo>
                        <a:pt x="57224" y="642993"/>
                      </a:lnTo>
                      <a:lnTo>
                        <a:pt x="95324" y="627753"/>
                      </a:lnTo>
                      <a:lnTo>
                        <a:pt x="141044" y="460113"/>
                      </a:lnTo>
                      <a:lnTo>
                        <a:pt x="141044" y="449874"/>
                      </a:lnTo>
                      <a:lnTo>
                        <a:pt x="252488" y="422013"/>
                      </a:lnTo>
                      <a:lnTo>
                        <a:pt x="376312" y="498213"/>
                      </a:lnTo>
                      <a:lnTo>
                        <a:pt x="466800" y="460113"/>
                      </a:lnTo>
                      <a:lnTo>
                        <a:pt x="481088" y="326763"/>
                      </a:lnTo>
                      <a:lnTo>
                        <a:pt x="471564" y="141026"/>
                      </a:lnTo>
                      <a:lnTo>
                        <a:pt x="523948" y="64826"/>
                      </a:lnTo>
                      <a:lnTo>
                        <a:pt x="543000" y="26726"/>
                      </a:lnTo>
                      <a:lnTo>
                        <a:pt x="5417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AD59F44B-2776-4C8F-9A45-C42FC32A2FB7}"/>
                    </a:ext>
                  </a:extLst>
                </p:cNvPr>
                <p:cNvSpPr/>
                <p:nvPr/>
              </p:nvSpPr>
              <p:spPr>
                <a:xfrm>
                  <a:off x="43029188" y="10345846"/>
                  <a:ext cx="1483504" cy="2227024"/>
                </a:xfrm>
                <a:custGeom>
                  <a:avLst/>
                  <a:gdLst>
                    <a:gd name="connsiteX0" fmla="*/ 326316 w 1483504"/>
                    <a:gd name="connsiteY0" fmla="*/ 0 h 2227024"/>
                    <a:gd name="connsiteX1" fmla="*/ 400052 w 1483504"/>
                    <a:gd name="connsiteY1" fmla="*/ 50693 h 2227024"/>
                    <a:gd name="connsiteX2" fmla="*/ 438148 w 1483504"/>
                    <a:gd name="connsiteY2" fmla="*/ 231668 h 2227024"/>
                    <a:gd name="connsiteX3" fmla="*/ 471488 w 1483504"/>
                    <a:gd name="connsiteY3" fmla="*/ 269768 h 2227024"/>
                    <a:gd name="connsiteX4" fmla="*/ 538164 w 1483504"/>
                    <a:gd name="connsiteY4" fmla="*/ 336443 h 2227024"/>
                    <a:gd name="connsiteX5" fmla="*/ 538164 w 1483504"/>
                    <a:gd name="connsiteY5" fmla="*/ 384068 h 2227024"/>
                    <a:gd name="connsiteX6" fmla="*/ 623888 w 1483504"/>
                    <a:gd name="connsiteY6" fmla="*/ 407880 h 2227024"/>
                    <a:gd name="connsiteX7" fmla="*/ 690564 w 1483504"/>
                    <a:gd name="connsiteY7" fmla="*/ 445980 h 2227024"/>
                    <a:gd name="connsiteX8" fmla="*/ 704852 w 1483504"/>
                    <a:gd name="connsiteY8" fmla="*/ 507893 h 2227024"/>
                    <a:gd name="connsiteX9" fmla="*/ 723900 w 1483504"/>
                    <a:gd name="connsiteY9" fmla="*/ 622193 h 2227024"/>
                    <a:gd name="connsiteX10" fmla="*/ 762000 w 1483504"/>
                    <a:gd name="connsiteY10" fmla="*/ 765068 h 2227024"/>
                    <a:gd name="connsiteX11" fmla="*/ 819148 w 1483504"/>
                    <a:gd name="connsiteY11" fmla="*/ 807930 h 2227024"/>
                    <a:gd name="connsiteX12" fmla="*/ 857252 w 1483504"/>
                    <a:gd name="connsiteY12" fmla="*/ 803168 h 2227024"/>
                    <a:gd name="connsiteX13" fmla="*/ 909636 w 1483504"/>
                    <a:gd name="connsiteY13" fmla="*/ 826980 h 2227024"/>
                    <a:gd name="connsiteX14" fmla="*/ 947736 w 1483504"/>
                    <a:gd name="connsiteY14" fmla="*/ 846030 h 2227024"/>
                    <a:gd name="connsiteX15" fmla="*/ 1100136 w 1483504"/>
                    <a:gd name="connsiteY15" fmla="*/ 903180 h 2227024"/>
                    <a:gd name="connsiteX16" fmla="*/ 1090612 w 1483504"/>
                    <a:gd name="connsiteY16" fmla="*/ 1046055 h 2227024"/>
                    <a:gd name="connsiteX17" fmla="*/ 1152524 w 1483504"/>
                    <a:gd name="connsiteY17" fmla="*/ 1084155 h 2227024"/>
                    <a:gd name="connsiteX18" fmla="*/ 1195388 w 1483504"/>
                    <a:gd name="connsiteY18" fmla="*/ 1050818 h 2227024"/>
                    <a:gd name="connsiteX19" fmla="*/ 1343024 w 1483504"/>
                    <a:gd name="connsiteY19" fmla="*/ 1122255 h 2227024"/>
                    <a:gd name="connsiteX20" fmla="*/ 1395412 w 1483504"/>
                    <a:gd name="connsiteY20" fmla="*/ 1188930 h 2227024"/>
                    <a:gd name="connsiteX21" fmla="*/ 1397028 w 1483504"/>
                    <a:gd name="connsiteY21" fmla="*/ 1185701 h 2227024"/>
                    <a:gd name="connsiteX22" fmla="*/ 1398588 w 1483504"/>
                    <a:gd name="connsiteY22" fmla="*/ 1188929 h 2227024"/>
                    <a:gd name="connsiteX23" fmla="*/ 1379536 w 1483504"/>
                    <a:gd name="connsiteY23" fmla="*/ 1309579 h 2227024"/>
                    <a:gd name="connsiteX24" fmla="*/ 1465260 w 1483504"/>
                    <a:gd name="connsiteY24" fmla="*/ 1369904 h 2227024"/>
                    <a:gd name="connsiteX25" fmla="*/ 1483504 w 1483504"/>
                    <a:gd name="connsiteY25" fmla="*/ 1436243 h 2227024"/>
                    <a:gd name="connsiteX26" fmla="*/ 1439860 w 1483504"/>
                    <a:gd name="connsiteY26" fmla="*/ 1427055 h 2227024"/>
                    <a:gd name="connsiteX27" fmla="*/ 1335088 w 1483504"/>
                    <a:gd name="connsiteY27" fmla="*/ 1557230 h 2227024"/>
                    <a:gd name="connsiteX28" fmla="*/ 1258888 w 1483504"/>
                    <a:gd name="connsiteY28" fmla="*/ 1674705 h 2227024"/>
                    <a:gd name="connsiteX29" fmla="*/ 1201736 w 1483504"/>
                    <a:gd name="connsiteY29" fmla="*/ 1674705 h 2227024"/>
                    <a:gd name="connsiteX30" fmla="*/ 1176336 w 1483504"/>
                    <a:gd name="connsiteY30" fmla="*/ 1703280 h 2227024"/>
                    <a:gd name="connsiteX31" fmla="*/ 1211260 w 1483504"/>
                    <a:gd name="connsiteY31" fmla="*/ 1766780 h 2227024"/>
                    <a:gd name="connsiteX32" fmla="*/ 1125536 w 1483504"/>
                    <a:gd name="connsiteY32" fmla="*/ 1871555 h 2227024"/>
                    <a:gd name="connsiteX33" fmla="*/ 1068388 w 1483504"/>
                    <a:gd name="connsiteY33" fmla="*/ 1868380 h 2227024"/>
                    <a:gd name="connsiteX34" fmla="*/ 1014412 w 1483504"/>
                    <a:gd name="connsiteY34" fmla="*/ 1827105 h 2227024"/>
                    <a:gd name="connsiteX35" fmla="*/ 954088 w 1483504"/>
                    <a:gd name="connsiteY35" fmla="*/ 1868380 h 2227024"/>
                    <a:gd name="connsiteX36" fmla="*/ 906460 w 1483504"/>
                    <a:gd name="connsiteY36" fmla="*/ 1881080 h 2227024"/>
                    <a:gd name="connsiteX37" fmla="*/ 874712 w 1483504"/>
                    <a:gd name="connsiteY37" fmla="*/ 1985855 h 2227024"/>
                    <a:gd name="connsiteX38" fmla="*/ 820736 w 1483504"/>
                    <a:gd name="connsiteY38" fmla="*/ 2020780 h 2227024"/>
                    <a:gd name="connsiteX39" fmla="*/ 808036 w 1483504"/>
                    <a:gd name="connsiteY39" fmla="*/ 2182705 h 2227024"/>
                    <a:gd name="connsiteX40" fmla="*/ 711088 w 1483504"/>
                    <a:gd name="connsiteY40" fmla="*/ 2227024 h 2227024"/>
                    <a:gd name="connsiteX41" fmla="*/ 695324 w 1483504"/>
                    <a:gd name="connsiteY41" fmla="*/ 2208105 h 2227024"/>
                    <a:gd name="connsiteX42" fmla="*/ 642936 w 1483504"/>
                    <a:gd name="connsiteY42" fmla="*/ 2136668 h 2227024"/>
                    <a:gd name="connsiteX43" fmla="*/ 481856 w 1483504"/>
                    <a:gd name="connsiteY43" fmla="*/ 2084426 h 2227024"/>
                    <a:gd name="connsiteX44" fmla="*/ 476252 w 1483504"/>
                    <a:gd name="connsiteY44" fmla="*/ 2055704 h 2227024"/>
                    <a:gd name="connsiteX45" fmla="*/ 433388 w 1483504"/>
                    <a:gd name="connsiteY45" fmla="*/ 2008079 h 2227024"/>
                    <a:gd name="connsiteX46" fmla="*/ 423860 w 1483504"/>
                    <a:gd name="connsiteY46" fmla="*/ 1889017 h 2227024"/>
                    <a:gd name="connsiteX47" fmla="*/ 366712 w 1483504"/>
                    <a:gd name="connsiteY47" fmla="*/ 1822342 h 2227024"/>
                    <a:gd name="connsiteX48" fmla="*/ 376236 w 1483504"/>
                    <a:gd name="connsiteY48" fmla="*/ 1727092 h 2227024"/>
                    <a:gd name="connsiteX49" fmla="*/ 319088 w 1483504"/>
                    <a:gd name="connsiteY49" fmla="*/ 1660417 h 2227024"/>
                    <a:gd name="connsiteX50" fmla="*/ 323852 w 1483504"/>
                    <a:gd name="connsiteY50" fmla="*/ 1522304 h 2227024"/>
                    <a:gd name="connsiteX51" fmla="*/ 385764 w 1483504"/>
                    <a:gd name="connsiteY51" fmla="*/ 1431817 h 2227024"/>
                    <a:gd name="connsiteX52" fmla="*/ 338136 w 1483504"/>
                    <a:gd name="connsiteY52" fmla="*/ 1327042 h 2227024"/>
                    <a:gd name="connsiteX53" fmla="*/ 409576 w 1483504"/>
                    <a:gd name="connsiteY53" fmla="*/ 1217504 h 2227024"/>
                    <a:gd name="connsiteX54" fmla="*/ 395288 w 1483504"/>
                    <a:gd name="connsiteY54" fmla="*/ 1050817 h 2227024"/>
                    <a:gd name="connsiteX55" fmla="*/ 300036 w 1483504"/>
                    <a:gd name="connsiteY55" fmla="*/ 1046054 h 2227024"/>
                    <a:gd name="connsiteX56" fmla="*/ 242888 w 1483504"/>
                    <a:gd name="connsiteY56" fmla="*/ 1088917 h 2227024"/>
                    <a:gd name="connsiteX57" fmla="*/ 190500 w 1483504"/>
                    <a:gd name="connsiteY57" fmla="*/ 1074629 h 2227024"/>
                    <a:gd name="connsiteX58" fmla="*/ 152400 w 1483504"/>
                    <a:gd name="connsiteY58" fmla="*/ 1127017 h 2227024"/>
                    <a:gd name="connsiteX59" fmla="*/ 38100 w 1483504"/>
                    <a:gd name="connsiteY59" fmla="*/ 1112729 h 2227024"/>
                    <a:gd name="connsiteX60" fmla="*/ 33212 w 1483504"/>
                    <a:gd name="connsiteY60" fmla="*/ 1121057 h 2227024"/>
                    <a:gd name="connsiteX61" fmla="*/ 0 w 1483504"/>
                    <a:gd name="connsiteY61" fmla="*/ 907942 h 2227024"/>
                    <a:gd name="connsiteX62" fmla="*/ 23812 w 1483504"/>
                    <a:gd name="connsiteY62" fmla="*/ 841267 h 2227024"/>
                    <a:gd name="connsiteX63" fmla="*/ 14288 w 1483504"/>
                    <a:gd name="connsiteY63" fmla="*/ 693629 h 2227024"/>
                    <a:gd name="connsiteX64" fmla="*/ 161924 w 1483504"/>
                    <a:gd name="connsiteY64" fmla="*/ 612667 h 2227024"/>
                    <a:gd name="connsiteX65" fmla="*/ 104776 w 1483504"/>
                    <a:gd name="connsiteY65" fmla="*/ 541229 h 2227024"/>
                    <a:gd name="connsiteX66" fmla="*/ 95252 w 1483504"/>
                    <a:gd name="connsiteY66" fmla="*/ 465029 h 2227024"/>
                    <a:gd name="connsiteX67" fmla="*/ 128588 w 1483504"/>
                    <a:gd name="connsiteY67" fmla="*/ 412642 h 2227024"/>
                    <a:gd name="connsiteX68" fmla="*/ 192880 w 1483504"/>
                    <a:gd name="connsiteY68" fmla="*/ 412642 h 2227024"/>
                    <a:gd name="connsiteX69" fmla="*/ 257176 w 1483504"/>
                    <a:gd name="connsiteY69" fmla="*/ 322154 h 2227024"/>
                    <a:gd name="connsiteX70" fmla="*/ 242888 w 1483504"/>
                    <a:gd name="connsiteY70" fmla="*/ 174517 h 2227024"/>
                    <a:gd name="connsiteX71" fmla="*/ 266700 w 1483504"/>
                    <a:gd name="connsiteY71" fmla="*/ 145942 h 2227024"/>
                    <a:gd name="connsiteX72" fmla="*/ 266700 w 1483504"/>
                    <a:gd name="connsiteY72" fmla="*/ 88792 h 2227024"/>
                    <a:gd name="connsiteX73" fmla="*/ 326316 w 1483504"/>
                    <a:gd name="connsiteY73" fmla="*/ 0 h 2227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1483504" h="2227024">
                      <a:moveTo>
                        <a:pt x="326316" y="0"/>
                      </a:moveTo>
                      <a:lnTo>
                        <a:pt x="400052" y="50693"/>
                      </a:lnTo>
                      <a:lnTo>
                        <a:pt x="438148" y="231668"/>
                      </a:lnTo>
                      <a:lnTo>
                        <a:pt x="471488" y="269768"/>
                      </a:lnTo>
                      <a:lnTo>
                        <a:pt x="538164" y="336443"/>
                      </a:lnTo>
                      <a:lnTo>
                        <a:pt x="538164" y="384068"/>
                      </a:lnTo>
                      <a:lnTo>
                        <a:pt x="623888" y="407880"/>
                      </a:lnTo>
                      <a:lnTo>
                        <a:pt x="690564" y="445980"/>
                      </a:lnTo>
                      <a:lnTo>
                        <a:pt x="704852" y="507893"/>
                      </a:lnTo>
                      <a:lnTo>
                        <a:pt x="723900" y="622193"/>
                      </a:lnTo>
                      <a:lnTo>
                        <a:pt x="762000" y="765068"/>
                      </a:lnTo>
                      <a:lnTo>
                        <a:pt x="819148" y="807930"/>
                      </a:lnTo>
                      <a:lnTo>
                        <a:pt x="857252" y="803168"/>
                      </a:lnTo>
                      <a:lnTo>
                        <a:pt x="909636" y="826980"/>
                      </a:lnTo>
                      <a:lnTo>
                        <a:pt x="947736" y="846030"/>
                      </a:lnTo>
                      <a:lnTo>
                        <a:pt x="1100136" y="903180"/>
                      </a:lnTo>
                      <a:lnTo>
                        <a:pt x="1090612" y="1046055"/>
                      </a:lnTo>
                      <a:lnTo>
                        <a:pt x="1152524" y="1084155"/>
                      </a:lnTo>
                      <a:lnTo>
                        <a:pt x="1195388" y="1050818"/>
                      </a:lnTo>
                      <a:lnTo>
                        <a:pt x="1343024" y="1122255"/>
                      </a:lnTo>
                      <a:lnTo>
                        <a:pt x="1395412" y="1188930"/>
                      </a:lnTo>
                      <a:lnTo>
                        <a:pt x="1397028" y="1185701"/>
                      </a:lnTo>
                      <a:lnTo>
                        <a:pt x="1398588" y="1188929"/>
                      </a:lnTo>
                      <a:lnTo>
                        <a:pt x="1379536" y="1309579"/>
                      </a:lnTo>
                      <a:lnTo>
                        <a:pt x="1465260" y="1369904"/>
                      </a:lnTo>
                      <a:lnTo>
                        <a:pt x="1483504" y="1436243"/>
                      </a:lnTo>
                      <a:lnTo>
                        <a:pt x="1439860" y="1427055"/>
                      </a:lnTo>
                      <a:lnTo>
                        <a:pt x="1335088" y="1557230"/>
                      </a:lnTo>
                      <a:lnTo>
                        <a:pt x="1258888" y="1674705"/>
                      </a:lnTo>
                      <a:lnTo>
                        <a:pt x="1201736" y="1674705"/>
                      </a:lnTo>
                      <a:lnTo>
                        <a:pt x="1176336" y="1703280"/>
                      </a:lnTo>
                      <a:lnTo>
                        <a:pt x="1211260" y="1766780"/>
                      </a:lnTo>
                      <a:lnTo>
                        <a:pt x="1125536" y="1871555"/>
                      </a:lnTo>
                      <a:lnTo>
                        <a:pt x="1068388" y="1868380"/>
                      </a:lnTo>
                      <a:lnTo>
                        <a:pt x="1014412" y="1827105"/>
                      </a:lnTo>
                      <a:lnTo>
                        <a:pt x="954088" y="1868380"/>
                      </a:lnTo>
                      <a:lnTo>
                        <a:pt x="906460" y="1881080"/>
                      </a:lnTo>
                      <a:lnTo>
                        <a:pt x="874712" y="1985855"/>
                      </a:lnTo>
                      <a:lnTo>
                        <a:pt x="820736" y="2020780"/>
                      </a:lnTo>
                      <a:lnTo>
                        <a:pt x="808036" y="2182705"/>
                      </a:lnTo>
                      <a:lnTo>
                        <a:pt x="711088" y="2227024"/>
                      </a:lnTo>
                      <a:lnTo>
                        <a:pt x="695324" y="2208105"/>
                      </a:lnTo>
                      <a:lnTo>
                        <a:pt x="642936" y="2136668"/>
                      </a:lnTo>
                      <a:lnTo>
                        <a:pt x="481856" y="2084426"/>
                      </a:lnTo>
                      <a:lnTo>
                        <a:pt x="476252" y="2055704"/>
                      </a:lnTo>
                      <a:lnTo>
                        <a:pt x="433388" y="2008079"/>
                      </a:lnTo>
                      <a:lnTo>
                        <a:pt x="423860" y="1889017"/>
                      </a:lnTo>
                      <a:lnTo>
                        <a:pt x="366712" y="1822342"/>
                      </a:lnTo>
                      <a:lnTo>
                        <a:pt x="376236" y="1727092"/>
                      </a:lnTo>
                      <a:lnTo>
                        <a:pt x="319088" y="1660417"/>
                      </a:lnTo>
                      <a:lnTo>
                        <a:pt x="323852" y="1522304"/>
                      </a:lnTo>
                      <a:lnTo>
                        <a:pt x="385764" y="1431817"/>
                      </a:lnTo>
                      <a:lnTo>
                        <a:pt x="338136" y="1327042"/>
                      </a:lnTo>
                      <a:lnTo>
                        <a:pt x="409576" y="1217504"/>
                      </a:lnTo>
                      <a:lnTo>
                        <a:pt x="395288" y="1050817"/>
                      </a:lnTo>
                      <a:lnTo>
                        <a:pt x="300036" y="1046054"/>
                      </a:lnTo>
                      <a:lnTo>
                        <a:pt x="242888" y="1088917"/>
                      </a:lnTo>
                      <a:lnTo>
                        <a:pt x="190500" y="1074629"/>
                      </a:lnTo>
                      <a:lnTo>
                        <a:pt x="152400" y="1127017"/>
                      </a:lnTo>
                      <a:lnTo>
                        <a:pt x="38100" y="1112729"/>
                      </a:lnTo>
                      <a:lnTo>
                        <a:pt x="33212" y="1121057"/>
                      </a:lnTo>
                      <a:lnTo>
                        <a:pt x="0" y="907942"/>
                      </a:lnTo>
                      <a:lnTo>
                        <a:pt x="23812" y="841267"/>
                      </a:lnTo>
                      <a:lnTo>
                        <a:pt x="14288" y="693629"/>
                      </a:lnTo>
                      <a:lnTo>
                        <a:pt x="161924" y="612667"/>
                      </a:lnTo>
                      <a:lnTo>
                        <a:pt x="104776" y="541229"/>
                      </a:lnTo>
                      <a:lnTo>
                        <a:pt x="95252" y="465029"/>
                      </a:lnTo>
                      <a:lnTo>
                        <a:pt x="128588" y="412642"/>
                      </a:lnTo>
                      <a:lnTo>
                        <a:pt x="192880" y="412642"/>
                      </a:lnTo>
                      <a:lnTo>
                        <a:pt x="257176" y="322154"/>
                      </a:lnTo>
                      <a:lnTo>
                        <a:pt x="242888" y="174517"/>
                      </a:lnTo>
                      <a:lnTo>
                        <a:pt x="266700" y="145942"/>
                      </a:lnTo>
                      <a:lnTo>
                        <a:pt x="266700" y="88792"/>
                      </a:lnTo>
                      <a:lnTo>
                        <a:pt x="3263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34FA42B5-9F9F-44FA-91B0-075A6114CFF5}"/>
                    </a:ext>
                  </a:extLst>
                </p:cNvPr>
                <p:cNvSpPr/>
                <p:nvPr/>
              </p:nvSpPr>
              <p:spPr>
                <a:xfrm>
                  <a:off x="42057640" y="11401427"/>
                  <a:ext cx="432576" cy="685799"/>
                </a:xfrm>
                <a:custGeom>
                  <a:avLst/>
                  <a:gdLst>
                    <a:gd name="connsiteX0" fmla="*/ 204784 w 432576"/>
                    <a:gd name="connsiteY0" fmla="*/ 0 h 685799"/>
                    <a:gd name="connsiteX1" fmla="*/ 419096 w 432576"/>
                    <a:gd name="connsiteY1" fmla="*/ 152400 h 685799"/>
                    <a:gd name="connsiteX2" fmla="*/ 432576 w 432576"/>
                    <a:gd name="connsiteY2" fmla="*/ 413006 h 685799"/>
                    <a:gd name="connsiteX3" fmla="*/ 428624 w 432576"/>
                    <a:gd name="connsiteY3" fmla="*/ 419099 h 685799"/>
                    <a:gd name="connsiteX4" fmla="*/ 376236 w 432576"/>
                    <a:gd name="connsiteY4" fmla="*/ 561974 h 685799"/>
                    <a:gd name="connsiteX5" fmla="*/ 271460 w 432576"/>
                    <a:gd name="connsiteY5" fmla="*/ 685799 h 685799"/>
                    <a:gd name="connsiteX6" fmla="*/ 152400 w 432576"/>
                    <a:gd name="connsiteY6" fmla="*/ 647699 h 685799"/>
                    <a:gd name="connsiteX7" fmla="*/ 140420 w 432576"/>
                    <a:gd name="connsiteY7" fmla="*/ 649514 h 685799"/>
                    <a:gd name="connsiteX8" fmla="*/ 73816 w 432576"/>
                    <a:gd name="connsiteY8" fmla="*/ 614362 h 685799"/>
                    <a:gd name="connsiteX9" fmla="*/ 0 w 432576"/>
                    <a:gd name="connsiteY9" fmla="*/ 542924 h 685799"/>
                    <a:gd name="connsiteX10" fmla="*/ 19048 w 432576"/>
                    <a:gd name="connsiteY10" fmla="*/ 431005 h 685799"/>
                    <a:gd name="connsiteX11" fmla="*/ 52384 w 432576"/>
                    <a:gd name="connsiteY11" fmla="*/ 366712 h 685799"/>
                    <a:gd name="connsiteX12" fmla="*/ 38096 w 432576"/>
                    <a:gd name="connsiteY12" fmla="*/ 326230 h 685799"/>
                    <a:gd name="connsiteX13" fmla="*/ 14284 w 432576"/>
                    <a:gd name="connsiteY13" fmla="*/ 316705 h 685799"/>
                    <a:gd name="connsiteX14" fmla="*/ 28572 w 432576"/>
                    <a:gd name="connsiteY14" fmla="*/ 238124 h 685799"/>
                    <a:gd name="connsiteX15" fmla="*/ 85724 w 432576"/>
                    <a:gd name="connsiteY15" fmla="*/ 204787 h 685799"/>
                    <a:gd name="connsiteX16" fmla="*/ 102392 w 432576"/>
                    <a:gd name="connsiteY16" fmla="*/ 183355 h 685799"/>
                    <a:gd name="connsiteX17" fmla="*/ 116528 w 432576"/>
                    <a:gd name="connsiteY17" fmla="*/ 113854 h 685799"/>
                    <a:gd name="connsiteX18" fmla="*/ 161924 w 432576"/>
                    <a:gd name="connsiteY18" fmla="*/ 104775 h 685799"/>
                    <a:gd name="connsiteX19" fmla="*/ 204784 w 432576"/>
                    <a:gd name="connsiteY19" fmla="*/ 0 h 6857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32576" h="685799">
                      <a:moveTo>
                        <a:pt x="204784" y="0"/>
                      </a:moveTo>
                      <a:lnTo>
                        <a:pt x="419096" y="152400"/>
                      </a:lnTo>
                      <a:lnTo>
                        <a:pt x="432576" y="413006"/>
                      </a:lnTo>
                      <a:lnTo>
                        <a:pt x="428624" y="419099"/>
                      </a:lnTo>
                      <a:lnTo>
                        <a:pt x="376236" y="561974"/>
                      </a:lnTo>
                      <a:lnTo>
                        <a:pt x="271460" y="685799"/>
                      </a:lnTo>
                      <a:lnTo>
                        <a:pt x="152400" y="647699"/>
                      </a:lnTo>
                      <a:lnTo>
                        <a:pt x="140420" y="649514"/>
                      </a:lnTo>
                      <a:lnTo>
                        <a:pt x="73816" y="614362"/>
                      </a:lnTo>
                      <a:lnTo>
                        <a:pt x="0" y="542924"/>
                      </a:lnTo>
                      <a:lnTo>
                        <a:pt x="19048" y="431005"/>
                      </a:lnTo>
                      <a:lnTo>
                        <a:pt x="52384" y="366712"/>
                      </a:lnTo>
                      <a:lnTo>
                        <a:pt x="38096" y="326230"/>
                      </a:lnTo>
                      <a:lnTo>
                        <a:pt x="14284" y="316705"/>
                      </a:lnTo>
                      <a:lnTo>
                        <a:pt x="28572" y="238124"/>
                      </a:lnTo>
                      <a:lnTo>
                        <a:pt x="85724" y="204787"/>
                      </a:lnTo>
                      <a:cubicBezTo>
                        <a:pt x="93716" y="196791"/>
                        <a:pt x="87432" y="203303"/>
                        <a:pt x="102392" y="183355"/>
                      </a:cubicBezTo>
                      <a:lnTo>
                        <a:pt x="116528" y="113854"/>
                      </a:lnTo>
                      <a:lnTo>
                        <a:pt x="161924" y="104775"/>
                      </a:lnTo>
                      <a:lnTo>
                        <a:pt x="2047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97111CFC-8F7D-4165-AB33-BB86BE5B4711}"/>
                    </a:ext>
                  </a:extLst>
                </p:cNvPr>
                <p:cNvSpPr/>
                <p:nvPr/>
              </p:nvSpPr>
              <p:spPr>
                <a:xfrm>
                  <a:off x="42401768" y="11814433"/>
                  <a:ext cx="255944" cy="191830"/>
                </a:xfrm>
                <a:custGeom>
                  <a:avLst/>
                  <a:gdLst>
                    <a:gd name="connsiteX0" fmla="*/ 88448 w 255944"/>
                    <a:gd name="connsiteY0" fmla="*/ 0 h 191830"/>
                    <a:gd name="connsiteX1" fmla="*/ 89256 w 255944"/>
                    <a:gd name="connsiteY1" fmla="*/ 15619 h 191830"/>
                    <a:gd name="connsiteX2" fmla="*/ 113072 w 255944"/>
                    <a:gd name="connsiteY2" fmla="*/ 39432 h 191830"/>
                    <a:gd name="connsiteX3" fmla="*/ 253572 w 255944"/>
                    <a:gd name="connsiteY3" fmla="*/ 20698 h 191830"/>
                    <a:gd name="connsiteX4" fmla="*/ 255944 w 255944"/>
                    <a:gd name="connsiteY4" fmla="*/ 96580 h 191830"/>
                    <a:gd name="connsiteX5" fmla="*/ 203556 w 255944"/>
                    <a:gd name="connsiteY5" fmla="*/ 177542 h 191830"/>
                    <a:gd name="connsiteX6" fmla="*/ 36872 w 255944"/>
                    <a:gd name="connsiteY6" fmla="*/ 191830 h 191830"/>
                    <a:gd name="connsiteX7" fmla="*/ 0 w 255944"/>
                    <a:gd name="connsiteY7" fmla="*/ 186914 h 191830"/>
                    <a:gd name="connsiteX8" fmla="*/ 32108 w 255944"/>
                    <a:gd name="connsiteY8" fmla="*/ 148968 h 191830"/>
                    <a:gd name="connsiteX9" fmla="*/ 84496 w 255944"/>
                    <a:gd name="connsiteY9" fmla="*/ 6093 h 191830"/>
                    <a:gd name="connsiteX10" fmla="*/ 88448 w 255944"/>
                    <a:gd name="connsiteY10" fmla="*/ 0 h 191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944" h="191830">
                      <a:moveTo>
                        <a:pt x="88448" y="0"/>
                      </a:moveTo>
                      <a:lnTo>
                        <a:pt x="89256" y="15619"/>
                      </a:lnTo>
                      <a:lnTo>
                        <a:pt x="113072" y="39432"/>
                      </a:lnTo>
                      <a:lnTo>
                        <a:pt x="253572" y="20698"/>
                      </a:lnTo>
                      <a:lnTo>
                        <a:pt x="255944" y="96580"/>
                      </a:lnTo>
                      <a:lnTo>
                        <a:pt x="203556" y="177542"/>
                      </a:lnTo>
                      <a:lnTo>
                        <a:pt x="36872" y="191830"/>
                      </a:lnTo>
                      <a:lnTo>
                        <a:pt x="0" y="186914"/>
                      </a:lnTo>
                      <a:lnTo>
                        <a:pt x="32108" y="148968"/>
                      </a:lnTo>
                      <a:lnTo>
                        <a:pt x="84496" y="6093"/>
                      </a:lnTo>
                      <a:lnTo>
                        <a:pt x="884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88AE7494-82CC-43D0-A6B9-3AEF2329C606}"/>
                    </a:ext>
                  </a:extLst>
                </p:cNvPr>
                <p:cNvSpPr/>
                <p:nvPr/>
              </p:nvSpPr>
              <p:spPr>
                <a:xfrm>
                  <a:off x="42357304" y="12001347"/>
                  <a:ext cx="581396" cy="346391"/>
                </a:xfrm>
                <a:custGeom>
                  <a:avLst/>
                  <a:gdLst>
                    <a:gd name="connsiteX0" fmla="*/ 44464 w 581396"/>
                    <a:gd name="connsiteY0" fmla="*/ 0 h 346391"/>
                    <a:gd name="connsiteX1" fmla="*/ 81336 w 581396"/>
                    <a:gd name="connsiteY1" fmla="*/ 4916 h 346391"/>
                    <a:gd name="connsiteX2" fmla="*/ 88200 w 581396"/>
                    <a:gd name="connsiteY2" fmla="*/ 4328 h 346391"/>
                    <a:gd name="connsiteX3" fmla="*/ 133720 w 581396"/>
                    <a:gd name="connsiteY3" fmla="*/ 47778 h 346391"/>
                    <a:gd name="connsiteX4" fmla="*/ 238496 w 581396"/>
                    <a:gd name="connsiteY4" fmla="*/ 47778 h 346391"/>
                    <a:gd name="connsiteX5" fmla="*/ 314696 w 581396"/>
                    <a:gd name="connsiteY5" fmla="*/ 85878 h 346391"/>
                    <a:gd name="connsiteX6" fmla="*/ 371848 w 581396"/>
                    <a:gd name="connsiteY6" fmla="*/ 181128 h 346391"/>
                    <a:gd name="connsiteX7" fmla="*/ 452808 w 581396"/>
                    <a:gd name="connsiteY7" fmla="*/ 176366 h 346391"/>
                    <a:gd name="connsiteX8" fmla="*/ 481384 w 581396"/>
                    <a:gd name="connsiteY8" fmla="*/ 209703 h 346391"/>
                    <a:gd name="connsiteX9" fmla="*/ 581396 w 581396"/>
                    <a:gd name="connsiteY9" fmla="*/ 228753 h 346391"/>
                    <a:gd name="connsiteX10" fmla="*/ 581396 w 581396"/>
                    <a:gd name="connsiteY10" fmla="*/ 285903 h 346391"/>
                    <a:gd name="connsiteX11" fmla="*/ 580900 w 581396"/>
                    <a:gd name="connsiteY11" fmla="*/ 293862 h 346391"/>
                    <a:gd name="connsiteX12" fmla="*/ 571872 w 581396"/>
                    <a:gd name="connsiteY12" fmla="*/ 281143 h 346391"/>
                    <a:gd name="connsiteX13" fmla="*/ 516928 w 581396"/>
                    <a:gd name="connsiteY13" fmla="*/ 346391 h 346391"/>
                    <a:gd name="connsiteX14" fmla="*/ 395660 w 581396"/>
                    <a:gd name="connsiteY14" fmla="*/ 314478 h 346391"/>
                    <a:gd name="connsiteX15" fmla="*/ 367084 w 581396"/>
                    <a:gd name="connsiteY15" fmla="*/ 276378 h 346391"/>
                    <a:gd name="connsiteX16" fmla="*/ 271832 w 581396"/>
                    <a:gd name="connsiteY16" fmla="*/ 266853 h 346391"/>
                    <a:gd name="connsiteX17" fmla="*/ 219448 w 581396"/>
                    <a:gd name="connsiteY17" fmla="*/ 162078 h 346391"/>
                    <a:gd name="connsiteX18" fmla="*/ 67048 w 581396"/>
                    <a:gd name="connsiteY18" fmla="*/ 128741 h 346391"/>
                    <a:gd name="connsiteX19" fmla="*/ 0 w 581396"/>
                    <a:gd name="connsiteY19" fmla="*/ 52549 h 346391"/>
                    <a:gd name="connsiteX20" fmla="*/ 44464 w 581396"/>
                    <a:gd name="connsiteY20" fmla="*/ 0 h 346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81396" h="346391">
                      <a:moveTo>
                        <a:pt x="44464" y="0"/>
                      </a:moveTo>
                      <a:lnTo>
                        <a:pt x="81336" y="4916"/>
                      </a:lnTo>
                      <a:lnTo>
                        <a:pt x="88200" y="4328"/>
                      </a:lnTo>
                      <a:lnTo>
                        <a:pt x="133720" y="47778"/>
                      </a:lnTo>
                      <a:lnTo>
                        <a:pt x="238496" y="47778"/>
                      </a:lnTo>
                      <a:lnTo>
                        <a:pt x="314696" y="85878"/>
                      </a:lnTo>
                      <a:lnTo>
                        <a:pt x="371848" y="181128"/>
                      </a:lnTo>
                      <a:lnTo>
                        <a:pt x="452808" y="176366"/>
                      </a:lnTo>
                      <a:lnTo>
                        <a:pt x="481384" y="209703"/>
                      </a:lnTo>
                      <a:lnTo>
                        <a:pt x="581396" y="228753"/>
                      </a:lnTo>
                      <a:lnTo>
                        <a:pt x="581396" y="285903"/>
                      </a:lnTo>
                      <a:lnTo>
                        <a:pt x="580900" y="293862"/>
                      </a:lnTo>
                      <a:lnTo>
                        <a:pt x="571872" y="281143"/>
                      </a:lnTo>
                      <a:lnTo>
                        <a:pt x="516928" y="346391"/>
                      </a:lnTo>
                      <a:lnTo>
                        <a:pt x="395660" y="314478"/>
                      </a:lnTo>
                      <a:lnTo>
                        <a:pt x="367084" y="276378"/>
                      </a:lnTo>
                      <a:lnTo>
                        <a:pt x="271832" y="266853"/>
                      </a:lnTo>
                      <a:lnTo>
                        <a:pt x="219448" y="162078"/>
                      </a:lnTo>
                      <a:lnTo>
                        <a:pt x="67048" y="128741"/>
                      </a:lnTo>
                      <a:lnTo>
                        <a:pt x="0" y="52549"/>
                      </a:lnTo>
                      <a:lnTo>
                        <a:pt x="4446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05E194A9-BA9F-4AA5-A38A-7EE8BA6C2248}"/>
                    </a:ext>
                  </a:extLst>
                </p:cNvPr>
                <p:cNvSpPr/>
                <p:nvPr/>
              </p:nvSpPr>
              <p:spPr>
                <a:xfrm>
                  <a:off x="42445504" y="11730040"/>
                  <a:ext cx="778944" cy="700087"/>
                </a:xfrm>
                <a:custGeom>
                  <a:avLst/>
                  <a:gdLst>
                    <a:gd name="connsiteX0" fmla="*/ 274120 w 778944"/>
                    <a:gd name="connsiteY0" fmla="*/ 0 h 700087"/>
                    <a:gd name="connsiteX1" fmla="*/ 326508 w 778944"/>
                    <a:gd name="connsiteY1" fmla="*/ 0 h 700087"/>
                    <a:gd name="connsiteX2" fmla="*/ 525320 w 778944"/>
                    <a:gd name="connsiteY2" fmla="*/ 8644 h 700087"/>
                    <a:gd name="connsiteX3" fmla="*/ 588448 w 778944"/>
                    <a:gd name="connsiteY3" fmla="*/ 128586 h 700087"/>
                    <a:gd name="connsiteX4" fmla="*/ 574160 w 778944"/>
                    <a:gd name="connsiteY4" fmla="*/ 214311 h 700087"/>
                    <a:gd name="connsiteX5" fmla="*/ 664648 w 778944"/>
                    <a:gd name="connsiteY5" fmla="*/ 323849 h 700087"/>
                    <a:gd name="connsiteX6" fmla="*/ 717032 w 778944"/>
                    <a:gd name="connsiteY6" fmla="*/ 328611 h 700087"/>
                    <a:gd name="connsiteX7" fmla="*/ 745608 w 778944"/>
                    <a:gd name="connsiteY7" fmla="*/ 400049 h 700087"/>
                    <a:gd name="connsiteX8" fmla="*/ 721796 w 778944"/>
                    <a:gd name="connsiteY8" fmla="*/ 533399 h 700087"/>
                    <a:gd name="connsiteX9" fmla="*/ 778944 w 778944"/>
                    <a:gd name="connsiteY9" fmla="*/ 614361 h 700087"/>
                    <a:gd name="connsiteX10" fmla="*/ 774184 w 778944"/>
                    <a:gd name="connsiteY10" fmla="*/ 671511 h 700087"/>
                    <a:gd name="connsiteX11" fmla="*/ 722172 w 778944"/>
                    <a:gd name="connsiteY11" fmla="*/ 695659 h 700087"/>
                    <a:gd name="connsiteX12" fmla="*/ 721796 w 778944"/>
                    <a:gd name="connsiteY12" fmla="*/ 695325 h 700087"/>
                    <a:gd name="connsiteX13" fmla="*/ 588448 w 778944"/>
                    <a:gd name="connsiteY13" fmla="*/ 700087 h 700087"/>
                    <a:gd name="connsiteX14" fmla="*/ 492700 w 778944"/>
                    <a:gd name="connsiteY14" fmla="*/ 565169 h 700087"/>
                    <a:gd name="connsiteX15" fmla="*/ 493196 w 778944"/>
                    <a:gd name="connsiteY15" fmla="*/ 557210 h 700087"/>
                    <a:gd name="connsiteX16" fmla="*/ 493196 w 778944"/>
                    <a:gd name="connsiteY16" fmla="*/ 500060 h 700087"/>
                    <a:gd name="connsiteX17" fmla="*/ 393184 w 778944"/>
                    <a:gd name="connsiteY17" fmla="*/ 481010 h 700087"/>
                    <a:gd name="connsiteX18" fmla="*/ 364608 w 778944"/>
                    <a:gd name="connsiteY18" fmla="*/ 447673 h 700087"/>
                    <a:gd name="connsiteX19" fmla="*/ 283648 w 778944"/>
                    <a:gd name="connsiteY19" fmla="*/ 452435 h 700087"/>
                    <a:gd name="connsiteX20" fmla="*/ 226496 w 778944"/>
                    <a:gd name="connsiteY20" fmla="*/ 357185 h 700087"/>
                    <a:gd name="connsiteX21" fmla="*/ 150296 w 778944"/>
                    <a:gd name="connsiteY21" fmla="*/ 319085 h 700087"/>
                    <a:gd name="connsiteX22" fmla="*/ 45520 w 778944"/>
                    <a:gd name="connsiteY22" fmla="*/ 319085 h 700087"/>
                    <a:gd name="connsiteX23" fmla="*/ 0 w 778944"/>
                    <a:gd name="connsiteY23" fmla="*/ 275635 h 700087"/>
                    <a:gd name="connsiteX24" fmla="*/ 159820 w 778944"/>
                    <a:gd name="connsiteY24" fmla="*/ 261935 h 700087"/>
                    <a:gd name="connsiteX25" fmla="*/ 212208 w 778944"/>
                    <a:gd name="connsiteY25" fmla="*/ 180973 h 700087"/>
                    <a:gd name="connsiteX26" fmla="*/ 209836 w 778944"/>
                    <a:gd name="connsiteY26" fmla="*/ 105091 h 700087"/>
                    <a:gd name="connsiteX27" fmla="*/ 212208 w 778944"/>
                    <a:gd name="connsiteY27" fmla="*/ 104775 h 700087"/>
                    <a:gd name="connsiteX28" fmla="*/ 274120 w 778944"/>
                    <a:gd name="connsiteY28" fmla="*/ 0 h 700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778944" h="700087">
                      <a:moveTo>
                        <a:pt x="274120" y="0"/>
                      </a:moveTo>
                      <a:lnTo>
                        <a:pt x="326508" y="0"/>
                      </a:lnTo>
                      <a:lnTo>
                        <a:pt x="525320" y="8644"/>
                      </a:lnTo>
                      <a:lnTo>
                        <a:pt x="588448" y="128586"/>
                      </a:lnTo>
                      <a:lnTo>
                        <a:pt x="574160" y="214311"/>
                      </a:lnTo>
                      <a:lnTo>
                        <a:pt x="664648" y="323849"/>
                      </a:lnTo>
                      <a:lnTo>
                        <a:pt x="717032" y="328611"/>
                      </a:lnTo>
                      <a:lnTo>
                        <a:pt x="745608" y="400049"/>
                      </a:lnTo>
                      <a:lnTo>
                        <a:pt x="721796" y="533399"/>
                      </a:lnTo>
                      <a:lnTo>
                        <a:pt x="778944" y="614361"/>
                      </a:lnTo>
                      <a:lnTo>
                        <a:pt x="774184" y="671511"/>
                      </a:lnTo>
                      <a:lnTo>
                        <a:pt x="722172" y="695659"/>
                      </a:lnTo>
                      <a:lnTo>
                        <a:pt x="721796" y="695325"/>
                      </a:lnTo>
                      <a:lnTo>
                        <a:pt x="588448" y="700087"/>
                      </a:lnTo>
                      <a:lnTo>
                        <a:pt x="492700" y="565169"/>
                      </a:lnTo>
                      <a:lnTo>
                        <a:pt x="493196" y="557210"/>
                      </a:lnTo>
                      <a:lnTo>
                        <a:pt x="493196" y="500060"/>
                      </a:lnTo>
                      <a:lnTo>
                        <a:pt x="393184" y="481010"/>
                      </a:lnTo>
                      <a:lnTo>
                        <a:pt x="364608" y="447673"/>
                      </a:lnTo>
                      <a:lnTo>
                        <a:pt x="283648" y="452435"/>
                      </a:lnTo>
                      <a:lnTo>
                        <a:pt x="226496" y="357185"/>
                      </a:lnTo>
                      <a:lnTo>
                        <a:pt x="150296" y="319085"/>
                      </a:lnTo>
                      <a:lnTo>
                        <a:pt x="45520" y="319085"/>
                      </a:lnTo>
                      <a:lnTo>
                        <a:pt x="0" y="275635"/>
                      </a:lnTo>
                      <a:lnTo>
                        <a:pt x="159820" y="261935"/>
                      </a:lnTo>
                      <a:lnTo>
                        <a:pt x="212208" y="180973"/>
                      </a:lnTo>
                      <a:lnTo>
                        <a:pt x="209836" y="105091"/>
                      </a:lnTo>
                      <a:lnTo>
                        <a:pt x="212208" y="104775"/>
                      </a:lnTo>
                      <a:lnTo>
                        <a:pt x="2741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4875C4F3-7C1E-401B-B4B8-1C5F876842FD}"/>
                    </a:ext>
                  </a:extLst>
                </p:cNvPr>
                <p:cNvSpPr/>
                <p:nvPr/>
              </p:nvSpPr>
              <p:spPr>
                <a:xfrm>
                  <a:off x="42129584" y="12049126"/>
                  <a:ext cx="744648" cy="504955"/>
                </a:xfrm>
                <a:custGeom>
                  <a:avLst/>
                  <a:gdLst>
                    <a:gd name="connsiteX0" fmla="*/ 80456 w 744648"/>
                    <a:gd name="connsiteY0" fmla="*/ 0 h 504955"/>
                    <a:gd name="connsiteX1" fmla="*/ 199516 w 744648"/>
                    <a:gd name="connsiteY1" fmla="*/ 38100 h 504955"/>
                    <a:gd name="connsiteX2" fmla="*/ 227720 w 744648"/>
                    <a:gd name="connsiteY2" fmla="*/ 4770 h 504955"/>
                    <a:gd name="connsiteX3" fmla="*/ 294768 w 744648"/>
                    <a:gd name="connsiteY3" fmla="*/ 80962 h 504955"/>
                    <a:gd name="connsiteX4" fmla="*/ 447168 w 744648"/>
                    <a:gd name="connsiteY4" fmla="*/ 114299 h 504955"/>
                    <a:gd name="connsiteX5" fmla="*/ 499552 w 744648"/>
                    <a:gd name="connsiteY5" fmla="*/ 219074 h 504955"/>
                    <a:gd name="connsiteX6" fmla="*/ 594804 w 744648"/>
                    <a:gd name="connsiteY6" fmla="*/ 228599 h 504955"/>
                    <a:gd name="connsiteX7" fmla="*/ 623380 w 744648"/>
                    <a:gd name="connsiteY7" fmla="*/ 266699 h 504955"/>
                    <a:gd name="connsiteX8" fmla="*/ 744648 w 744648"/>
                    <a:gd name="connsiteY8" fmla="*/ 298612 h 504955"/>
                    <a:gd name="connsiteX9" fmla="*/ 723392 w 744648"/>
                    <a:gd name="connsiteY9" fmla="*/ 323851 h 504955"/>
                    <a:gd name="connsiteX10" fmla="*/ 647192 w 744648"/>
                    <a:gd name="connsiteY10" fmla="*/ 333376 h 504955"/>
                    <a:gd name="connsiteX11" fmla="*/ 594804 w 744648"/>
                    <a:gd name="connsiteY11" fmla="*/ 342901 h 504955"/>
                    <a:gd name="connsiteX12" fmla="*/ 499552 w 744648"/>
                    <a:gd name="connsiteY12" fmla="*/ 319089 h 504955"/>
                    <a:gd name="connsiteX13" fmla="*/ 404304 w 744648"/>
                    <a:gd name="connsiteY13" fmla="*/ 357189 h 504955"/>
                    <a:gd name="connsiteX14" fmla="*/ 332864 w 744648"/>
                    <a:gd name="connsiteY14" fmla="*/ 266701 h 504955"/>
                    <a:gd name="connsiteX15" fmla="*/ 299528 w 744648"/>
                    <a:gd name="connsiteY15" fmla="*/ 285751 h 504955"/>
                    <a:gd name="connsiteX16" fmla="*/ 299528 w 744648"/>
                    <a:gd name="connsiteY16" fmla="*/ 495301 h 504955"/>
                    <a:gd name="connsiteX17" fmla="*/ 259536 w 744648"/>
                    <a:gd name="connsiteY17" fmla="*/ 504955 h 504955"/>
                    <a:gd name="connsiteX18" fmla="*/ 207136 w 744648"/>
                    <a:gd name="connsiteY18" fmla="*/ 394336 h 504955"/>
                    <a:gd name="connsiteX19" fmla="*/ 62356 w 744648"/>
                    <a:gd name="connsiteY19" fmla="*/ 196216 h 504955"/>
                    <a:gd name="connsiteX20" fmla="*/ 0 w 744648"/>
                    <a:gd name="connsiteY20" fmla="*/ 158802 h 504955"/>
                    <a:gd name="connsiteX21" fmla="*/ 73312 w 744648"/>
                    <a:gd name="connsiteY21" fmla="*/ 90488 h 504955"/>
                    <a:gd name="connsiteX22" fmla="*/ 87596 w 744648"/>
                    <a:gd name="connsiteY22" fmla="*/ 11906 h 504955"/>
                    <a:gd name="connsiteX23" fmla="*/ 68476 w 744648"/>
                    <a:gd name="connsiteY23" fmla="*/ 1815 h 504955"/>
                    <a:gd name="connsiteX24" fmla="*/ 80456 w 744648"/>
                    <a:gd name="connsiteY24" fmla="*/ 0 h 504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44648" h="504955">
                      <a:moveTo>
                        <a:pt x="80456" y="0"/>
                      </a:moveTo>
                      <a:lnTo>
                        <a:pt x="199516" y="38100"/>
                      </a:lnTo>
                      <a:lnTo>
                        <a:pt x="227720" y="4770"/>
                      </a:lnTo>
                      <a:lnTo>
                        <a:pt x="294768" y="80962"/>
                      </a:lnTo>
                      <a:lnTo>
                        <a:pt x="447168" y="114299"/>
                      </a:lnTo>
                      <a:lnTo>
                        <a:pt x="499552" y="219074"/>
                      </a:lnTo>
                      <a:lnTo>
                        <a:pt x="594804" y="228599"/>
                      </a:lnTo>
                      <a:lnTo>
                        <a:pt x="623380" y="266699"/>
                      </a:lnTo>
                      <a:lnTo>
                        <a:pt x="744648" y="298612"/>
                      </a:lnTo>
                      <a:lnTo>
                        <a:pt x="723392" y="323851"/>
                      </a:lnTo>
                      <a:lnTo>
                        <a:pt x="647192" y="333376"/>
                      </a:lnTo>
                      <a:lnTo>
                        <a:pt x="594804" y="342901"/>
                      </a:lnTo>
                      <a:lnTo>
                        <a:pt x="499552" y="319089"/>
                      </a:lnTo>
                      <a:lnTo>
                        <a:pt x="404304" y="357189"/>
                      </a:lnTo>
                      <a:lnTo>
                        <a:pt x="332864" y="266701"/>
                      </a:lnTo>
                      <a:lnTo>
                        <a:pt x="299528" y="285751"/>
                      </a:lnTo>
                      <a:lnTo>
                        <a:pt x="299528" y="495301"/>
                      </a:lnTo>
                      <a:lnTo>
                        <a:pt x="259536" y="504955"/>
                      </a:lnTo>
                      <a:lnTo>
                        <a:pt x="207136" y="394336"/>
                      </a:lnTo>
                      <a:lnTo>
                        <a:pt x="62356" y="196216"/>
                      </a:lnTo>
                      <a:lnTo>
                        <a:pt x="0" y="158802"/>
                      </a:lnTo>
                      <a:lnTo>
                        <a:pt x="73312" y="90488"/>
                      </a:lnTo>
                      <a:lnTo>
                        <a:pt x="87596" y="11906"/>
                      </a:lnTo>
                      <a:lnTo>
                        <a:pt x="68476" y="1815"/>
                      </a:lnTo>
                      <a:lnTo>
                        <a:pt x="804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8BCBB9C2-B80A-4B92-843A-783548F3947F}"/>
                    </a:ext>
                  </a:extLst>
                </p:cNvPr>
                <p:cNvSpPr/>
                <p:nvPr/>
              </p:nvSpPr>
              <p:spPr>
                <a:xfrm>
                  <a:off x="42205192" y="13328446"/>
                  <a:ext cx="1162132" cy="2345895"/>
                </a:xfrm>
                <a:custGeom>
                  <a:avLst/>
                  <a:gdLst>
                    <a:gd name="connsiteX0" fmla="*/ 249528 w 1162132"/>
                    <a:gd name="connsiteY0" fmla="*/ 0 h 2345895"/>
                    <a:gd name="connsiteX1" fmla="*/ 328696 w 1162132"/>
                    <a:gd name="connsiteY1" fmla="*/ 97043 h 2345895"/>
                    <a:gd name="connsiteX2" fmla="*/ 376320 w 1162132"/>
                    <a:gd name="connsiteY2" fmla="*/ 97043 h 2345895"/>
                    <a:gd name="connsiteX3" fmla="*/ 428708 w 1162132"/>
                    <a:gd name="connsiteY3" fmla="*/ 101805 h 2345895"/>
                    <a:gd name="connsiteX4" fmla="*/ 457284 w 1162132"/>
                    <a:gd name="connsiteY4" fmla="*/ 139905 h 2345895"/>
                    <a:gd name="connsiteX5" fmla="*/ 528720 w 1162132"/>
                    <a:gd name="connsiteY5" fmla="*/ 149430 h 2345895"/>
                    <a:gd name="connsiteX6" fmla="*/ 581108 w 1162132"/>
                    <a:gd name="connsiteY6" fmla="*/ 273255 h 2345895"/>
                    <a:gd name="connsiteX7" fmla="*/ 652544 w 1162132"/>
                    <a:gd name="connsiteY7" fmla="*/ 297068 h 2345895"/>
                    <a:gd name="connsiteX8" fmla="*/ 628732 w 1162132"/>
                    <a:gd name="connsiteY8" fmla="*/ 382793 h 2345895"/>
                    <a:gd name="connsiteX9" fmla="*/ 762084 w 1162132"/>
                    <a:gd name="connsiteY9" fmla="*/ 420893 h 2345895"/>
                    <a:gd name="connsiteX10" fmla="*/ 757320 w 1162132"/>
                    <a:gd name="connsiteY10" fmla="*/ 511380 h 2345895"/>
                    <a:gd name="connsiteX11" fmla="*/ 819232 w 1162132"/>
                    <a:gd name="connsiteY11" fmla="*/ 601868 h 2345895"/>
                    <a:gd name="connsiteX12" fmla="*/ 866448 w 1162132"/>
                    <a:gd name="connsiteY12" fmla="*/ 612764 h 2345895"/>
                    <a:gd name="connsiteX13" fmla="*/ 914484 w 1162132"/>
                    <a:gd name="connsiteY13" fmla="*/ 730454 h 2345895"/>
                    <a:gd name="connsiteX14" fmla="*/ 981160 w 1162132"/>
                    <a:gd name="connsiteY14" fmla="*/ 735217 h 2345895"/>
                    <a:gd name="connsiteX15" fmla="*/ 985920 w 1162132"/>
                    <a:gd name="connsiteY15" fmla="*/ 787604 h 2345895"/>
                    <a:gd name="connsiteX16" fmla="*/ 962108 w 1162132"/>
                    <a:gd name="connsiteY16" fmla="*/ 816179 h 2345895"/>
                    <a:gd name="connsiteX17" fmla="*/ 1043072 w 1162132"/>
                    <a:gd name="connsiteY17" fmla="*/ 839992 h 2345895"/>
                    <a:gd name="connsiteX18" fmla="*/ 1056640 w 1162132"/>
                    <a:gd name="connsiteY18" fmla="*/ 894270 h 2345895"/>
                    <a:gd name="connsiteX19" fmla="*/ 1044656 w 1162132"/>
                    <a:gd name="connsiteY19" fmla="*/ 886030 h 2345895"/>
                    <a:gd name="connsiteX20" fmla="*/ 981160 w 1162132"/>
                    <a:gd name="connsiteY20" fmla="*/ 924130 h 2345895"/>
                    <a:gd name="connsiteX21" fmla="*/ 879560 w 1162132"/>
                    <a:gd name="connsiteY21" fmla="*/ 924130 h 2345895"/>
                    <a:gd name="connsiteX22" fmla="*/ 901784 w 1162132"/>
                    <a:gd name="connsiteY22" fmla="*/ 987630 h 2345895"/>
                    <a:gd name="connsiteX23" fmla="*/ 1031960 w 1162132"/>
                    <a:gd name="connsiteY23" fmla="*/ 1019380 h 2345895"/>
                    <a:gd name="connsiteX24" fmla="*/ 1076408 w 1162132"/>
                    <a:gd name="connsiteY24" fmla="*/ 1047955 h 2345895"/>
                    <a:gd name="connsiteX25" fmla="*/ 1079584 w 1162132"/>
                    <a:gd name="connsiteY25" fmla="*/ 1092405 h 2345895"/>
                    <a:gd name="connsiteX26" fmla="*/ 1124032 w 1162132"/>
                    <a:gd name="connsiteY26" fmla="*/ 1130505 h 2345895"/>
                    <a:gd name="connsiteX27" fmla="*/ 1143084 w 1162132"/>
                    <a:gd name="connsiteY27" fmla="*/ 1168605 h 2345895"/>
                    <a:gd name="connsiteX28" fmla="*/ 1158960 w 1162132"/>
                    <a:gd name="connsiteY28" fmla="*/ 1197180 h 2345895"/>
                    <a:gd name="connsiteX29" fmla="*/ 1162132 w 1162132"/>
                    <a:gd name="connsiteY29" fmla="*/ 1197180 h 2345895"/>
                    <a:gd name="connsiteX30" fmla="*/ 1120856 w 1162132"/>
                    <a:gd name="connsiteY30" fmla="*/ 1257505 h 2345895"/>
                    <a:gd name="connsiteX31" fmla="*/ 1082760 w 1162132"/>
                    <a:gd name="connsiteY31" fmla="*/ 1324180 h 2345895"/>
                    <a:gd name="connsiteX32" fmla="*/ 1111332 w 1162132"/>
                    <a:gd name="connsiteY32" fmla="*/ 1374980 h 2345895"/>
                    <a:gd name="connsiteX33" fmla="*/ 1122396 w 1162132"/>
                    <a:gd name="connsiteY33" fmla="*/ 1394339 h 2345895"/>
                    <a:gd name="connsiteX34" fmla="*/ 871620 w 1162132"/>
                    <a:gd name="connsiteY34" fmla="*/ 1468642 h 2345895"/>
                    <a:gd name="connsiteX35" fmla="*/ 828760 w 1162132"/>
                    <a:gd name="connsiteY35" fmla="*/ 1516267 h 2345895"/>
                    <a:gd name="connsiteX36" fmla="*/ 757320 w 1162132"/>
                    <a:gd name="connsiteY36" fmla="*/ 1535317 h 2345895"/>
                    <a:gd name="connsiteX37" fmla="*/ 795420 w 1162132"/>
                    <a:gd name="connsiteY37" fmla="*/ 1644854 h 2345895"/>
                    <a:gd name="connsiteX38" fmla="*/ 938296 w 1162132"/>
                    <a:gd name="connsiteY38" fmla="*/ 1730579 h 2345895"/>
                    <a:gd name="connsiteX39" fmla="*/ 1019256 w 1162132"/>
                    <a:gd name="connsiteY39" fmla="*/ 1892504 h 2345895"/>
                    <a:gd name="connsiteX40" fmla="*/ 1076408 w 1162132"/>
                    <a:gd name="connsiteY40" fmla="*/ 1954417 h 2345895"/>
                    <a:gd name="connsiteX41" fmla="*/ 1124032 w 1162132"/>
                    <a:gd name="connsiteY41" fmla="*/ 1997279 h 2345895"/>
                    <a:gd name="connsiteX42" fmla="*/ 1109744 w 1162132"/>
                    <a:gd name="connsiteY42" fmla="*/ 2078242 h 2345895"/>
                    <a:gd name="connsiteX43" fmla="*/ 1088972 w 1162132"/>
                    <a:gd name="connsiteY43" fmla="*/ 2272992 h 2345895"/>
                    <a:gd name="connsiteX44" fmla="*/ 1084028 w 1162132"/>
                    <a:gd name="connsiteY44" fmla="*/ 2269695 h 2345895"/>
                    <a:gd name="connsiteX45" fmla="*/ 1023068 w 1162132"/>
                    <a:gd name="connsiteY45" fmla="*/ 2345895 h 2345895"/>
                    <a:gd name="connsiteX46" fmla="*/ 916388 w 1162132"/>
                    <a:gd name="connsiteY46" fmla="*/ 2262075 h 2345895"/>
                    <a:gd name="connsiteX47" fmla="*/ 824948 w 1162132"/>
                    <a:gd name="connsiteY47" fmla="*/ 2284935 h 2345895"/>
                    <a:gd name="connsiteX48" fmla="*/ 710648 w 1162132"/>
                    <a:gd name="connsiteY48" fmla="*/ 2246835 h 2345895"/>
                    <a:gd name="connsiteX49" fmla="*/ 672548 w 1162132"/>
                    <a:gd name="connsiteY49" fmla="*/ 2170635 h 2345895"/>
                    <a:gd name="connsiteX50" fmla="*/ 565868 w 1162132"/>
                    <a:gd name="connsiteY50" fmla="*/ 2193495 h 2345895"/>
                    <a:gd name="connsiteX51" fmla="*/ 466808 w 1162132"/>
                    <a:gd name="connsiteY51" fmla="*/ 2147775 h 2345895"/>
                    <a:gd name="connsiteX52" fmla="*/ 405848 w 1162132"/>
                    <a:gd name="connsiteY52" fmla="*/ 2102055 h 2345895"/>
                    <a:gd name="connsiteX53" fmla="*/ 283928 w 1162132"/>
                    <a:gd name="connsiteY53" fmla="*/ 2056335 h 2345895"/>
                    <a:gd name="connsiteX54" fmla="*/ 245868 w 1162132"/>
                    <a:gd name="connsiteY54" fmla="*/ 1888870 h 2345895"/>
                    <a:gd name="connsiteX55" fmla="*/ 262020 w 1162132"/>
                    <a:gd name="connsiteY55" fmla="*/ 1849643 h 2345895"/>
                    <a:gd name="connsiteX56" fmla="*/ 257256 w 1162132"/>
                    <a:gd name="connsiteY56" fmla="*/ 1754393 h 2345895"/>
                    <a:gd name="connsiteX57" fmla="*/ 171532 w 1162132"/>
                    <a:gd name="connsiteY57" fmla="*/ 1682955 h 2345895"/>
                    <a:gd name="connsiteX58" fmla="*/ 238208 w 1162132"/>
                    <a:gd name="connsiteY58" fmla="*/ 1621043 h 2345895"/>
                    <a:gd name="connsiteX59" fmla="*/ 247732 w 1162132"/>
                    <a:gd name="connsiteY59" fmla="*/ 1482930 h 2345895"/>
                    <a:gd name="connsiteX60" fmla="*/ 181056 w 1162132"/>
                    <a:gd name="connsiteY60" fmla="*/ 1425780 h 2345895"/>
                    <a:gd name="connsiteX61" fmla="*/ 176296 w 1162132"/>
                    <a:gd name="connsiteY61" fmla="*/ 1378155 h 2345895"/>
                    <a:gd name="connsiteX62" fmla="*/ 71520 w 1162132"/>
                    <a:gd name="connsiteY62" fmla="*/ 1292430 h 2345895"/>
                    <a:gd name="connsiteX63" fmla="*/ 66760 w 1162132"/>
                    <a:gd name="connsiteY63" fmla="*/ 1211468 h 2345895"/>
                    <a:gd name="connsiteX64" fmla="*/ 0 w 1162132"/>
                    <a:gd name="connsiteY64" fmla="*/ 1192086 h 2345895"/>
                    <a:gd name="connsiteX65" fmla="*/ 162008 w 1162132"/>
                    <a:gd name="connsiteY65" fmla="*/ 753315 h 2345895"/>
                    <a:gd name="connsiteX66" fmla="*/ 253448 w 1162132"/>
                    <a:gd name="connsiteY66" fmla="*/ 97995 h 2345895"/>
                    <a:gd name="connsiteX67" fmla="*/ 249528 w 1162132"/>
                    <a:gd name="connsiteY67" fmla="*/ 0 h 2345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1162132" h="2345895">
                      <a:moveTo>
                        <a:pt x="249528" y="0"/>
                      </a:moveTo>
                      <a:lnTo>
                        <a:pt x="328696" y="97043"/>
                      </a:lnTo>
                      <a:lnTo>
                        <a:pt x="376320" y="97043"/>
                      </a:lnTo>
                      <a:lnTo>
                        <a:pt x="428708" y="101805"/>
                      </a:lnTo>
                      <a:lnTo>
                        <a:pt x="457284" y="139905"/>
                      </a:lnTo>
                      <a:lnTo>
                        <a:pt x="528720" y="149430"/>
                      </a:lnTo>
                      <a:lnTo>
                        <a:pt x="581108" y="273255"/>
                      </a:lnTo>
                      <a:lnTo>
                        <a:pt x="652544" y="297068"/>
                      </a:lnTo>
                      <a:lnTo>
                        <a:pt x="628732" y="382793"/>
                      </a:lnTo>
                      <a:lnTo>
                        <a:pt x="762084" y="420893"/>
                      </a:lnTo>
                      <a:lnTo>
                        <a:pt x="757320" y="511380"/>
                      </a:lnTo>
                      <a:lnTo>
                        <a:pt x="819232" y="601868"/>
                      </a:lnTo>
                      <a:lnTo>
                        <a:pt x="866448" y="612764"/>
                      </a:lnTo>
                      <a:lnTo>
                        <a:pt x="914484" y="730454"/>
                      </a:lnTo>
                      <a:lnTo>
                        <a:pt x="981160" y="735217"/>
                      </a:lnTo>
                      <a:lnTo>
                        <a:pt x="985920" y="787604"/>
                      </a:lnTo>
                      <a:lnTo>
                        <a:pt x="962108" y="816179"/>
                      </a:lnTo>
                      <a:lnTo>
                        <a:pt x="1043072" y="839992"/>
                      </a:lnTo>
                      <a:lnTo>
                        <a:pt x="1056640" y="894270"/>
                      </a:lnTo>
                      <a:lnTo>
                        <a:pt x="1044656" y="886030"/>
                      </a:lnTo>
                      <a:lnTo>
                        <a:pt x="981160" y="924130"/>
                      </a:lnTo>
                      <a:lnTo>
                        <a:pt x="879560" y="924130"/>
                      </a:lnTo>
                      <a:lnTo>
                        <a:pt x="901784" y="987630"/>
                      </a:lnTo>
                      <a:lnTo>
                        <a:pt x="1031960" y="1019380"/>
                      </a:lnTo>
                      <a:lnTo>
                        <a:pt x="1076408" y="1047955"/>
                      </a:lnTo>
                      <a:lnTo>
                        <a:pt x="1079584" y="1092405"/>
                      </a:lnTo>
                      <a:lnTo>
                        <a:pt x="1124032" y="1130505"/>
                      </a:lnTo>
                      <a:lnTo>
                        <a:pt x="1143084" y="1168605"/>
                      </a:lnTo>
                      <a:lnTo>
                        <a:pt x="1158960" y="1197180"/>
                      </a:lnTo>
                      <a:lnTo>
                        <a:pt x="1162132" y="1197180"/>
                      </a:lnTo>
                      <a:lnTo>
                        <a:pt x="1120856" y="1257505"/>
                      </a:lnTo>
                      <a:lnTo>
                        <a:pt x="1082760" y="1324180"/>
                      </a:lnTo>
                      <a:lnTo>
                        <a:pt x="1111332" y="1374980"/>
                      </a:lnTo>
                      <a:lnTo>
                        <a:pt x="1122396" y="1394339"/>
                      </a:lnTo>
                      <a:lnTo>
                        <a:pt x="871620" y="1468642"/>
                      </a:lnTo>
                      <a:lnTo>
                        <a:pt x="828760" y="1516267"/>
                      </a:lnTo>
                      <a:lnTo>
                        <a:pt x="757320" y="1535317"/>
                      </a:lnTo>
                      <a:lnTo>
                        <a:pt x="795420" y="1644854"/>
                      </a:lnTo>
                      <a:lnTo>
                        <a:pt x="938296" y="1730579"/>
                      </a:lnTo>
                      <a:lnTo>
                        <a:pt x="1019256" y="1892504"/>
                      </a:lnTo>
                      <a:lnTo>
                        <a:pt x="1076408" y="1954417"/>
                      </a:lnTo>
                      <a:lnTo>
                        <a:pt x="1124032" y="1997279"/>
                      </a:lnTo>
                      <a:lnTo>
                        <a:pt x="1109744" y="2078242"/>
                      </a:lnTo>
                      <a:lnTo>
                        <a:pt x="1088972" y="2272992"/>
                      </a:lnTo>
                      <a:lnTo>
                        <a:pt x="1084028" y="2269695"/>
                      </a:lnTo>
                      <a:lnTo>
                        <a:pt x="1023068" y="2345895"/>
                      </a:lnTo>
                      <a:lnTo>
                        <a:pt x="916388" y="2262075"/>
                      </a:lnTo>
                      <a:lnTo>
                        <a:pt x="824948" y="2284935"/>
                      </a:lnTo>
                      <a:lnTo>
                        <a:pt x="710648" y="2246835"/>
                      </a:lnTo>
                      <a:lnTo>
                        <a:pt x="672548" y="2170635"/>
                      </a:lnTo>
                      <a:lnTo>
                        <a:pt x="565868" y="2193495"/>
                      </a:lnTo>
                      <a:lnTo>
                        <a:pt x="466808" y="2147775"/>
                      </a:lnTo>
                      <a:lnTo>
                        <a:pt x="405848" y="2102055"/>
                      </a:lnTo>
                      <a:lnTo>
                        <a:pt x="283928" y="2056335"/>
                      </a:lnTo>
                      <a:lnTo>
                        <a:pt x="245868" y="1888870"/>
                      </a:lnTo>
                      <a:lnTo>
                        <a:pt x="262020" y="1849643"/>
                      </a:lnTo>
                      <a:lnTo>
                        <a:pt x="257256" y="1754393"/>
                      </a:lnTo>
                      <a:lnTo>
                        <a:pt x="171532" y="1682955"/>
                      </a:lnTo>
                      <a:lnTo>
                        <a:pt x="238208" y="1621043"/>
                      </a:lnTo>
                      <a:lnTo>
                        <a:pt x="247732" y="1482930"/>
                      </a:lnTo>
                      <a:lnTo>
                        <a:pt x="181056" y="1425780"/>
                      </a:lnTo>
                      <a:lnTo>
                        <a:pt x="176296" y="1378155"/>
                      </a:lnTo>
                      <a:lnTo>
                        <a:pt x="71520" y="1292430"/>
                      </a:lnTo>
                      <a:lnTo>
                        <a:pt x="66760" y="1211468"/>
                      </a:lnTo>
                      <a:lnTo>
                        <a:pt x="0" y="1192086"/>
                      </a:lnTo>
                      <a:lnTo>
                        <a:pt x="162008" y="753315"/>
                      </a:lnTo>
                      <a:lnTo>
                        <a:pt x="253448" y="97995"/>
                      </a:lnTo>
                      <a:lnTo>
                        <a:pt x="2495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679AE4FA-2309-4D54-A1C0-3ECE1C12EE5C}"/>
                    </a:ext>
                  </a:extLst>
                </p:cNvPr>
                <p:cNvSpPr/>
                <p:nvPr/>
              </p:nvSpPr>
              <p:spPr>
                <a:xfrm>
                  <a:off x="42976800" y="12870024"/>
                  <a:ext cx="1577340" cy="1388902"/>
                </a:xfrm>
                <a:custGeom>
                  <a:avLst/>
                  <a:gdLst>
                    <a:gd name="connsiteX0" fmla="*/ 812336 w 1577340"/>
                    <a:gd name="connsiteY0" fmla="*/ 0 h 1388902"/>
                    <a:gd name="connsiteX1" fmla="*/ 800100 w 1577340"/>
                    <a:gd name="connsiteY1" fmla="*/ 214152 h 1388902"/>
                    <a:gd name="connsiteX2" fmla="*/ 727076 w 1577340"/>
                    <a:gd name="connsiteY2" fmla="*/ 331627 h 1388902"/>
                    <a:gd name="connsiteX3" fmla="*/ 736600 w 1577340"/>
                    <a:gd name="connsiteY3" fmla="*/ 487202 h 1388902"/>
                    <a:gd name="connsiteX4" fmla="*/ 828676 w 1577340"/>
                    <a:gd name="connsiteY4" fmla="*/ 528477 h 1388902"/>
                    <a:gd name="connsiteX5" fmla="*/ 835024 w 1577340"/>
                    <a:gd name="connsiteY5" fmla="*/ 620552 h 1388902"/>
                    <a:gd name="connsiteX6" fmla="*/ 936624 w 1577340"/>
                    <a:gd name="connsiteY6" fmla="*/ 677702 h 1388902"/>
                    <a:gd name="connsiteX7" fmla="*/ 984248 w 1577340"/>
                    <a:gd name="connsiteY7" fmla="*/ 617377 h 1388902"/>
                    <a:gd name="connsiteX8" fmla="*/ 1006476 w 1577340"/>
                    <a:gd name="connsiteY8" fmla="*/ 560227 h 1388902"/>
                    <a:gd name="connsiteX9" fmla="*/ 1069976 w 1577340"/>
                    <a:gd name="connsiteY9" fmla="*/ 579277 h 1388902"/>
                    <a:gd name="connsiteX10" fmla="*/ 1120776 w 1577340"/>
                    <a:gd name="connsiteY10" fmla="*/ 579277 h 1388902"/>
                    <a:gd name="connsiteX11" fmla="*/ 1133476 w 1577340"/>
                    <a:gd name="connsiteY11" fmla="*/ 541177 h 1388902"/>
                    <a:gd name="connsiteX12" fmla="*/ 1238248 w 1577340"/>
                    <a:gd name="connsiteY12" fmla="*/ 598327 h 1388902"/>
                    <a:gd name="connsiteX13" fmla="*/ 1323976 w 1577340"/>
                    <a:gd name="connsiteY13" fmla="*/ 544352 h 1388902"/>
                    <a:gd name="connsiteX14" fmla="*/ 1381124 w 1577340"/>
                    <a:gd name="connsiteY14" fmla="*/ 560227 h 1388902"/>
                    <a:gd name="connsiteX15" fmla="*/ 1409700 w 1577340"/>
                    <a:gd name="connsiteY15" fmla="*/ 528477 h 1388902"/>
                    <a:gd name="connsiteX16" fmla="*/ 1501776 w 1577340"/>
                    <a:gd name="connsiteY16" fmla="*/ 582452 h 1388902"/>
                    <a:gd name="connsiteX17" fmla="*/ 1530352 w 1577340"/>
                    <a:gd name="connsiteY17" fmla="*/ 636427 h 1388902"/>
                    <a:gd name="connsiteX18" fmla="*/ 1534288 w 1577340"/>
                    <a:gd name="connsiteY18" fmla="*/ 636173 h 1388902"/>
                    <a:gd name="connsiteX19" fmla="*/ 1577340 w 1577340"/>
                    <a:gd name="connsiteY19" fmla="*/ 693577 h 1388902"/>
                    <a:gd name="connsiteX20" fmla="*/ 1493520 w 1577340"/>
                    <a:gd name="connsiteY20" fmla="*/ 853597 h 1388902"/>
                    <a:gd name="connsiteX21" fmla="*/ 1531620 w 1577340"/>
                    <a:gd name="connsiteY21" fmla="*/ 929797 h 1388902"/>
                    <a:gd name="connsiteX22" fmla="*/ 1439240 w 1577340"/>
                    <a:gd name="connsiteY22" fmla="*/ 1013379 h 1388902"/>
                    <a:gd name="connsiteX23" fmla="*/ 1328736 w 1577340"/>
                    <a:gd name="connsiteY23" fmla="*/ 917415 h 1388902"/>
                    <a:gd name="connsiteX24" fmla="*/ 1257300 w 1577340"/>
                    <a:gd name="connsiteY24" fmla="*/ 884077 h 1388902"/>
                    <a:gd name="connsiteX25" fmla="*/ 1071564 w 1577340"/>
                    <a:gd name="connsiteY25" fmla="*/ 960277 h 1388902"/>
                    <a:gd name="connsiteX26" fmla="*/ 1028700 w 1577340"/>
                    <a:gd name="connsiteY26" fmla="*/ 941227 h 1388902"/>
                    <a:gd name="connsiteX27" fmla="*/ 971552 w 1577340"/>
                    <a:gd name="connsiteY27" fmla="*/ 974565 h 1388902"/>
                    <a:gd name="connsiteX28" fmla="*/ 1000124 w 1577340"/>
                    <a:gd name="connsiteY28" fmla="*/ 1031715 h 1388902"/>
                    <a:gd name="connsiteX29" fmla="*/ 981076 w 1577340"/>
                    <a:gd name="connsiteY29" fmla="*/ 1065052 h 1388902"/>
                    <a:gd name="connsiteX30" fmla="*/ 842964 w 1577340"/>
                    <a:gd name="connsiteY30" fmla="*/ 1112677 h 1388902"/>
                    <a:gd name="connsiteX31" fmla="*/ 885824 w 1577340"/>
                    <a:gd name="connsiteY31" fmla="*/ 1193640 h 1388902"/>
                    <a:gd name="connsiteX32" fmla="*/ 800100 w 1577340"/>
                    <a:gd name="connsiteY32" fmla="*/ 1260315 h 1388902"/>
                    <a:gd name="connsiteX33" fmla="*/ 804864 w 1577340"/>
                    <a:gd name="connsiteY33" fmla="*/ 1331752 h 1388902"/>
                    <a:gd name="connsiteX34" fmla="*/ 808348 w 1577340"/>
                    <a:gd name="connsiteY34" fmla="*/ 1336071 h 1388902"/>
                    <a:gd name="connsiteX35" fmla="*/ 730248 w 1577340"/>
                    <a:gd name="connsiteY35" fmla="*/ 1388902 h 1388902"/>
                    <a:gd name="connsiteX36" fmla="*/ 714376 w 1577340"/>
                    <a:gd name="connsiteY36" fmla="*/ 1236502 h 1388902"/>
                    <a:gd name="connsiteX37" fmla="*/ 657224 w 1577340"/>
                    <a:gd name="connsiteY37" fmla="*/ 1233327 h 1388902"/>
                    <a:gd name="connsiteX38" fmla="*/ 584200 w 1577340"/>
                    <a:gd name="connsiteY38" fmla="*/ 1284127 h 1388902"/>
                    <a:gd name="connsiteX39" fmla="*/ 492124 w 1577340"/>
                    <a:gd name="connsiteY39" fmla="*/ 1274602 h 1388902"/>
                    <a:gd name="connsiteX40" fmla="*/ 488952 w 1577340"/>
                    <a:gd name="connsiteY40" fmla="*/ 1322227 h 1388902"/>
                    <a:gd name="connsiteX41" fmla="*/ 444500 w 1577340"/>
                    <a:gd name="connsiteY41" fmla="*/ 1319052 h 1388902"/>
                    <a:gd name="connsiteX42" fmla="*/ 396876 w 1577340"/>
                    <a:gd name="connsiteY42" fmla="*/ 1290477 h 1388902"/>
                    <a:gd name="connsiteX43" fmla="*/ 365124 w 1577340"/>
                    <a:gd name="connsiteY43" fmla="*/ 1274602 h 1388902"/>
                    <a:gd name="connsiteX44" fmla="*/ 355600 w 1577340"/>
                    <a:gd name="connsiteY44" fmla="*/ 1322227 h 1388902"/>
                    <a:gd name="connsiteX45" fmla="*/ 352424 w 1577340"/>
                    <a:gd name="connsiteY45" fmla="*/ 1366677 h 1388902"/>
                    <a:gd name="connsiteX46" fmla="*/ 323848 w 1577340"/>
                    <a:gd name="connsiteY46" fmla="*/ 1379377 h 1388902"/>
                    <a:gd name="connsiteX47" fmla="*/ 285032 w 1577340"/>
                    <a:gd name="connsiteY47" fmla="*/ 1352692 h 1388902"/>
                    <a:gd name="connsiteX48" fmla="*/ 271464 w 1577340"/>
                    <a:gd name="connsiteY48" fmla="*/ 1298414 h 1388902"/>
                    <a:gd name="connsiteX49" fmla="*/ 190500 w 1577340"/>
                    <a:gd name="connsiteY49" fmla="*/ 1274601 h 1388902"/>
                    <a:gd name="connsiteX50" fmla="*/ 214312 w 1577340"/>
                    <a:gd name="connsiteY50" fmla="*/ 1246026 h 1388902"/>
                    <a:gd name="connsiteX51" fmla="*/ 209552 w 1577340"/>
                    <a:gd name="connsiteY51" fmla="*/ 1193639 h 1388902"/>
                    <a:gd name="connsiteX52" fmla="*/ 142876 w 1577340"/>
                    <a:gd name="connsiteY52" fmla="*/ 1188876 h 1388902"/>
                    <a:gd name="connsiteX53" fmla="*/ 94840 w 1577340"/>
                    <a:gd name="connsiteY53" fmla="*/ 1071186 h 1388902"/>
                    <a:gd name="connsiteX54" fmla="*/ 171448 w 1577340"/>
                    <a:gd name="connsiteY54" fmla="*/ 1088865 h 1388902"/>
                    <a:gd name="connsiteX55" fmla="*/ 166688 w 1577340"/>
                    <a:gd name="connsiteY55" fmla="*/ 955515 h 1388902"/>
                    <a:gd name="connsiteX56" fmla="*/ 114300 w 1577340"/>
                    <a:gd name="connsiteY56" fmla="*/ 893602 h 1388902"/>
                    <a:gd name="connsiteX57" fmla="*/ 104776 w 1577340"/>
                    <a:gd name="connsiteY57" fmla="*/ 831690 h 1388902"/>
                    <a:gd name="connsiteX58" fmla="*/ 57152 w 1577340"/>
                    <a:gd name="connsiteY58" fmla="*/ 798352 h 1388902"/>
                    <a:gd name="connsiteX59" fmla="*/ 38100 w 1577340"/>
                    <a:gd name="connsiteY59" fmla="*/ 712627 h 1388902"/>
                    <a:gd name="connsiteX60" fmla="*/ 0 w 1577340"/>
                    <a:gd name="connsiteY60" fmla="*/ 679290 h 1388902"/>
                    <a:gd name="connsiteX61" fmla="*/ 85724 w 1577340"/>
                    <a:gd name="connsiteY61" fmla="*/ 560227 h 1388902"/>
                    <a:gd name="connsiteX62" fmla="*/ 85724 w 1577340"/>
                    <a:gd name="connsiteY62" fmla="*/ 522127 h 1388902"/>
                    <a:gd name="connsiteX63" fmla="*/ 109536 w 1577340"/>
                    <a:gd name="connsiteY63" fmla="*/ 498315 h 1388902"/>
                    <a:gd name="connsiteX64" fmla="*/ 142876 w 1577340"/>
                    <a:gd name="connsiteY64" fmla="*/ 374490 h 1388902"/>
                    <a:gd name="connsiteX65" fmla="*/ 109536 w 1577340"/>
                    <a:gd name="connsiteY65" fmla="*/ 269715 h 1388902"/>
                    <a:gd name="connsiteX66" fmla="*/ 238124 w 1577340"/>
                    <a:gd name="connsiteY66" fmla="*/ 245902 h 1388902"/>
                    <a:gd name="connsiteX67" fmla="*/ 271464 w 1577340"/>
                    <a:gd name="connsiteY67" fmla="*/ 160177 h 1388902"/>
                    <a:gd name="connsiteX68" fmla="*/ 333376 w 1577340"/>
                    <a:gd name="connsiteY68" fmla="*/ 183990 h 1388902"/>
                    <a:gd name="connsiteX69" fmla="*/ 547688 w 1577340"/>
                    <a:gd name="connsiteY69" fmla="*/ 36352 h 1388902"/>
                    <a:gd name="connsiteX70" fmla="*/ 638176 w 1577340"/>
                    <a:gd name="connsiteY70" fmla="*/ 64927 h 1388902"/>
                    <a:gd name="connsiteX71" fmla="*/ 809624 w 1577340"/>
                    <a:gd name="connsiteY71" fmla="*/ 3015 h 1388902"/>
                    <a:gd name="connsiteX72" fmla="*/ 812336 w 1577340"/>
                    <a:gd name="connsiteY72" fmla="*/ 0 h 13889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577340" h="1388902">
                      <a:moveTo>
                        <a:pt x="812336" y="0"/>
                      </a:moveTo>
                      <a:lnTo>
                        <a:pt x="800100" y="214152"/>
                      </a:lnTo>
                      <a:lnTo>
                        <a:pt x="727076" y="331627"/>
                      </a:lnTo>
                      <a:lnTo>
                        <a:pt x="736600" y="487202"/>
                      </a:lnTo>
                      <a:lnTo>
                        <a:pt x="828676" y="528477"/>
                      </a:lnTo>
                      <a:lnTo>
                        <a:pt x="835024" y="620552"/>
                      </a:lnTo>
                      <a:lnTo>
                        <a:pt x="936624" y="677702"/>
                      </a:lnTo>
                      <a:lnTo>
                        <a:pt x="984248" y="617377"/>
                      </a:lnTo>
                      <a:lnTo>
                        <a:pt x="1006476" y="560227"/>
                      </a:lnTo>
                      <a:lnTo>
                        <a:pt x="1069976" y="579277"/>
                      </a:lnTo>
                      <a:lnTo>
                        <a:pt x="1120776" y="579277"/>
                      </a:lnTo>
                      <a:lnTo>
                        <a:pt x="1133476" y="541177"/>
                      </a:lnTo>
                      <a:lnTo>
                        <a:pt x="1238248" y="598327"/>
                      </a:lnTo>
                      <a:lnTo>
                        <a:pt x="1323976" y="544352"/>
                      </a:lnTo>
                      <a:lnTo>
                        <a:pt x="1381124" y="560227"/>
                      </a:lnTo>
                      <a:lnTo>
                        <a:pt x="1409700" y="528477"/>
                      </a:lnTo>
                      <a:lnTo>
                        <a:pt x="1501776" y="582452"/>
                      </a:lnTo>
                      <a:lnTo>
                        <a:pt x="1530352" y="636427"/>
                      </a:lnTo>
                      <a:lnTo>
                        <a:pt x="1534288" y="636173"/>
                      </a:lnTo>
                      <a:lnTo>
                        <a:pt x="1577340" y="693577"/>
                      </a:lnTo>
                      <a:lnTo>
                        <a:pt x="1493520" y="853597"/>
                      </a:lnTo>
                      <a:lnTo>
                        <a:pt x="1531620" y="929797"/>
                      </a:lnTo>
                      <a:lnTo>
                        <a:pt x="1439240" y="1013379"/>
                      </a:lnTo>
                      <a:lnTo>
                        <a:pt x="1328736" y="917415"/>
                      </a:lnTo>
                      <a:lnTo>
                        <a:pt x="1257300" y="884077"/>
                      </a:lnTo>
                      <a:lnTo>
                        <a:pt x="1071564" y="960277"/>
                      </a:lnTo>
                      <a:lnTo>
                        <a:pt x="1028700" y="941227"/>
                      </a:lnTo>
                      <a:lnTo>
                        <a:pt x="971552" y="974565"/>
                      </a:lnTo>
                      <a:lnTo>
                        <a:pt x="1000124" y="1031715"/>
                      </a:lnTo>
                      <a:lnTo>
                        <a:pt x="981076" y="1065052"/>
                      </a:lnTo>
                      <a:lnTo>
                        <a:pt x="842964" y="1112677"/>
                      </a:lnTo>
                      <a:lnTo>
                        <a:pt x="885824" y="1193640"/>
                      </a:lnTo>
                      <a:lnTo>
                        <a:pt x="800100" y="1260315"/>
                      </a:lnTo>
                      <a:lnTo>
                        <a:pt x="804864" y="1331752"/>
                      </a:lnTo>
                      <a:lnTo>
                        <a:pt x="808348" y="1336071"/>
                      </a:lnTo>
                      <a:lnTo>
                        <a:pt x="730248" y="1388902"/>
                      </a:lnTo>
                      <a:lnTo>
                        <a:pt x="714376" y="1236502"/>
                      </a:lnTo>
                      <a:lnTo>
                        <a:pt x="657224" y="1233327"/>
                      </a:lnTo>
                      <a:lnTo>
                        <a:pt x="584200" y="1284127"/>
                      </a:lnTo>
                      <a:lnTo>
                        <a:pt x="492124" y="1274602"/>
                      </a:lnTo>
                      <a:lnTo>
                        <a:pt x="488952" y="1322227"/>
                      </a:lnTo>
                      <a:lnTo>
                        <a:pt x="444500" y="1319052"/>
                      </a:lnTo>
                      <a:lnTo>
                        <a:pt x="396876" y="1290477"/>
                      </a:lnTo>
                      <a:lnTo>
                        <a:pt x="365124" y="1274602"/>
                      </a:lnTo>
                      <a:lnTo>
                        <a:pt x="355600" y="1322227"/>
                      </a:lnTo>
                      <a:lnTo>
                        <a:pt x="352424" y="1366677"/>
                      </a:lnTo>
                      <a:lnTo>
                        <a:pt x="323848" y="1379377"/>
                      </a:lnTo>
                      <a:lnTo>
                        <a:pt x="285032" y="1352692"/>
                      </a:lnTo>
                      <a:lnTo>
                        <a:pt x="271464" y="1298414"/>
                      </a:lnTo>
                      <a:lnTo>
                        <a:pt x="190500" y="1274601"/>
                      </a:lnTo>
                      <a:lnTo>
                        <a:pt x="214312" y="1246026"/>
                      </a:lnTo>
                      <a:lnTo>
                        <a:pt x="209552" y="1193639"/>
                      </a:lnTo>
                      <a:lnTo>
                        <a:pt x="142876" y="1188876"/>
                      </a:lnTo>
                      <a:lnTo>
                        <a:pt x="94840" y="1071186"/>
                      </a:lnTo>
                      <a:lnTo>
                        <a:pt x="171448" y="1088865"/>
                      </a:lnTo>
                      <a:lnTo>
                        <a:pt x="166688" y="955515"/>
                      </a:lnTo>
                      <a:lnTo>
                        <a:pt x="114300" y="893602"/>
                      </a:lnTo>
                      <a:lnTo>
                        <a:pt x="104776" y="831690"/>
                      </a:lnTo>
                      <a:lnTo>
                        <a:pt x="57152" y="798352"/>
                      </a:lnTo>
                      <a:lnTo>
                        <a:pt x="38100" y="712627"/>
                      </a:lnTo>
                      <a:lnTo>
                        <a:pt x="0" y="679290"/>
                      </a:lnTo>
                      <a:lnTo>
                        <a:pt x="85724" y="560227"/>
                      </a:lnTo>
                      <a:lnTo>
                        <a:pt x="85724" y="522127"/>
                      </a:lnTo>
                      <a:lnTo>
                        <a:pt x="109536" y="498315"/>
                      </a:lnTo>
                      <a:lnTo>
                        <a:pt x="142876" y="374490"/>
                      </a:lnTo>
                      <a:lnTo>
                        <a:pt x="109536" y="269715"/>
                      </a:lnTo>
                      <a:lnTo>
                        <a:pt x="238124" y="245902"/>
                      </a:lnTo>
                      <a:lnTo>
                        <a:pt x="271464" y="160177"/>
                      </a:lnTo>
                      <a:lnTo>
                        <a:pt x="333376" y="183990"/>
                      </a:lnTo>
                      <a:lnTo>
                        <a:pt x="547688" y="36352"/>
                      </a:lnTo>
                      <a:lnTo>
                        <a:pt x="638176" y="64927"/>
                      </a:lnTo>
                      <a:lnTo>
                        <a:pt x="809624" y="3015"/>
                      </a:lnTo>
                      <a:lnTo>
                        <a:pt x="8123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96E56777-89B6-48B3-9BE4-F78DABA4513A}"/>
                    </a:ext>
                  </a:extLst>
                </p:cNvPr>
                <p:cNvSpPr/>
                <p:nvPr/>
              </p:nvSpPr>
              <p:spPr>
                <a:xfrm>
                  <a:off x="43084752" y="14214476"/>
                  <a:ext cx="468312" cy="508309"/>
                </a:xfrm>
                <a:custGeom>
                  <a:avLst/>
                  <a:gdLst>
                    <a:gd name="connsiteX0" fmla="*/ 165096 w 468312"/>
                    <a:gd name="connsiteY0" fmla="*/ 0 h 508309"/>
                    <a:gd name="connsiteX1" fmla="*/ 177080 w 468312"/>
                    <a:gd name="connsiteY1" fmla="*/ 8240 h 508309"/>
                    <a:gd name="connsiteX2" fmla="*/ 196848 w 468312"/>
                    <a:gd name="connsiteY2" fmla="*/ 87312 h 508309"/>
                    <a:gd name="connsiteX3" fmla="*/ 439736 w 468312"/>
                    <a:gd name="connsiteY3" fmla="*/ 211137 h 508309"/>
                    <a:gd name="connsiteX4" fmla="*/ 454024 w 468312"/>
                    <a:gd name="connsiteY4" fmla="*/ 253999 h 508309"/>
                    <a:gd name="connsiteX5" fmla="*/ 468312 w 468312"/>
                    <a:gd name="connsiteY5" fmla="*/ 330199 h 508309"/>
                    <a:gd name="connsiteX6" fmla="*/ 287336 w 468312"/>
                    <a:gd name="connsiteY6" fmla="*/ 382587 h 508309"/>
                    <a:gd name="connsiteX7" fmla="*/ 249236 w 468312"/>
                    <a:gd name="connsiteY7" fmla="*/ 506411 h 508309"/>
                    <a:gd name="connsiteX8" fmla="*/ 249236 w 468312"/>
                    <a:gd name="connsiteY8" fmla="*/ 506412 h 508309"/>
                    <a:gd name="connsiteX9" fmla="*/ 242836 w 468312"/>
                    <a:gd name="connsiteY9" fmla="*/ 508309 h 508309"/>
                    <a:gd name="connsiteX10" fmla="*/ 231772 w 468312"/>
                    <a:gd name="connsiteY10" fmla="*/ 488950 h 508309"/>
                    <a:gd name="connsiteX11" fmla="*/ 203200 w 468312"/>
                    <a:gd name="connsiteY11" fmla="*/ 438150 h 508309"/>
                    <a:gd name="connsiteX12" fmla="*/ 241296 w 468312"/>
                    <a:gd name="connsiteY12" fmla="*/ 371475 h 508309"/>
                    <a:gd name="connsiteX13" fmla="*/ 282572 w 468312"/>
                    <a:gd name="connsiteY13" fmla="*/ 311150 h 508309"/>
                    <a:gd name="connsiteX14" fmla="*/ 279400 w 468312"/>
                    <a:gd name="connsiteY14" fmla="*/ 311150 h 508309"/>
                    <a:gd name="connsiteX15" fmla="*/ 263524 w 468312"/>
                    <a:gd name="connsiteY15" fmla="*/ 282575 h 508309"/>
                    <a:gd name="connsiteX16" fmla="*/ 244472 w 468312"/>
                    <a:gd name="connsiteY16" fmla="*/ 244475 h 508309"/>
                    <a:gd name="connsiteX17" fmla="*/ 200024 w 468312"/>
                    <a:gd name="connsiteY17" fmla="*/ 206375 h 508309"/>
                    <a:gd name="connsiteX18" fmla="*/ 196848 w 468312"/>
                    <a:gd name="connsiteY18" fmla="*/ 161925 h 508309"/>
                    <a:gd name="connsiteX19" fmla="*/ 152400 w 468312"/>
                    <a:gd name="connsiteY19" fmla="*/ 133350 h 508309"/>
                    <a:gd name="connsiteX20" fmla="*/ 22224 w 468312"/>
                    <a:gd name="connsiteY20" fmla="*/ 101600 h 508309"/>
                    <a:gd name="connsiteX21" fmla="*/ 0 w 468312"/>
                    <a:gd name="connsiteY21" fmla="*/ 38100 h 508309"/>
                    <a:gd name="connsiteX22" fmla="*/ 101600 w 468312"/>
                    <a:gd name="connsiteY22" fmla="*/ 38100 h 508309"/>
                    <a:gd name="connsiteX23" fmla="*/ 165096 w 468312"/>
                    <a:gd name="connsiteY23" fmla="*/ 0 h 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68312" h="508309">
                      <a:moveTo>
                        <a:pt x="165096" y="0"/>
                      </a:moveTo>
                      <a:lnTo>
                        <a:pt x="177080" y="8240"/>
                      </a:lnTo>
                      <a:lnTo>
                        <a:pt x="196848" y="87312"/>
                      </a:lnTo>
                      <a:lnTo>
                        <a:pt x="439736" y="211137"/>
                      </a:lnTo>
                      <a:lnTo>
                        <a:pt x="454024" y="253999"/>
                      </a:lnTo>
                      <a:lnTo>
                        <a:pt x="468312" y="330199"/>
                      </a:lnTo>
                      <a:lnTo>
                        <a:pt x="287336" y="382587"/>
                      </a:lnTo>
                      <a:lnTo>
                        <a:pt x="249236" y="506411"/>
                      </a:lnTo>
                      <a:lnTo>
                        <a:pt x="249236" y="506412"/>
                      </a:lnTo>
                      <a:lnTo>
                        <a:pt x="242836" y="508309"/>
                      </a:lnTo>
                      <a:lnTo>
                        <a:pt x="231772" y="488950"/>
                      </a:lnTo>
                      <a:lnTo>
                        <a:pt x="203200" y="438150"/>
                      </a:lnTo>
                      <a:lnTo>
                        <a:pt x="241296" y="371475"/>
                      </a:lnTo>
                      <a:lnTo>
                        <a:pt x="282572" y="311150"/>
                      </a:lnTo>
                      <a:lnTo>
                        <a:pt x="279400" y="311150"/>
                      </a:lnTo>
                      <a:lnTo>
                        <a:pt x="263524" y="282575"/>
                      </a:lnTo>
                      <a:lnTo>
                        <a:pt x="244472" y="244475"/>
                      </a:lnTo>
                      <a:lnTo>
                        <a:pt x="200024" y="206375"/>
                      </a:lnTo>
                      <a:lnTo>
                        <a:pt x="196848" y="161925"/>
                      </a:lnTo>
                      <a:lnTo>
                        <a:pt x="152400" y="133350"/>
                      </a:lnTo>
                      <a:lnTo>
                        <a:pt x="22224" y="101600"/>
                      </a:lnTo>
                      <a:lnTo>
                        <a:pt x="0" y="38100"/>
                      </a:lnTo>
                      <a:lnTo>
                        <a:pt x="101600" y="38100"/>
                      </a:lnTo>
                      <a:lnTo>
                        <a:pt x="1650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F97AE9DA-9651-4AE9-86D8-19D25796DC46}"/>
                    </a:ext>
                  </a:extLst>
                </p:cNvPr>
                <p:cNvSpPr/>
                <p:nvPr/>
              </p:nvSpPr>
              <p:spPr>
                <a:xfrm>
                  <a:off x="42962512" y="14687551"/>
                  <a:ext cx="704852" cy="685216"/>
                </a:xfrm>
                <a:custGeom>
                  <a:avLst/>
                  <a:gdLst>
                    <a:gd name="connsiteX0" fmla="*/ 522288 w 704852"/>
                    <a:gd name="connsiteY0" fmla="*/ 0 h 685216"/>
                    <a:gd name="connsiteX1" fmla="*/ 560388 w 704852"/>
                    <a:gd name="connsiteY1" fmla="*/ 47625 h 685216"/>
                    <a:gd name="connsiteX2" fmla="*/ 582612 w 704852"/>
                    <a:gd name="connsiteY2" fmla="*/ 57150 h 685216"/>
                    <a:gd name="connsiteX3" fmla="*/ 608012 w 704852"/>
                    <a:gd name="connsiteY3" fmla="*/ 73025 h 685216"/>
                    <a:gd name="connsiteX4" fmla="*/ 604840 w 704852"/>
                    <a:gd name="connsiteY4" fmla="*/ 117475 h 685216"/>
                    <a:gd name="connsiteX5" fmla="*/ 661988 w 704852"/>
                    <a:gd name="connsiteY5" fmla="*/ 158750 h 685216"/>
                    <a:gd name="connsiteX6" fmla="*/ 677864 w 704852"/>
                    <a:gd name="connsiteY6" fmla="*/ 196850 h 685216"/>
                    <a:gd name="connsiteX7" fmla="*/ 694472 w 704852"/>
                    <a:gd name="connsiteY7" fmla="*/ 194334 h 685216"/>
                    <a:gd name="connsiteX8" fmla="*/ 685800 w 704852"/>
                    <a:gd name="connsiteY8" fmla="*/ 242887 h 685216"/>
                    <a:gd name="connsiteX9" fmla="*/ 704852 w 704852"/>
                    <a:gd name="connsiteY9" fmla="*/ 338137 h 685216"/>
                    <a:gd name="connsiteX10" fmla="*/ 690564 w 704852"/>
                    <a:gd name="connsiteY10" fmla="*/ 385762 h 685216"/>
                    <a:gd name="connsiteX11" fmla="*/ 623888 w 704852"/>
                    <a:gd name="connsiteY11" fmla="*/ 395287 h 685216"/>
                    <a:gd name="connsiteX12" fmla="*/ 557212 w 704852"/>
                    <a:gd name="connsiteY12" fmla="*/ 538162 h 685216"/>
                    <a:gd name="connsiteX13" fmla="*/ 495300 w 704852"/>
                    <a:gd name="connsiteY13" fmla="*/ 623887 h 685216"/>
                    <a:gd name="connsiteX14" fmla="*/ 466728 w 704852"/>
                    <a:gd name="connsiteY14" fmla="*/ 633412 h 685216"/>
                    <a:gd name="connsiteX15" fmla="*/ 358412 w 704852"/>
                    <a:gd name="connsiteY15" fmla="*/ 685216 h 685216"/>
                    <a:gd name="connsiteX16" fmla="*/ 366712 w 704852"/>
                    <a:gd name="connsiteY16" fmla="*/ 638174 h 685216"/>
                    <a:gd name="connsiteX17" fmla="*/ 319088 w 704852"/>
                    <a:gd name="connsiteY17" fmla="*/ 595312 h 685216"/>
                    <a:gd name="connsiteX18" fmla="*/ 261936 w 704852"/>
                    <a:gd name="connsiteY18" fmla="*/ 533399 h 685216"/>
                    <a:gd name="connsiteX19" fmla="*/ 180976 w 704852"/>
                    <a:gd name="connsiteY19" fmla="*/ 371474 h 685216"/>
                    <a:gd name="connsiteX20" fmla="*/ 38100 w 704852"/>
                    <a:gd name="connsiteY20" fmla="*/ 285749 h 685216"/>
                    <a:gd name="connsiteX21" fmla="*/ 0 w 704852"/>
                    <a:gd name="connsiteY21" fmla="*/ 176212 h 685216"/>
                    <a:gd name="connsiteX22" fmla="*/ 71440 w 704852"/>
                    <a:gd name="connsiteY22" fmla="*/ 157162 h 685216"/>
                    <a:gd name="connsiteX23" fmla="*/ 114300 w 704852"/>
                    <a:gd name="connsiteY23" fmla="*/ 109537 h 685216"/>
                    <a:gd name="connsiteX24" fmla="*/ 365076 w 704852"/>
                    <a:gd name="connsiteY24" fmla="*/ 35234 h 685216"/>
                    <a:gd name="connsiteX25" fmla="*/ 366712 w 704852"/>
                    <a:gd name="connsiteY25" fmla="*/ 38100 h 685216"/>
                    <a:gd name="connsiteX26" fmla="*/ 371476 w 704852"/>
                    <a:gd name="connsiteY26" fmla="*/ 33337 h 685216"/>
                    <a:gd name="connsiteX27" fmla="*/ 371476 w 704852"/>
                    <a:gd name="connsiteY27" fmla="*/ 33336 h 685216"/>
                    <a:gd name="connsiteX28" fmla="*/ 401640 w 704852"/>
                    <a:gd name="connsiteY28" fmla="*/ 3175 h 685216"/>
                    <a:gd name="connsiteX29" fmla="*/ 522288 w 704852"/>
                    <a:gd name="connsiteY29" fmla="*/ 0 h 685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04852" h="685216">
                      <a:moveTo>
                        <a:pt x="522288" y="0"/>
                      </a:moveTo>
                      <a:lnTo>
                        <a:pt x="560388" y="47625"/>
                      </a:lnTo>
                      <a:lnTo>
                        <a:pt x="582612" y="57150"/>
                      </a:lnTo>
                      <a:lnTo>
                        <a:pt x="608012" y="73025"/>
                      </a:lnTo>
                      <a:lnTo>
                        <a:pt x="604840" y="117475"/>
                      </a:lnTo>
                      <a:lnTo>
                        <a:pt x="661988" y="158750"/>
                      </a:lnTo>
                      <a:lnTo>
                        <a:pt x="677864" y="196850"/>
                      </a:lnTo>
                      <a:lnTo>
                        <a:pt x="694472" y="194334"/>
                      </a:lnTo>
                      <a:lnTo>
                        <a:pt x="685800" y="242887"/>
                      </a:lnTo>
                      <a:lnTo>
                        <a:pt x="704852" y="338137"/>
                      </a:lnTo>
                      <a:lnTo>
                        <a:pt x="690564" y="385762"/>
                      </a:lnTo>
                      <a:lnTo>
                        <a:pt x="623888" y="395287"/>
                      </a:lnTo>
                      <a:lnTo>
                        <a:pt x="557212" y="538162"/>
                      </a:lnTo>
                      <a:lnTo>
                        <a:pt x="495300" y="623887"/>
                      </a:lnTo>
                      <a:lnTo>
                        <a:pt x="466728" y="633412"/>
                      </a:lnTo>
                      <a:lnTo>
                        <a:pt x="358412" y="685216"/>
                      </a:lnTo>
                      <a:lnTo>
                        <a:pt x="366712" y="638174"/>
                      </a:lnTo>
                      <a:lnTo>
                        <a:pt x="319088" y="595312"/>
                      </a:lnTo>
                      <a:lnTo>
                        <a:pt x="261936" y="533399"/>
                      </a:lnTo>
                      <a:lnTo>
                        <a:pt x="180976" y="371474"/>
                      </a:lnTo>
                      <a:lnTo>
                        <a:pt x="38100" y="285749"/>
                      </a:lnTo>
                      <a:lnTo>
                        <a:pt x="0" y="176212"/>
                      </a:lnTo>
                      <a:lnTo>
                        <a:pt x="71440" y="157162"/>
                      </a:lnTo>
                      <a:lnTo>
                        <a:pt x="114300" y="109537"/>
                      </a:lnTo>
                      <a:lnTo>
                        <a:pt x="365076" y="35234"/>
                      </a:lnTo>
                      <a:lnTo>
                        <a:pt x="366712" y="38100"/>
                      </a:lnTo>
                      <a:lnTo>
                        <a:pt x="371476" y="33337"/>
                      </a:lnTo>
                      <a:lnTo>
                        <a:pt x="371476" y="33336"/>
                      </a:lnTo>
                      <a:lnTo>
                        <a:pt x="401640" y="3175"/>
                      </a:lnTo>
                      <a:lnTo>
                        <a:pt x="5222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1DDBE2E1-D7E8-4C0D-835B-F0F8D2F7088D}"/>
                    </a:ext>
                  </a:extLst>
                </p:cNvPr>
                <p:cNvSpPr/>
                <p:nvPr/>
              </p:nvSpPr>
              <p:spPr>
                <a:xfrm>
                  <a:off x="43294164" y="14868527"/>
                  <a:ext cx="1308136" cy="1346835"/>
                </a:xfrm>
                <a:custGeom>
                  <a:avLst/>
                  <a:gdLst>
                    <a:gd name="connsiteX0" fmla="*/ 450988 w 1308136"/>
                    <a:gd name="connsiteY0" fmla="*/ 0 h 1346835"/>
                    <a:gd name="connsiteX1" fmla="*/ 476388 w 1308136"/>
                    <a:gd name="connsiteY1" fmla="*/ 25400 h 1346835"/>
                    <a:gd name="connsiteX2" fmla="*/ 543060 w 1308136"/>
                    <a:gd name="connsiteY2" fmla="*/ 25400 h 1346835"/>
                    <a:gd name="connsiteX3" fmla="*/ 593860 w 1308136"/>
                    <a:gd name="connsiteY3" fmla="*/ 57150 h 1346835"/>
                    <a:gd name="connsiteX4" fmla="*/ 562112 w 1308136"/>
                    <a:gd name="connsiteY4" fmla="*/ 88900 h 1346835"/>
                    <a:gd name="connsiteX5" fmla="*/ 600212 w 1308136"/>
                    <a:gd name="connsiteY5" fmla="*/ 155575 h 1346835"/>
                    <a:gd name="connsiteX6" fmla="*/ 666884 w 1308136"/>
                    <a:gd name="connsiteY6" fmla="*/ 130175 h 1346835"/>
                    <a:gd name="connsiteX7" fmla="*/ 698636 w 1308136"/>
                    <a:gd name="connsiteY7" fmla="*/ 95250 h 1346835"/>
                    <a:gd name="connsiteX8" fmla="*/ 812936 w 1308136"/>
                    <a:gd name="connsiteY8" fmla="*/ 130175 h 1346835"/>
                    <a:gd name="connsiteX9" fmla="*/ 822460 w 1308136"/>
                    <a:gd name="connsiteY9" fmla="*/ 219075 h 1346835"/>
                    <a:gd name="connsiteX10" fmla="*/ 844684 w 1308136"/>
                    <a:gd name="connsiteY10" fmla="*/ 260350 h 1346835"/>
                    <a:gd name="connsiteX11" fmla="*/ 835160 w 1308136"/>
                    <a:gd name="connsiteY11" fmla="*/ 295275 h 1346835"/>
                    <a:gd name="connsiteX12" fmla="*/ 851036 w 1308136"/>
                    <a:gd name="connsiteY12" fmla="*/ 342900 h 1346835"/>
                    <a:gd name="connsiteX13" fmla="*/ 863736 w 1308136"/>
                    <a:gd name="connsiteY13" fmla="*/ 377825 h 1346835"/>
                    <a:gd name="connsiteX14" fmla="*/ 946284 w 1308136"/>
                    <a:gd name="connsiteY14" fmla="*/ 428625 h 1346835"/>
                    <a:gd name="connsiteX15" fmla="*/ 1082636 w 1308136"/>
                    <a:gd name="connsiteY15" fmla="*/ 490601 h 1346835"/>
                    <a:gd name="connsiteX16" fmla="*/ 1063760 w 1308136"/>
                    <a:gd name="connsiteY16" fmla="*/ 600075 h 1346835"/>
                    <a:gd name="connsiteX17" fmla="*/ 1139960 w 1308136"/>
                    <a:gd name="connsiteY17" fmla="*/ 676275 h 1346835"/>
                    <a:gd name="connsiteX18" fmla="*/ 1130436 w 1308136"/>
                    <a:gd name="connsiteY18" fmla="*/ 852488 h 1346835"/>
                    <a:gd name="connsiteX19" fmla="*/ 1308136 w 1308136"/>
                    <a:gd name="connsiteY19" fmla="*/ 1021724 h 1346835"/>
                    <a:gd name="connsiteX20" fmla="*/ 1252356 w 1308136"/>
                    <a:gd name="connsiteY20" fmla="*/ 1026795 h 1346835"/>
                    <a:gd name="connsiteX21" fmla="*/ 1168536 w 1308136"/>
                    <a:gd name="connsiteY21" fmla="*/ 1163955 h 1346835"/>
                    <a:gd name="connsiteX22" fmla="*/ 1077096 w 1308136"/>
                    <a:gd name="connsiteY22" fmla="*/ 1186815 h 1346835"/>
                    <a:gd name="connsiteX23" fmla="*/ 970416 w 1308136"/>
                    <a:gd name="connsiteY23" fmla="*/ 1316355 h 1346835"/>
                    <a:gd name="connsiteX24" fmla="*/ 856116 w 1308136"/>
                    <a:gd name="connsiteY24" fmla="*/ 1263015 h 1346835"/>
                    <a:gd name="connsiteX25" fmla="*/ 703716 w 1308136"/>
                    <a:gd name="connsiteY25" fmla="*/ 1346835 h 1346835"/>
                    <a:gd name="connsiteX26" fmla="*/ 642756 w 1308136"/>
                    <a:gd name="connsiteY26" fmla="*/ 1270635 h 1346835"/>
                    <a:gd name="connsiteX27" fmla="*/ 490356 w 1308136"/>
                    <a:gd name="connsiteY27" fmla="*/ 1247775 h 1346835"/>
                    <a:gd name="connsiteX28" fmla="*/ 467496 w 1308136"/>
                    <a:gd name="connsiteY28" fmla="*/ 1186815 h 1346835"/>
                    <a:gd name="connsiteX29" fmla="*/ 368436 w 1308136"/>
                    <a:gd name="connsiteY29" fmla="*/ 1156335 h 1346835"/>
                    <a:gd name="connsiteX30" fmla="*/ 368436 w 1308136"/>
                    <a:gd name="connsiteY30" fmla="*/ 996315 h 1346835"/>
                    <a:gd name="connsiteX31" fmla="*/ 307476 w 1308136"/>
                    <a:gd name="connsiteY31" fmla="*/ 897255 h 1346835"/>
                    <a:gd name="connsiteX32" fmla="*/ 193176 w 1308136"/>
                    <a:gd name="connsiteY32" fmla="*/ 882015 h 1346835"/>
                    <a:gd name="connsiteX33" fmla="*/ 132216 w 1308136"/>
                    <a:gd name="connsiteY33" fmla="*/ 821055 h 1346835"/>
                    <a:gd name="connsiteX34" fmla="*/ 0 w 1308136"/>
                    <a:gd name="connsiteY34" fmla="*/ 732912 h 1346835"/>
                    <a:gd name="connsiteX35" fmla="*/ 20772 w 1308136"/>
                    <a:gd name="connsiteY35" fmla="*/ 538162 h 1346835"/>
                    <a:gd name="connsiteX36" fmla="*/ 26760 w 1308136"/>
                    <a:gd name="connsiteY36" fmla="*/ 504241 h 1346835"/>
                    <a:gd name="connsiteX37" fmla="*/ 135076 w 1308136"/>
                    <a:gd name="connsiteY37" fmla="*/ 452437 h 1346835"/>
                    <a:gd name="connsiteX38" fmla="*/ 163648 w 1308136"/>
                    <a:gd name="connsiteY38" fmla="*/ 442912 h 1346835"/>
                    <a:gd name="connsiteX39" fmla="*/ 225560 w 1308136"/>
                    <a:gd name="connsiteY39" fmla="*/ 357187 h 1346835"/>
                    <a:gd name="connsiteX40" fmla="*/ 292236 w 1308136"/>
                    <a:gd name="connsiteY40" fmla="*/ 214312 h 1346835"/>
                    <a:gd name="connsiteX41" fmla="*/ 358912 w 1308136"/>
                    <a:gd name="connsiteY41" fmla="*/ 204787 h 1346835"/>
                    <a:gd name="connsiteX42" fmla="*/ 373200 w 1308136"/>
                    <a:gd name="connsiteY42" fmla="*/ 157162 h 1346835"/>
                    <a:gd name="connsiteX43" fmla="*/ 354148 w 1308136"/>
                    <a:gd name="connsiteY43" fmla="*/ 61912 h 1346835"/>
                    <a:gd name="connsiteX44" fmla="*/ 362820 w 1308136"/>
                    <a:gd name="connsiteY44" fmla="*/ 13359 h 1346835"/>
                    <a:gd name="connsiteX45" fmla="*/ 450988 w 1308136"/>
                    <a:gd name="connsiteY45" fmla="*/ 0 h 1346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308136" h="1346835">
                      <a:moveTo>
                        <a:pt x="450988" y="0"/>
                      </a:moveTo>
                      <a:lnTo>
                        <a:pt x="476388" y="25400"/>
                      </a:lnTo>
                      <a:lnTo>
                        <a:pt x="543060" y="25400"/>
                      </a:lnTo>
                      <a:lnTo>
                        <a:pt x="593860" y="57150"/>
                      </a:lnTo>
                      <a:lnTo>
                        <a:pt x="562112" y="88900"/>
                      </a:lnTo>
                      <a:lnTo>
                        <a:pt x="600212" y="155575"/>
                      </a:lnTo>
                      <a:lnTo>
                        <a:pt x="666884" y="130175"/>
                      </a:lnTo>
                      <a:lnTo>
                        <a:pt x="698636" y="95250"/>
                      </a:lnTo>
                      <a:lnTo>
                        <a:pt x="812936" y="130175"/>
                      </a:lnTo>
                      <a:lnTo>
                        <a:pt x="822460" y="219075"/>
                      </a:lnTo>
                      <a:lnTo>
                        <a:pt x="844684" y="260350"/>
                      </a:lnTo>
                      <a:lnTo>
                        <a:pt x="835160" y="295275"/>
                      </a:lnTo>
                      <a:lnTo>
                        <a:pt x="851036" y="342900"/>
                      </a:lnTo>
                      <a:lnTo>
                        <a:pt x="863736" y="377825"/>
                      </a:lnTo>
                      <a:lnTo>
                        <a:pt x="946284" y="428625"/>
                      </a:lnTo>
                      <a:lnTo>
                        <a:pt x="1082636" y="490601"/>
                      </a:lnTo>
                      <a:lnTo>
                        <a:pt x="1063760" y="600075"/>
                      </a:lnTo>
                      <a:lnTo>
                        <a:pt x="1139960" y="676275"/>
                      </a:lnTo>
                      <a:lnTo>
                        <a:pt x="1130436" y="852488"/>
                      </a:lnTo>
                      <a:lnTo>
                        <a:pt x="1308136" y="1021724"/>
                      </a:lnTo>
                      <a:lnTo>
                        <a:pt x="1252356" y="1026795"/>
                      </a:lnTo>
                      <a:lnTo>
                        <a:pt x="1168536" y="1163955"/>
                      </a:lnTo>
                      <a:lnTo>
                        <a:pt x="1077096" y="1186815"/>
                      </a:lnTo>
                      <a:lnTo>
                        <a:pt x="970416" y="1316355"/>
                      </a:lnTo>
                      <a:lnTo>
                        <a:pt x="856116" y="1263015"/>
                      </a:lnTo>
                      <a:lnTo>
                        <a:pt x="703716" y="1346835"/>
                      </a:lnTo>
                      <a:lnTo>
                        <a:pt x="642756" y="1270635"/>
                      </a:lnTo>
                      <a:lnTo>
                        <a:pt x="490356" y="1247775"/>
                      </a:lnTo>
                      <a:lnTo>
                        <a:pt x="467496" y="1186815"/>
                      </a:lnTo>
                      <a:lnTo>
                        <a:pt x="368436" y="1156335"/>
                      </a:lnTo>
                      <a:lnTo>
                        <a:pt x="368436" y="996315"/>
                      </a:lnTo>
                      <a:lnTo>
                        <a:pt x="307476" y="897255"/>
                      </a:lnTo>
                      <a:lnTo>
                        <a:pt x="193176" y="882015"/>
                      </a:lnTo>
                      <a:lnTo>
                        <a:pt x="132216" y="821055"/>
                      </a:lnTo>
                      <a:lnTo>
                        <a:pt x="0" y="732912"/>
                      </a:lnTo>
                      <a:lnTo>
                        <a:pt x="20772" y="538162"/>
                      </a:lnTo>
                      <a:lnTo>
                        <a:pt x="26760" y="504241"/>
                      </a:lnTo>
                      <a:lnTo>
                        <a:pt x="135076" y="452437"/>
                      </a:lnTo>
                      <a:lnTo>
                        <a:pt x="163648" y="442912"/>
                      </a:lnTo>
                      <a:lnTo>
                        <a:pt x="225560" y="357187"/>
                      </a:lnTo>
                      <a:lnTo>
                        <a:pt x="292236" y="214312"/>
                      </a:lnTo>
                      <a:lnTo>
                        <a:pt x="358912" y="204787"/>
                      </a:lnTo>
                      <a:lnTo>
                        <a:pt x="373200" y="157162"/>
                      </a:lnTo>
                      <a:lnTo>
                        <a:pt x="354148" y="61912"/>
                      </a:lnTo>
                      <a:lnTo>
                        <a:pt x="362820" y="13359"/>
                      </a:lnTo>
                      <a:lnTo>
                        <a:pt x="4509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5B7DA2EE-3E34-441D-883F-156404E42586}"/>
                    </a:ext>
                  </a:extLst>
                </p:cNvPr>
                <p:cNvSpPr/>
                <p:nvPr/>
              </p:nvSpPr>
              <p:spPr>
                <a:xfrm>
                  <a:off x="42071925" y="10410825"/>
                  <a:ext cx="0" cy="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0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02D3C836-E2DD-4889-94A2-A3537EC9427C}"/>
                  </a:ext>
                </a:extLst>
              </p:cNvPr>
              <p:cNvSpPr/>
              <p:nvPr/>
            </p:nvSpPr>
            <p:spPr>
              <a:xfrm>
                <a:off x="41353740" y="9753600"/>
                <a:ext cx="3977640" cy="6461760"/>
              </a:xfrm>
              <a:custGeom>
                <a:avLst/>
                <a:gdLst>
                  <a:gd name="connsiteX0" fmla="*/ 3505200 w 3977640"/>
                  <a:gd name="connsiteY0" fmla="*/ 0 h 6461760"/>
                  <a:gd name="connsiteX1" fmla="*/ 3611880 w 3977640"/>
                  <a:gd name="connsiteY1" fmla="*/ 0 h 6461760"/>
                  <a:gd name="connsiteX2" fmla="*/ 3558540 w 3977640"/>
                  <a:gd name="connsiteY2" fmla="*/ 228600 h 6461760"/>
                  <a:gd name="connsiteX3" fmla="*/ 3642360 w 3977640"/>
                  <a:gd name="connsiteY3" fmla="*/ 312420 h 6461760"/>
                  <a:gd name="connsiteX4" fmla="*/ 3916680 w 3977640"/>
                  <a:gd name="connsiteY4" fmla="*/ 297180 h 6461760"/>
                  <a:gd name="connsiteX5" fmla="*/ 3909060 w 3977640"/>
                  <a:gd name="connsiteY5" fmla="*/ 358140 h 6461760"/>
                  <a:gd name="connsiteX6" fmla="*/ 3947160 w 3977640"/>
                  <a:gd name="connsiteY6" fmla="*/ 419100 h 6461760"/>
                  <a:gd name="connsiteX7" fmla="*/ 3977640 w 3977640"/>
                  <a:gd name="connsiteY7" fmla="*/ 571500 h 6461760"/>
                  <a:gd name="connsiteX8" fmla="*/ 3947160 w 3977640"/>
                  <a:gd name="connsiteY8" fmla="*/ 632460 h 6461760"/>
                  <a:gd name="connsiteX9" fmla="*/ 3893820 w 3977640"/>
                  <a:gd name="connsiteY9" fmla="*/ 617220 h 6461760"/>
                  <a:gd name="connsiteX10" fmla="*/ 3848100 w 3977640"/>
                  <a:gd name="connsiteY10" fmla="*/ 723900 h 6461760"/>
                  <a:gd name="connsiteX11" fmla="*/ 3848100 w 3977640"/>
                  <a:gd name="connsiteY11" fmla="*/ 784860 h 6461760"/>
                  <a:gd name="connsiteX12" fmla="*/ 3794760 w 3977640"/>
                  <a:gd name="connsiteY12" fmla="*/ 830580 h 6461760"/>
                  <a:gd name="connsiteX13" fmla="*/ 3848100 w 3977640"/>
                  <a:gd name="connsiteY13" fmla="*/ 891540 h 6461760"/>
                  <a:gd name="connsiteX14" fmla="*/ 3817620 w 3977640"/>
                  <a:gd name="connsiteY14" fmla="*/ 998220 h 6461760"/>
                  <a:gd name="connsiteX15" fmla="*/ 3817620 w 3977640"/>
                  <a:gd name="connsiteY15" fmla="*/ 1082040 h 6461760"/>
                  <a:gd name="connsiteX16" fmla="*/ 3695700 w 3977640"/>
                  <a:gd name="connsiteY16" fmla="*/ 1120140 h 6461760"/>
                  <a:gd name="connsiteX17" fmla="*/ 3642360 w 3977640"/>
                  <a:gd name="connsiteY17" fmla="*/ 1264920 h 6461760"/>
                  <a:gd name="connsiteX18" fmla="*/ 3566160 w 3977640"/>
                  <a:gd name="connsiteY18" fmla="*/ 1310640 h 6461760"/>
                  <a:gd name="connsiteX19" fmla="*/ 3634740 w 3977640"/>
                  <a:gd name="connsiteY19" fmla="*/ 1386840 h 6461760"/>
                  <a:gd name="connsiteX20" fmla="*/ 3573780 w 3977640"/>
                  <a:gd name="connsiteY20" fmla="*/ 1447800 h 6461760"/>
                  <a:gd name="connsiteX21" fmla="*/ 3634740 w 3977640"/>
                  <a:gd name="connsiteY21" fmla="*/ 1577340 h 6461760"/>
                  <a:gd name="connsiteX22" fmla="*/ 3619500 w 3977640"/>
                  <a:gd name="connsiteY22" fmla="*/ 1623060 h 6461760"/>
                  <a:gd name="connsiteX23" fmla="*/ 3505200 w 3977640"/>
                  <a:gd name="connsiteY23" fmla="*/ 1691640 h 6461760"/>
                  <a:gd name="connsiteX24" fmla="*/ 3550920 w 3977640"/>
                  <a:gd name="connsiteY24" fmla="*/ 1798320 h 6461760"/>
                  <a:gd name="connsiteX25" fmla="*/ 3520440 w 3977640"/>
                  <a:gd name="connsiteY25" fmla="*/ 2133600 h 6461760"/>
                  <a:gd name="connsiteX26" fmla="*/ 3550920 w 3977640"/>
                  <a:gd name="connsiteY26" fmla="*/ 2225040 h 6461760"/>
                  <a:gd name="connsiteX27" fmla="*/ 3550920 w 3977640"/>
                  <a:gd name="connsiteY27" fmla="*/ 2301240 h 6461760"/>
                  <a:gd name="connsiteX28" fmla="*/ 3611880 w 3977640"/>
                  <a:gd name="connsiteY28" fmla="*/ 2506980 h 6461760"/>
                  <a:gd name="connsiteX29" fmla="*/ 3550920 w 3977640"/>
                  <a:gd name="connsiteY29" fmla="*/ 2552700 h 6461760"/>
                  <a:gd name="connsiteX30" fmla="*/ 3451860 w 3977640"/>
                  <a:gd name="connsiteY30" fmla="*/ 2476500 h 6461760"/>
                  <a:gd name="connsiteX31" fmla="*/ 3337560 w 3977640"/>
                  <a:gd name="connsiteY31" fmla="*/ 2545080 h 6461760"/>
                  <a:gd name="connsiteX32" fmla="*/ 3345180 w 3977640"/>
                  <a:gd name="connsiteY32" fmla="*/ 2720340 h 6461760"/>
                  <a:gd name="connsiteX33" fmla="*/ 3505200 w 3977640"/>
                  <a:gd name="connsiteY33" fmla="*/ 2811780 h 6461760"/>
                  <a:gd name="connsiteX34" fmla="*/ 3383280 w 3977640"/>
                  <a:gd name="connsiteY34" fmla="*/ 3017520 h 6461760"/>
                  <a:gd name="connsiteX35" fmla="*/ 3307080 w 3977640"/>
                  <a:gd name="connsiteY35" fmla="*/ 3078480 h 6461760"/>
                  <a:gd name="connsiteX36" fmla="*/ 3413760 w 3977640"/>
                  <a:gd name="connsiteY36" fmla="*/ 3185160 h 6461760"/>
                  <a:gd name="connsiteX37" fmla="*/ 3451860 w 3977640"/>
                  <a:gd name="connsiteY37" fmla="*/ 3375660 h 6461760"/>
                  <a:gd name="connsiteX38" fmla="*/ 3337560 w 3977640"/>
                  <a:gd name="connsiteY38" fmla="*/ 3581400 h 6461760"/>
                  <a:gd name="connsiteX39" fmla="*/ 3154680 w 3977640"/>
                  <a:gd name="connsiteY39" fmla="*/ 3749040 h 6461760"/>
                  <a:gd name="connsiteX40" fmla="*/ 3200400 w 3977640"/>
                  <a:gd name="connsiteY40" fmla="*/ 3810000 h 6461760"/>
                  <a:gd name="connsiteX41" fmla="*/ 3116580 w 3977640"/>
                  <a:gd name="connsiteY41" fmla="*/ 3970020 h 6461760"/>
                  <a:gd name="connsiteX42" fmla="*/ 3154680 w 3977640"/>
                  <a:gd name="connsiteY42" fmla="*/ 4046220 h 6461760"/>
                  <a:gd name="connsiteX43" fmla="*/ 2994660 w 3977640"/>
                  <a:gd name="connsiteY43" fmla="*/ 4191000 h 6461760"/>
                  <a:gd name="connsiteX44" fmla="*/ 3032760 w 3977640"/>
                  <a:gd name="connsiteY44" fmla="*/ 4244340 h 6461760"/>
                  <a:gd name="connsiteX45" fmla="*/ 3032760 w 3977640"/>
                  <a:gd name="connsiteY45" fmla="*/ 4297680 h 6461760"/>
                  <a:gd name="connsiteX46" fmla="*/ 2926080 w 3977640"/>
                  <a:gd name="connsiteY46" fmla="*/ 4358640 h 6461760"/>
                  <a:gd name="connsiteX47" fmla="*/ 2910840 w 3977640"/>
                  <a:gd name="connsiteY47" fmla="*/ 4411980 h 6461760"/>
                  <a:gd name="connsiteX48" fmla="*/ 2994660 w 3977640"/>
                  <a:gd name="connsiteY48" fmla="*/ 4457700 h 6461760"/>
                  <a:gd name="connsiteX49" fmla="*/ 2994660 w 3977640"/>
                  <a:gd name="connsiteY49" fmla="*/ 4549140 h 6461760"/>
                  <a:gd name="connsiteX50" fmla="*/ 3078480 w 3977640"/>
                  <a:gd name="connsiteY50" fmla="*/ 4610100 h 6461760"/>
                  <a:gd name="connsiteX51" fmla="*/ 3040380 w 3977640"/>
                  <a:gd name="connsiteY51" fmla="*/ 4724400 h 6461760"/>
                  <a:gd name="connsiteX52" fmla="*/ 3124200 w 3977640"/>
                  <a:gd name="connsiteY52" fmla="*/ 4770120 h 6461760"/>
                  <a:gd name="connsiteX53" fmla="*/ 3116580 w 3977640"/>
                  <a:gd name="connsiteY53" fmla="*/ 4892040 h 6461760"/>
                  <a:gd name="connsiteX54" fmla="*/ 3337560 w 3977640"/>
                  <a:gd name="connsiteY54" fmla="*/ 5021580 h 6461760"/>
                  <a:gd name="connsiteX55" fmla="*/ 3329940 w 3977640"/>
                  <a:gd name="connsiteY55" fmla="*/ 5090160 h 6461760"/>
                  <a:gd name="connsiteX56" fmla="*/ 3261360 w 3977640"/>
                  <a:gd name="connsiteY56" fmla="*/ 5135880 h 6461760"/>
                  <a:gd name="connsiteX57" fmla="*/ 3261360 w 3977640"/>
                  <a:gd name="connsiteY57" fmla="*/ 5173980 h 6461760"/>
                  <a:gd name="connsiteX58" fmla="*/ 3383280 w 3977640"/>
                  <a:gd name="connsiteY58" fmla="*/ 5250180 h 6461760"/>
                  <a:gd name="connsiteX59" fmla="*/ 3230880 w 3977640"/>
                  <a:gd name="connsiteY59" fmla="*/ 5356860 h 6461760"/>
                  <a:gd name="connsiteX60" fmla="*/ 3261360 w 3977640"/>
                  <a:gd name="connsiteY60" fmla="*/ 5455920 h 6461760"/>
                  <a:gd name="connsiteX61" fmla="*/ 3223260 w 3977640"/>
                  <a:gd name="connsiteY61" fmla="*/ 5577840 h 6461760"/>
                  <a:gd name="connsiteX62" fmla="*/ 3246120 w 3977640"/>
                  <a:gd name="connsiteY62" fmla="*/ 5615940 h 6461760"/>
                  <a:gd name="connsiteX63" fmla="*/ 3337560 w 3977640"/>
                  <a:gd name="connsiteY63" fmla="*/ 5661660 h 6461760"/>
                  <a:gd name="connsiteX64" fmla="*/ 3390900 w 3977640"/>
                  <a:gd name="connsiteY64" fmla="*/ 5753100 h 6461760"/>
                  <a:gd name="connsiteX65" fmla="*/ 3337560 w 3977640"/>
                  <a:gd name="connsiteY65" fmla="*/ 5867400 h 6461760"/>
                  <a:gd name="connsiteX66" fmla="*/ 3291840 w 3977640"/>
                  <a:gd name="connsiteY66" fmla="*/ 5943600 h 6461760"/>
                  <a:gd name="connsiteX67" fmla="*/ 3268980 w 3977640"/>
                  <a:gd name="connsiteY67" fmla="*/ 5981700 h 6461760"/>
                  <a:gd name="connsiteX68" fmla="*/ 3276600 w 3977640"/>
                  <a:gd name="connsiteY68" fmla="*/ 6134100 h 6461760"/>
                  <a:gd name="connsiteX69" fmla="*/ 3192780 w 3977640"/>
                  <a:gd name="connsiteY69" fmla="*/ 6141720 h 6461760"/>
                  <a:gd name="connsiteX70" fmla="*/ 3108960 w 3977640"/>
                  <a:gd name="connsiteY70" fmla="*/ 6278880 h 6461760"/>
                  <a:gd name="connsiteX71" fmla="*/ 3017520 w 3977640"/>
                  <a:gd name="connsiteY71" fmla="*/ 6301740 h 6461760"/>
                  <a:gd name="connsiteX72" fmla="*/ 2910840 w 3977640"/>
                  <a:gd name="connsiteY72" fmla="*/ 6431280 h 6461760"/>
                  <a:gd name="connsiteX73" fmla="*/ 2796540 w 3977640"/>
                  <a:gd name="connsiteY73" fmla="*/ 6377940 h 6461760"/>
                  <a:gd name="connsiteX74" fmla="*/ 2644140 w 3977640"/>
                  <a:gd name="connsiteY74" fmla="*/ 6461760 h 6461760"/>
                  <a:gd name="connsiteX75" fmla="*/ 2583180 w 3977640"/>
                  <a:gd name="connsiteY75" fmla="*/ 6385560 h 6461760"/>
                  <a:gd name="connsiteX76" fmla="*/ 2430780 w 3977640"/>
                  <a:gd name="connsiteY76" fmla="*/ 6362700 h 6461760"/>
                  <a:gd name="connsiteX77" fmla="*/ 2407920 w 3977640"/>
                  <a:gd name="connsiteY77" fmla="*/ 6301740 h 6461760"/>
                  <a:gd name="connsiteX78" fmla="*/ 2308860 w 3977640"/>
                  <a:gd name="connsiteY78" fmla="*/ 6271260 h 6461760"/>
                  <a:gd name="connsiteX79" fmla="*/ 2308860 w 3977640"/>
                  <a:gd name="connsiteY79" fmla="*/ 6111240 h 6461760"/>
                  <a:gd name="connsiteX80" fmla="*/ 2247900 w 3977640"/>
                  <a:gd name="connsiteY80" fmla="*/ 6012180 h 6461760"/>
                  <a:gd name="connsiteX81" fmla="*/ 2133600 w 3977640"/>
                  <a:gd name="connsiteY81" fmla="*/ 5996940 h 6461760"/>
                  <a:gd name="connsiteX82" fmla="*/ 2072640 w 3977640"/>
                  <a:gd name="connsiteY82" fmla="*/ 5935980 h 6461760"/>
                  <a:gd name="connsiteX83" fmla="*/ 1935480 w 3977640"/>
                  <a:gd name="connsiteY83" fmla="*/ 5844540 h 6461760"/>
                  <a:gd name="connsiteX84" fmla="*/ 1874520 w 3977640"/>
                  <a:gd name="connsiteY84" fmla="*/ 5920740 h 6461760"/>
                  <a:gd name="connsiteX85" fmla="*/ 1767840 w 3977640"/>
                  <a:gd name="connsiteY85" fmla="*/ 5836920 h 6461760"/>
                  <a:gd name="connsiteX86" fmla="*/ 1676400 w 3977640"/>
                  <a:gd name="connsiteY86" fmla="*/ 5859780 h 6461760"/>
                  <a:gd name="connsiteX87" fmla="*/ 1562100 w 3977640"/>
                  <a:gd name="connsiteY87" fmla="*/ 5821680 h 6461760"/>
                  <a:gd name="connsiteX88" fmla="*/ 1524000 w 3977640"/>
                  <a:gd name="connsiteY88" fmla="*/ 5745480 h 6461760"/>
                  <a:gd name="connsiteX89" fmla="*/ 1417320 w 3977640"/>
                  <a:gd name="connsiteY89" fmla="*/ 5768340 h 6461760"/>
                  <a:gd name="connsiteX90" fmla="*/ 1318260 w 3977640"/>
                  <a:gd name="connsiteY90" fmla="*/ 5722620 h 6461760"/>
                  <a:gd name="connsiteX91" fmla="*/ 1257300 w 3977640"/>
                  <a:gd name="connsiteY91" fmla="*/ 5676900 h 6461760"/>
                  <a:gd name="connsiteX92" fmla="*/ 1135380 w 3977640"/>
                  <a:gd name="connsiteY92" fmla="*/ 5631180 h 6461760"/>
                  <a:gd name="connsiteX93" fmla="*/ 1097280 w 3977640"/>
                  <a:gd name="connsiteY93" fmla="*/ 5463540 h 6461760"/>
                  <a:gd name="connsiteX94" fmla="*/ 937260 w 3977640"/>
                  <a:gd name="connsiteY94" fmla="*/ 5486400 h 6461760"/>
                  <a:gd name="connsiteX95" fmla="*/ 922020 w 3977640"/>
                  <a:gd name="connsiteY95" fmla="*/ 5554980 h 6461760"/>
                  <a:gd name="connsiteX96" fmla="*/ 807720 w 3977640"/>
                  <a:gd name="connsiteY96" fmla="*/ 5509260 h 6461760"/>
                  <a:gd name="connsiteX97" fmla="*/ 532312 w 3977640"/>
                  <a:gd name="connsiteY97" fmla="*/ 5509260 h 6461760"/>
                  <a:gd name="connsiteX98" fmla="*/ 571500 w 3977640"/>
                  <a:gd name="connsiteY98" fmla="*/ 5372100 h 6461760"/>
                  <a:gd name="connsiteX99" fmla="*/ 632460 w 3977640"/>
                  <a:gd name="connsiteY99" fmla="*/ 5280660 h 6461760"/>
                  <a:gd name="connsiteX100" fmla="*/ 632460 w 3977640"/>
                  <a:gd name="connsiteY100" fmla="*/ 5204460 h 6461760"/>
                  <a:gd name="connsiteX101" fmla="*/ 609600 w 3977640"/>
                  <a:gd name="connsiteY101" fmla="*/ 5128260 h 6461760"/>
                  <a:gd name="connsiteX102" fmla="*/ 670560 w 3977640"/>
                  <a:gd name="connsiteY102" fmla="*/ 4998720 h 6461760"/>
                  <a:gd name="connsiteX103" fmla="*/ 655320 w 3977640"/>
                  <a:gd name="connsiteY103" fmla="*/ 4914900 h 6461760"/>
                  <a:gd name="connsiteX104" fmla="*/ 701040 w 3977640"/>
                  <a:gd name="connsiteY104" fmla="*/ 4831080 h 6461760"/>
                  <a:gd name="connsiteX105" fmla="*/ 830580 w 3977640"/>
                  <a:gd name="connsiteY105" fmla="*/ 4823460 h 6461760"/>
                  <a:gd name="connsiteX106" fmla="*/ 1013460 w 3977640"/>
                  <a:gd name="connsiteY106" fmla="*/ 4328160 h 6461760"/>
                  <a:gd name="connsiteX107" fmla="*/ 1104900 w 3977640"/>
                  <a:gd name="connsiteY107" fmla="*/ 3672840 h 6461760"/>
                  <a:gd name="connsiteX108" fmla="*/ 1082040 w 3977640"/>
                  <a:gd name="connsiteY108" fmla="*/ 3101340 h 6461760"/>
                  <a:gd name="connsiteX109" fmla="*/ 1043940 w 3977640"/>
                  <a:gd name="connsiteY109" fmla="*/ 2926080 h 6461760"/>
                  <a:gd name="connsiteX110" fmla="*/ 1051560 w 3977640"/>
                  <a:gd name="connsiteY110" fmla="*/ 2834640 h 6461760"/>
                  <a:gd name="connsiteX111" fmla="*/ 982980 w 3977640"/>
                  <a:gd name="connsiteY111" fmla="*/ 2689860 h 6461760"/>
                  <a:gd name="connsiteX112" fmla="*/ 838200 w 3977640"/>
                  <a:gd name="connsiteY112" fmla="*/ 2491740 h 6461760"/>
                  <a:gd name="connsiteX113" fmla="*/ 685800 w 3977640"/>
                  <a:gd name="connsiteY113" fmla="*/ 2400300 h 6461760"/>
                  <a:gd name="connsiteX114" fmla="*/ 495300 w 3977640"/>
                  <a:gd name="connsiteY114" fmla="*/ 2438400 h 6461760"/>
                  <a:gd name="connsiteX115" fmla="*/ 495300 w 3977640"/>
                  <a:gd name="connsiteY115" fmla="*/ 2529840 h 6461760"/>
                  <a:gd name="connsiteX116" fmla="*/ 373380 w 3977640"/>
                  <a:gd name="connsiteY116" fmla="*/ 2545080 h 6461760"/>
                  <a:gd name="connsiteX117" fmla="*/ 335280 w 3977640"/>
                  <a:gd name="connsiteY117" fmla="*/ 2545080 h 6461760"/>
                  <a:gd name="connsiteX118" fmla="*/ 175260 w 3977640"/>
                  <a:gd name="connsiteY118" fmla="*/ 2567940 h 6461760"/>
                  <a:gd name="connsiteX119" fmla="*/ 129540 w 3977640"/>
                  <a:gd name="connsiteY119" fmla="*/ 2506980 h 6461760"/>
                  <a:gd name="connsiteX120" fmla="*/ 129540 w 3977640"/>
                  <a:gd name="connsiteY120" fmla="*/ 2385060 h 6461760"/>
                  <a:gd name="connsiteX121" fmla="*/ 53340 w 3977640"/>
                  <a:gd name="connsiteY121" fmla="*/ 2362200 h 6461760"/>
                  <a:gd name="connsiteX122" fmla="*/ 30480 w 3977640"/>
                  <a:gd name="connsiteY122" fmla="*/ 2263140 h 6461760"/>
                  <a:gd name="connsiteX123" fmla="*/ 53340 w 3977640"/>
                  <a:gd name="connsiteY123" fmla="*/ 2179320 h 6461760"/>
                  <a:gd name="connsiteX124" fmla="*/ 0 w 3977640"/>
                  <a:gd name="connsiteY124" fmla="*/ 2148840 h 6461760"/>
                  <a:gd name="connsiteX125" fmla="*/ 0 w 3977640"/>
                  <a:gd name="connsiteY125" fmla="*/ 1988820 h 6461760"/>
                  <a:gd name="connsiteX126" fmla="*/ 83820 w 3977640"/>
                  <a:gd name="connsiteY126" fmla="*/ 2080260 h 6461760"/>
                  <a:gd name="connsiteX127" fmla="*/ 160020 w 3977640"/>
                  <a:gd name="connsiteY127" fmla="*/ 2087880 h 6461760"/>
                  <a:gd name="connsiteX128" fmla="*/ 251460 w 3977640"/>
                  <a:gd name="connsiteY128" fmla="*/ 2125980 h 6461760"/>
                  <a:gd name="connsiteX129" fmla="*/ 304800 w 3977640"/>
                  <a:gd name="connsiteY129" fmla="*/ 2179320 h 6461760"/>
                  <a:gd name="connsiteX130" fmla="*/ 480060 w 3977640"/>
                  <a:gd name="connsiteY130" fmla="*/ 2125980 h 6461760"/>
                  <a:gd name="connsiteX131" fmla="*/ 609600 w 3977640"/>
                  <a:gd name="connsiteY131" fmla="*/ 1981200 h 6461760"/>
                  <a:gd name="connsiteX132" fmla="*/ 762000 w 3977640"/>
                  <a:gd name="connsiteY132" fmla="*/ 1737360 h 6461760"/>
                  <a:gd name="connsiteX133" fmla="*/ 906780 w 3977640"/>
                  <a:gd name="connsiteY133" fmla="*/ 1303020 h 6461760"/>
                  <a:gd name="connsiteX134" fmla="*/ 899160 w 3977640"/>
                  <a:gd name="connsiteY134" fmla="*/ 1135380 h 6461760"/>
                  <a:gd name="connsiteX135" fmla="*/ 937260 w 3977640"/>
                  <a:gd name="connsiteY135" fmla="*/ 1120140 h 6461760"/>
                  <a:gd name="connsiteX136" fmla="*/ 982980 w 3977640"/>
                  <a:gd name="connsiteY136" fmla="*/ 952500 h 6461760"/>
                  <a:gd name="connsiteX137" fmla="*/ 982980 w 3977640"/>
                  <a:gd name="connsiteY137" fmla="*/ 586740 h 6461760"/>
                  <a:gd name="connsiteX138" fmla="*/ 922020 w 3977640"/>
                  <a:gd name="connsiteY138" fmla="*/ 502920 h 6461760"/>
                  <a:gd name="connsiteX139" fmla="*/ 861060 w 3977640"/>
                  <a:gd name="connsiteY139" fmla="*/ 457200 h 6461760"/>
                  <a:gd name="connsiteX140" fmla="*/ 853440 w 3977640"/>
                  <a:gd name="connsiteY140" fmla="*/ 426720 h 6461760"/>
                  <a:gd name="connsiteX141" fmla="*/ 739140 w 3977640"/>
                  <a:gd name="connsiteY141" fmla="*/ 289560 h 6461760"/>
                  <a:gd name="connsiteX142" fmla="*/ 740284 w 3977640"/>
                  <a:gd name="connsiteY142" fmla="*/ 287807 h 6461760"/>
                  <a:gd name="connsiteX143" fmla="*/ 922020 w 3977640"/>
                  <a:gd name="connsiteY143" fmla="*/ 251460 h 6461760"/>
                  <a:gd name="connsiteX144" fmla="*/ 998220 w 3977640"/>
                  <a:gd name="connsiteY144" fmla="*/ 312420 h 6461760"/>
                  <a:gd name="connsiteX145" fmla="*/ 1013460 w 3977640"/>
                  <a:gd name="connsiteY145" fmla="*/ 167640 h 6461760"/>
                  <a:gd name="connsiteX146" fmla="*/ 1135380 w 3977640"/>
                  <a:gd name="connsiteY146" fmla="*/ 152400 h 6461760"/>
                  <a:gd name="connsiteX147" fmla="*/ 1234440 w 3977640"/>
                  <a:gd name="connsiteY147" fmla="*/ 190500 h 6461760"/>
                  <a:gd name="connsiteX148" fmla="*/ 1249680 w 3977640"/>
                  <a:gd name="connsiteY148" fmla="*/ 243840 h 6461760"/>
                  <a:gd name="connsiteX149" fmla="*/ 1554480 w 3977640"/>
                  <a:gd name="connsiteY149" fmla="*/ 236220 h 6461760"/>
                  <a:gd name="connsiteX150" fmla="*/ 1630680 w 3977640"/>
                  <a:gd name="connsiteY150" fmla="*/ 266700 h 6461760"/>
                  <a:gd name="connsiteX151" fmla="*/ 1805940 w 3977640"/>
                  <a:gd name="connsiteY151" fmla="*/ 236220 h 6461760"/>
                  <a:gd name="connsiteX152" fmla="*/ 1958340 w 3977640"/>
                  <a:gd name="connsiteY152" fmla="*/ 243840 h 6461760"/>
                  <a:gd name="connsiteX153" fmla="*/ 1988820 w 3977640"/>
                  <a:gd name="connsiteY153" fmla="*/ 144780 h 6461760"/>
                  <a:gd name="connsiteX154" fmla="*/ 2080260 w 3977640"/>
                  <a:gd name="connsiteY154" fmla="*/ 83820 h 6461760"/>
                  <a:gd name="connsiteX155" fmla="*/ 2240280 w 3977640"/>
                  <a:gd name="connsiteY155" fmla="*/ 91440 h 6461760"/>
                  <a:gd name="connsiteX156" fmla="*/ 2255520 w 3977640"/>
                  <a:gd name="connsiteY156" fmla="*/ 167640 h 6461760"/>
                  <a:gd name="connsiteX157" fmla="*/ 2377440 w 3977640"/>
                  <a:gd name="connsiteY157" fmla="*/ 175260 h 6461760"/>
                  <a:gd name="connsiteX158" fmla="*/ 2407920 w 3977640"/>
                  <a:gd name="connsiteY158" fmla="*/ 251460 h 6461760"/>
                  <a:gd name="connsiteX159" fmla="*/ 2506980 w 3977640"/>
                  <a:gd name="connsiteY159" fmla="*/ 281940 h 6461760"/>
                  <a:gd name="connsiteX160" fmla="*/ 2545080 w 3977640"/>
                  <a:gd name="connsiteY160" fmla="*/ 350520 h 6461760"/>
                  <a:gd name="connsiteX161" fmla="*/ 2644140 w 3977640"/>
                  <a:gd name="connsiteY161" fmla="*/ 396240 h 6461760"/>
                  <a:gd name="connsiteX162" fmla="*/ 2644140 w 3977640"/>
                  <a:gd name="connsiteY162" fmla="*/ 304800 h 6461760"/>
                  <a:gd name="connsiteX163" fmla="*/ 2750820 w 3977640"/>
                  <a:gd name="connsiteY163" fmla="*/ 274320 h 6461760"/>
                  <a:gd name="connsiteX164" fmla="*/ 2842260 w 3977640"/>
                  <a:gd name="connsiteY164" fmla="*/ 335280 h 6461760"/>
                  <a:gd name="connsiteX165" fmla="*/ 2842260 w 3977640"/>
                  <a:gd name="connsiteY165" fmla="*/ 373380 h 6461760"/>
                  <a:gd name="connsiteX166" fmla="*/ 2964180 w 3977640"/>
                  <a:gd name="connsiteY166" fmla="*/ 373380 h 6461760"/>
                  <a:gd name="connsiteX167" fmla="*/ 3040380 w 3977640"/>
                  <a:gd name="connsiteY167" fmla="*/ 297180 h 6461760"/>
                  <a:gd name="connsiteX168" fmla="*/ 3093720 w 3977640"/>
                  <a:gd name="connsiteY168" fmla="*/ 297180 h 6461760"/>
                  <a:gd name="connsiteX169" fmla="*/ 3154680 w 3977640"/>
                  <a:gd name="connsiteY169" fmla="*/ 342900 h 6461760"/>
                  <a:gd name="connsiteX170" fmla="*/ 3185160 w 3977640"/>
                  <a:gd name="connsiteY170" fmla="*/ 251460 h 6461760"/>
                  <a:gd name="connsiteX171" fmla="*/ 3276600 w 3977640"/>
                  <a:gd name="connsiteY171" fmla="*/ 190500 h 6461760"/>
                  <a:gd name="connsiteX172" fmla="*/ 3390900 w 3977640"/>
                  <a:gd name="connsiteY172" fmla="*/ 220980 h 6461760"/>
                  <a:gd name="connsiteX173" fmla="*/ 3398520 w 3977640"/>
                  <a:gd name="connsiteY173" fmla="*/ 83820 h 6461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3977640" h="6461760">
                    <a:moveTo>
                      <a:pt x="3505200" y="0"/>
                    </a:moveTo>
                    <a:lnTo>
                      <a:pt x="3611880" y="0"/>
                    </a:lnTo>
                    <a:lnTo>
                      <a:pt x="3558540" y="228600"/>
                    </a:lnTo>
                    <a:lnTo>
                      <a:pt x="3642360" y="312420"/>
                    </a:lnTo>
                    <a:lnTo>
                      <a:pt x="3916680" y="297180"/>
                    </a:lnTo>
                    <a:lnTo>
                      <a:pt x="3909060" y="358140"/>
                    </a:lnTo>
                    <a:lnTo>
                      <a:pt x="3947160" y="419100"/>
                    </a:lnTo>
                    <a:lnTo>
                      <a:pt x="3977640" y="571500"/>
                    </a:lnTo>
                    <a:lnTo>
                      <a:pt x="3947160" y="632460"/>
                    </a:lnTo>
                    <a:lnTo>
                      <a:pt x="3893820" y="617220"/>
                    </a:lnTo>
                    <a:lnTo>
                      <a:pt x="3848100" y="723900"/>
                    </a:lnTo>
                    <a:lnTo>
                      <a:pt x="3848100" y="784860"/>
                    </a:lnTo>
                    <a:lnTo>
                      <a:pt x="3794760" y="830580"/>
                    </a:lnTo>
                    <a:lnTo>
                      <a:pt x="3848100" y="891540"/>
                    </a:lnTo>
                    <a:lnTo>
                      <a:pt x="3817620" y="998220"/>
                    </a:lnTo>
                    <a:lnTo>
                      <a:pt x="3817620" y="1082040"/>
                    </a:lnTo>
                    <a:lnTo>
                      <a:pt x="3695700" y="1120140"/>
                    </a:lnTo>
                    <a:lnTo>
                      <a:pt x="3642360" y="1264920"/>
                    </a:lnTo>
                    <a:lnTo>
                      <a:pt x="3566160" y="1310640"/>
                    </a:lnTo>
                    <a:lnTo>
                      <a:pt x="3634740" y="1386840"/>
                    </a:lnTo>
                    <a:lnTo>
                      <a:pt x="3573780" y="1447800"/>
                    </a:lnTo>
                    <a:lnTo>
                      <a:pt x="3634740" y="1577340"/>
                    </a:lnTo>
                    <a:lnTo>
                      <a:pt x="3619500" y="1623060"/>
                    </a:lnTo>
                    <a:lnTo>
                      <a:pt x="3505200" y="1691640"/>
                    </a:lnTo>
                    <a:lnTo>
                      <a:pt x="3550920" y="1798320"/>
                    </a:lnTo>
                    <a:lnTo>
                      <a:pt x="3520440" y="2133600"/>
                    </a:lnTo>
                    <a:lnTo>
                      <a:pt x="3550920" y="2225040"/>
                    </a:lnTo>
                    <a:lnTo>
                      <a:pt x="3550920" y="2301240"/>
                    </a:lnTo>
                    <a:lnTo>
                      <a:pt x="3611880" y="2506980"/>
                    </a:lnTo>
                    <a:lnTo>
                      <a:pt x="3550920" y="2552700"/>
                    </a:lnTo>
                    <a:lnTo>
                      <a:pt x="3451860" y="2476500"/>
                    </a:lnTo>
                    <a:lnTo>
                      <a:pt x="3337560" y="2545080"/>
                    </a:lnTo>
                    <a:lnTo>
                      <a:pt x="3345180" y="2720340"/>
                    </a:lnTo>
                    <a:lnTo>
                      <a:pt x="3505200" y="2811780"/>
                    </a:lnTo>
                    <a:lnTo>
                      <a:pt x="3383280" y="3017520"/>
                    </a:lnTo>
                    <a:lnTo>
                      <a:pt x="3307080" y="3078480"/>
                    </a:lnTo>
                    <a:lnTo>
                      <a:pt x="3413760" y="3185160"/>
                    </a:lnTo>
                    <a:lnTo>
                      <a:pt x="3451860" y="3375660"/>
                    </a:lnTo>
                    <a:lnTo>
                      <a:pt x="3337560" y="3581400"/>
                    </a:lnTo>
                    <a:lnTo>
                      <a:pt x="3154680" y="3749040"/>
                    </a:lnTo>
                    <a:lnTo>
                      <a:pt x="3200400" y="3810000"/>
                    </a:lnTo>
                    <a:lnTo>
                      <a:pt x="3116580" y="3970020"/>
                    </a:lnTo>
                    <a:lnTo>
                      <a:pt x="3154680" y="4046220"/>
                    </a:lnTo>
                    <a:lnTo>
                      <a:pt x="2994660" y="4191000"/>
                    </a:lnTo>
                    <a:lnTo>
                      <a:pt x="3032760" y="4244340"/>
                    </a:lnTo>
                    <a:lnTo>
                      <a:pt x="3032760" y="4297680"/>
                    </a:lnTo>
                    <a:lnTo>
                      <a:pt x="2926080" y="4358640"/>
                    </a:lnTo>
                    <a:lnTo>
                      <a:pt x="2910840" y="4411980"/>
                    </a:lnTo>
                    <a:lnTo>
                      <a:pt x="2994660" y="4457700"/>
                    </a:lnTo>
                    <a:lnTo>
                      <a:pt x="2994660" y="4549140"/>
                    </a:lnTo>
                    <a:lnTo>
                      <a:pt x="3078480" y="4610100"/>
                    </a:lnTo>
                    <a:lnTo>
                      <a:pt x="3040380" y="4724400"/>
                    </a:lnTo>
                    <a:lnTo>
                      <a:pt x="3124200" y="4770120"/>
                    </a:lnTo>
                    <a:lnTo>
                      <a:pt x="3116580" y="4892040"/>
                    </a:lnTo>
                    <a:lnTo>
                      <a:pt x="3337560" y="5021580"/>
                    </a:lnTo>
                    <a:lnTo>
                      <a:pt x="3329940" y="5090160"/>
                    </a:lnTo>
                    <a:lnTo>
                      <a:pt x="3261360" y="5135880"/>
                    </a:lnTo>
                    <a:lnTo>
                      <a:pt x="3261360" y="5173980"/>
                    </a:lnTo>
                    <a:lnTo>
                      <a:pt x="3383280" y="5250180"/>
                    </a:lnTo>
                    <a:lnTo>
                      <a:pt x="3230880" y="5356860"/>
                    </a:lnTo>
                    <a:lnTo>
                      <a:pt x="3261360" y="5455920"/>
                    </a:lnTo>
                    <a:lnTo>
                      <a:pt x="3223260" y="5577840"/>
                    </a:lnTo>
                    <a:lnTo>
                      <a:pt x="3246120" y="5615940"/>
                    </a:lnTo>
                    <a:lnTo>
                      <a:pt x="3337560" y="5661660"/>
                    </a:lnTo>
                    <a:lnTo>
                      <a:pt x="3390900" y="5753100"/>
                    </a:lnTo>
                    <a:lnTo>
                      <a:pt x="3337560" y="5867400"/>
                    </a:lnTo>
                    <a:lnTo>
                      <a:pt x="3291840" y="5943600"/>
                    </a:lnTo>
                    <a:lnTo>
                      <a:pt x="3268980" y="5981700"/>
                    </a:lnTo>
                    <a:lnTo>
                      <a:pt x="3276600" y="6134100"/>
                    </a:lnTo>
                    <a:lnTo>
                      <a:pt x="3192780" y="6141720"/>
                    </a:lnTo>
                    <a:lnTo>
                      <a:pt x="3108960" y="6278880"/>
                    </a:lnTo>
                    <a:lnTo>
                      <a:pt x="3017520" y="6301740"/>
                    </a:lnTo>
                    <a:lnTo>
                      <a:pt x="2910840" y="6431280"/>
                    </a:lnTo>
                    <a:lnTo>
                      <a:pt x="2796540" y="6377940"/>
                    </a:lnTo>
                    <a:lnTo>
                      <a:pt x="2644140" y="6461760"/>
                    </a:lnTo>
                    <a:lnTo>
                      <a:pt x="2583180" y="6385560"/>
                    </a:lnTo>
                    <a:lnTo>
                      <a:pt x="2430780" y="6362700"/>
                    </a:lnTo>
                    <a:lnTo>
                      <a:pt x="2407920" y="6301740"/>
                    </a:lnTo>
                    <a:lnTo>
                      <a:pt x="2308860" y="6271260"/>
                    </a:lnTo>
                    <a:lnTo>
                      <a:pt x="2308860" y="6111240"/>
                    </a:lnTo>
                    <a:lnTo>
                      <a:pt x="2247900" y="6012180"/>
                    </a:lnTo>
                    <a:lnTo>
                      <a:pt x="2133600" y="5996940"/>
                    </a:lnTo>
                    <a:lnTo>
                      <a:pt x="2072640" y="5935980"/>
                    </a:lnTo>
                    <a:lnTo>
                      <a:pt x="1935480" y="5844540"/>
                    </a:lnTo>
                    <a:lnTo>
                      <a:pt x="1874520" y="5920740"/>
                    </a:lnTo>
                    <a:lnTo>
                      <a:pt x="1767840" y="5836920"/>
                    </a:lnTo>
                    <a:lnTo>
                      <a:pt x="1676400" y="5859780"/>
                    </a:lnTo>
                    <a:lnTo>
                      <a:pt x="1562100" y="5821680"/>
                    </a:lnTo>
                    <a:lnTo>
                      <a:pt x="1524000" y="5745480"/>
                    </a:lnTo>
                    <a:lnTo>
                      <a:pt x="1417320" y="5768340"/>
                    </a:lnTo>
                    <a:lnTo>
                      <a:pt x="1318260" y="5722620"/>
                    </a:lnTo>
                    <a:lnTo>
                      <a:pt x="1257300" y="5676900"/>
                    </a:lnTo>
                    <a:lnTo>
                      <a:pt x="1135380" y="5631180"/>
                    </a:lnTo>
                    <a:lnTo>
                      <a:pt x="1097280" y="5463540"/>
                    </a:lnTo>
                    <a:lnTo>
                      <a:pt x="937260" y="5486400"/>
                    </a:lnTo>
                    <a:lnTo>
                      <a:pt x="922020" y="5554980"/>
                    </a:lnTo>
                    <a:lnTo>
                      <a:pt x="807720" y="5509260"/>
                    </a:lnTo>
                    <a:lnTo>
                      <a:pt x="532312" y="5509260"/>
                    </a:lnTo>
                    <a:lnTo>
                      <a:pt x="571500" y="5372100"/>
                    </a:lnTo>
                    <a:lnTo>
                      <a:pt x="632460" y="5280660"/>
                    </a:lnTo>
                    <a:lnTo>
                      <a:pt x="632460" y="5204460"/>
                    </a:lnTo>
                    <a:lnTo>
                      <a:pt x="609600" y="5128260"/>
                    </a:lnTo>
                    <a:lnTo>
                      <a:pt x="670560" y="4998720"/>
                    </a:lnTo>
                    <a:lnTo>
                      <a:pt x="655320" y="4914900"/>
                    </a:lnTo>
                    <a:lnTo>
                      <a:pt x="701040" y="4831080"/>
                    </a:lnTo>
                    <a:lnTo>
                      <a:pt x="830580" y="4823460"/>
                    </a:lnTo>
                    <a:lnTo>
                      <a:pt x="1013460" y="4328160"/>
                    </a:lnTo>
                    <a:lnTo>
                      <a:pt x="1104900" y="3672840"/>
                    </a:lnTo>
                    <a:lnTo>
                      <a:pt x="1082040" y="3101340"/>
                    </a:lnTo>
                    <a:lnTo>
                      <a:pt x="1043940" y="2926080"/>
                    </a:lnTo>
                    <a:lnTo>
                      <a:pt x="1051560" y="2834640"/>
                    </a:lnTo>
                    <a:lnTo>
                      <a:pt x="982980" y="2689860"/>
                    </a:lnTo>
                    <a:lnTo>
                      <a:pt x="838200" y="2491740"/>
                    </a:lnTo>
                    <a:lnTo>
                      <a:pt x="685800" y="2400300"/>
                    </a:lnTo>
                    <a:lnTo>
                      <a:pt x="495300" y="2438400"/>
                    </a:lnTo>
                    <a:lnTo>
                      <a:pt x="495300" y="2529840"/>
                    </a:lnTo>
                    <a:lnTo>
                      <a:pt x="373380" y="2545080"/>
                    </a:lnTo>
                    <a:lnTo>
                      <a:pt x="335280" y="2545080"/>
                    </a:lnTo>
                    <a:lnTo>
                      <a:pt x="175260" y="2567940"/>
                    </a:lnTo>
                    <a:lnTo>
                      <a:pt x="129540" y="2506980"/>
                    </a:lnTo>
                    <a:lnTo>
                      <a:pt x="129540" y="2385060"/>
                    </a:lnTo>
                    <a:lnTo>
                      <a:pt x="53340" y="2362200"/>
                    </a:lnTo>
                    <a:lnTo>
                      <a:pt x="30480" y="2263140"/>
                    </a:lnTo>
                    <a:lnTo>
                      <a:pt x="53340" y="2179320"/>
                    </a:lnTo>
                    <a:lnTo>
                      <a:pt x="0" y="2148840"/>
                    </a:lnTo>
                    <a:lnTo>
                      <a:pt x="0" y="1988820"/>
                    </a:lnTo>
                    <a:lnTo>
                      <a:pt x="83820" y="2080260"/>
                    </a:lnTo>
                    <a:lnTo>
                      <a:pt x="160020" y="2087880"/>
                    </a:lnTo>
                    <a:lnTo>
                      <a:pt x="251460" y="2125980"/>
                    </a:lnTo>
                    <a:lnTo>
                      <a:pt x="304800" y="2179320"/>
                    </a:lnTo>
                    <a:lnTo>
                      <a:pt x="480060" y="2125980"/>
                    </a:lnTo>
                    <a:lnTo>
                      <a:pt x="609600" y="1981200"/>
                    </a:lnTo>
                    <a:lnTo>
                      <a:pt x="762000" y="1737360"/>
                    </a:lnTo>
                    <a:lnTo>
                      <a:pt x="906780" y="1303020"/>
                    </a:lnTo>
                    <a:lnTo>
                      <a:pt x="899160" y="1135380"/>
                    </a:lnTo>
                    <a:lnTo>
                      <a:pt x="937260" y="1120140"/>
                    </a:lnTo>
                    <a:lnTo>
                      <a:pt x="982980" y="952500"/>
                    </a:lnTo>
                    <a:lnTo>
                      <a:pt x="982980" y="586740"/>
                    </a:lnTo>
                    <a:lnTo>
                      <a:pt x="922020" y="502920"/>
                    </a:lnTo>
                    <a:lnTo>
                      <a:pt x="861060" y="457200"/>
                    </a:lnTo>
                    <a:lnTo>
                      <a:pt x="853440" y="426720"/>
                    </a:lnTo>
                    <a:lnTo>
                      <a:pt x="739140" y="289560"/>
                    </a:lnTo>
                    <a:lnTo>
                      <a:pt x="740284" y="287807"/>
                    </a:lnTo>
                    <a:lnTo>
                      <a:pt x="922020" y="251460"/>
                    </a:lnTo>
                    <a:lnTo>
                      <a:pt x="998220" y="312420"/>
                    </a:lnTo>
                    <a:lnTo>
                      <a:pt x="1013460" y="167640"/>
                    </a:lnTo>
                    <a:lnTo>
                      <a:pt x="1135380" y="152400"/>
                    </a:lnTo>
                    <a:lnTo>
                      <a:pt x="1234440" y="190500"/>
                    </a:lnTo>
                    <a:lnTo>
                      <a:pt x="1249680" y="243840"/>
                    </a:lnTo>
                    <a:lnTo>
                      <a:pt x="1554480" y="236220"/>
                    </a:lnTo>
                    <a:lnTo>
                      <a:pt x="1630680" y="266700"/>
                    </a:lnTo>
                    <a:lnTo>
                      <a:pt x="1805940" y="236220"/>
                    </a:lnTo>
                    <a:lnTo>
                      <a:pt x="1958340" y="243840"/>
                    </a:lnTo>
                    <a:lnTo>
                      <a:pt x="1988820" y="144780"/>
                    </a:lnTo>
                    <a:lnTo>
                      <a:pt x="2080260" y="83820"/>
                    </a:lnTo>
                    <a:lnTo>
                      <a:pt x="2240280" y="91440"/>
                    </a:lnTo>
                    <a:lnTo>
                      <a:pt x="2255520" y="167640"/>
                    </a:lnTo>
                    <a:lnTo>
                      <a:pt x="2377440" y="175260"/>
                    </a:lnTo>
                    <a:lnTo>
                      <a:pt x="2407920" y="251460"/>
                    </a:lnTo>
                    <a:lnTo>
                      <a:pt x="2506980" y="281940"/>
                    </a:lnTo>
                    <a:lnTo>
                      <a:pt x="2545080" y="350520"/>
                    </a:lnTo>
                    <a:lnTo>
                      <a:pt x="2644140" y="396240"/>
                    </a:lnTo>
                    <a:lnTo>
                      <a:pt x="2644140" y="304800"/>
                    </a:lnTo>
                    <a:lnTo>
                      <a:pt x="2750820" y="274320"/>
                    </a:lnTo>
                    <a:lnTo>
                      <a:pt x="2842260" y="335280"/>
                    </a:lnTo>
                    <a:lnTo>
                      <a:pt x="2842260" y="373380"/>
                    </a:lnTo>
                    <a:lnTo>
                      <a:pt x="2964180" y="373380"/>
                    </a:lnTo>
                    <a:lnTo>
                      <a:pt x="3040380" y="297180"/>
                    </a:lnTo>
                    <a:lnTo>
                      <a:pt x="3093720" y="297180"/>
                    </a:lnTo>
                    <a:lnTo>
                      <a:pt x="3154680" y="342900"/>
                    </a:lnTo>
                    <a:lnTo>
                      <a:pt x="3185160" y="251460"/>
                    </a:lnTo>
                    <a:lnTo>
                      <a:pt x="3276600" y="190500"/>
                    </a:lnTo>
                    <a:lnTo>
                      <a:pt x="3390900" y="220980"/>
                    </a:lnTo>
                    <a:lnTo>
                      <a:pt x="3398520" y="8382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5" name="正方形/長方形 494">
              <a:extLst>
                <a:ext uri="{FF2B5EF4-FFF2-40B4-BE49-F238E27FC236}">
                  <a16:creationId xmlns:a16="http://schemas.microsoft.com/office/drawing/2014/main" id="{2E0DF088-C590-4336-BE1A-32703EC7B6AB}"/>
                </a:ext>
              </a:extLst>
            </p:cNvPr>
            <p:cNvSpPr/>
            <p:nvPr/>
          </p:nvSpPr>
          <p:spPr>
            <a:xfrm>
              <a:off x="42998482" y="12434375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秋　田</a:t>
              </a:r>
            </a:p>
          </p:txBody>
        </p:sp>
      </p:grpSp>
      <p:grpSp>
        <p:nvGrpSpPr>
          <p:cNvPr id="525" name="グループ化 524">
            <a:extLst>
              <a:ext uri="{FF2B5EF4-FFF2-40B4-BE49-F238E27FC236}">
                <a16:creationId xmlns:a16="http://schemas.microsoft.com/office/drawing/2014/main" id="{046BA5B2-EF4C-46C7-B99F-B6DCE6E04439}"/>
              </a:ext>
            </a:extLst>
          </p:cNvPr>
          <p:cNvGrpSpPr/>
          <p:nvPr/>
        </p:nvGrpSpPr>
        <p:grpSpPr>
          <a:xfrm>
            <a:off x="8216601" y="1837920"/>
            <a:ext cx="5562600" cy="5465922"/>
            <a:chOff x="41856660" y="5407819"/>
            <a:chExt cx="5562600" cy="5465922"/>
          </a:xfrm>
        </p:grpSpPr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A2A09394-90D0-47DD-8F93-DED069AFE321}"/>
                </a:ext>
              </a:extLst>
            </p:cNvPr>
            <p:cNvGrpSpPr/>
            <p:nvPr/>
          </p:nvGrpSpPr>
          <p:grpSpPr>
            <a:xfrm>
              <a:off x="41856660" y="5407819"/>
              <a:ext cx="5562600" cy="5465922"/>
              <a:chOff x="41856660" y="5407819"/>
              <a:chExt cx="5562600" cy="5465922"/>
            </a:xfrm>
          </p:grpSpPr>
          <p:grpSp>
            <p:nvGrpSpPr>
              <p:cNvPr id="528" name="グループ化 527">
                <a:extLst>
                  <a:ext uri="{FF2B5EF4-FFF2-40B4-BE49-F238E27FC236}">
                    <a16:creationId xmlns:a16="http://schemas.microsoft.com/office/drawing/2014/main" id="{FD8D1FB9-53B4-40A8-9BEC-C17F95F7FD72}"/>
                  </a:ext>
                </a:extLst>
              </p:cNvPr>
              <p:cNvGrpSpPr/>
              <p:nvPr/>
            </p:nvGrpSpPr>
            <p:grpSpPr>
              <a:xfrm>
                <a:off x="41856660" y="5407819"/>
                <a:ext cx="5562600" cy="5465922"/>
                <a:chOff x="41856660" y="5407819"/>
                <a:chExt cx="5562600" cy="5465922"/>
              </a:xfrm>
              <a:solidFill>
                <a:schemeClr val="bg1"/>
              </a:solidFill>
            </p:grpSpPr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3F93A5A2-CF84-449D-950C-340CD52ED57A}"/>
                    </a:ext>
                  </a:extLst>
                </p:cNvPr>
                <p:cNvSpPr/>
                <p:nvPr/>
              </p:nvSpPr>
              <p:spPr>
                <a:xfrm>
                  <a:off x="41856660" y="8671560"/>
                  <a:ext cx="915352" cy="1394460"/>
                </a:xfrm>
                <a:custGeom>
                  <a:avLst/>
                  <a:gdLst>
                    <a:gd name="connsiteX0" fmla="*/ 601980 w 915352"/>
                    <a:gd name="connsiteY0" fmla="*/ 0 h 1394460"/>
                    <a:gd name="connsiteX1" fmla="*/ 754380 w 915352"/>
                    <a:gd name="connsiteY1" fmla="*/ 121920 h 1394460"/>
                    <a:gd name="connsiteX2" fmla="*/ 877604 w 915352"/>
                    <a:gd name="connsiteY2" fmla="*/ 85677 h 1394460"/>
                    <a:gd name="connsiteX3" fmla="*/ 915352 w 915352"/>
                    <a:gd name="connsiteY3" fmla="*/ 143828 h 1394460"/>
                    <a:gd name="connsiteX4" fmla="*/ 877252 w 915352"/>
                    <a:gd name="connsiteY4" fmla="*/ 210503 h 1394460"/>
                    <a:gd name="connsiteX5" fmla="*/ 786764 w 915352"/>
                    <a:gd name="connsiteY5" fmla="*/ 310515 h 1394460"/>
                    <a:gd name="connsiteX6" fmla="*/ 772476 w 915352"/>
                    <a:gd name="connsiteY6" fmla="*/ 367665 h 1394460"/>
                    <a:gd name="connsiteX7" fmla="*/ 743904 w 915352"/>
                    <a:gd name="connsiteY7" fmla="*/ 415290 h 1394460"/>
                    <a:gd name="connsiteX8" fmla="*/ 734380 w 915352"/>
                    <a:gd name="connsiteY8" fmla="*/ 496253 h 1394460"/>
                    <a:gd name="connsiteX9" fmla="*/ 705804 w 915352"/>
                    <a:gd name="connsiteY9" fmla="*/ 553403 h 1394460"/>
                    <a:gd name="connsiteX10" fmla="*/ 715328 w 915352"/>
                    <a:gd name="connsiteY10" fmla="*/ 653415 h 1394460"/>
                    <a:gd name="connsiteX11" fmla="*/ 729616 w 915352"/>
                    <a:gd name="connsiteY11" fmla="*/ 696278 h 1394460"/>
                    <a:gd name="connsiteX12" fmla="*/ 734380 w 915352"/>
                    <a:gd name="connsiteY12" fmla="*/ 753428 h 1394460"/>
                    <a:gd name="connsiteX13" fmla="*/ 739140 w 915352"/>
                    <a:gd name="connsiteY13" fmla="*/ 810578 h 1394460"/>
                    <a:gd name="connsiteX14" fmla="*/ 720092 w 915352"/>
                    <a:gd name="connsiteY14" fmla="*/ 891540 h 1394460"/>
                    <a:gd name="connsiteX15" fmla="*/ 677228 w 915352"/>
                    <a:gd name="connsiteY15" fmla="*/ 972503 h 1394460"/>
                    <a:gd name="connsiteX16" fmla="*/ 644328 w 915352"/>
                    <a:gd name="connsiteY16" fmla="*/ 1239004 h 1394460"/>
                    <a:gd name="connsiteX17" fmla="*/ 632460 w 915352"/>
                    <a:gd name="connsiteY17" fmla="*/ 1234440 h 1394460"/>
                    <a:gd name="connsiteX18" fmla="*/ 510540 w 915352"/>
                    <a:gd name="connsiteY18" fmla="*/ 1249680 h 1394460"/>
                    <a:gd name="connsiteX19" fmla="*/ 495300 w 915352"/>
                    <a:gd name="connsiteY19" fmla="*/ 1394460 h 1394460"/>
                    <a:gd name="connsiteX20" fmla="*/ 419100 w 915352"/>
                    <a:gd name="connsiteY20" fmla="*/ 1333500 h 1394460"/>
                    <a:gd name="connsiteX21" fmla="*/ 228600 w 915352"/>
                    <a:gd name="connsiteY21" fmla="*/ 1371600 h 1394460"/>
                    <a:gd name="connsiteX22" fmla="*/ 259080 w 915352"/>
                    <a:gd name="connsiteY22" fmla="*/ 1173480 h 1394460"/>
                    <a:gd name="connsiteX23" fmla="*/ 259080 w 915352"/>
                    <a:gd name="connsiteY23" fmla="*/ 883920 h 1394460"/>
                    <a:gd name="connsiteX24" fmla="*/ 175260 w 915352"/>
                    <a:gd name="connsiteY24" fmla="*/ 739140 h 1394460"/>
                    <a:gd name="connsiteX25" fmla="*/ 30480 w 915352"/>
                    <a:gd name="connsiteY25" fmla="*/ 769620 h 1394460"/>
                    <a:gd name="connsiteX26" fmla="*/ 0 w 915352"/>
                    <a:gd name="connsiteY26" fmla="*/ 640080 h 1394460"/>
                    <a:gd name="connsiteX27" fmla="*/ 99060 w 915352"/>
                    <a:gd name="connsiteY27" fmla="*/ 533400 h 1394460"/>
                    <a:gd name="connsiteX28" fmla="*/ 213360 w 915352"/>
                    <a:gd name="connsiteY28" fmla="*/ 487680 h 1394460"/>
                    <a:gd name="connsiteX29" fmla="*/ 243840 w 915352"/>
                    <a:gd name="connsiteY29" fmla="*/ 419100 h 1394460"/>
                    <a:gd name="connsiteX30" fmla="*/ 274320 w 915352"/>
                    <a:gd name="connsiteY30" fmla="*/ 396240 h 1394460"/>
                    <a:gd name="connsiteX31" fmla="*/ 327660 w 915352"/>
                    <a:gd name="connsiteY31" fmla="*/ 327660 h 1394460"/>
                    <a:gd name="connsiteX32" fmla="*/ 426720 w 915352"/>
                    <a:gd name="connsiteY32" fmla="*/ 114300 h 1394460"/>
                    <a:gd name="connsiteX33" fmla="*/ 601980 w 915352"/>
                    <a:gd name="connsiteY33" fmla="*/ 0 h 1394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915352" h="1394460">
                      <a:moveTo>
                        <a:pt x="601980" y="0"/>
                      </a:moveTo>
                      <a:lnTo>
                        <a:pt x="754380" y="121920"/>
                      </a:lnTo>
                      <a:lnTo>
                        <a:pt x="877604" y="85677"/>
                      </a:lnTo>
                      <a:lnTo>
                        <a:pt x="915352" y="143828"/>
                      </a:lnTo>
                      <a:lnTo>
                        <a:pt x="877252" y="210503"/>
                      </a:lnTo>
                      <a:lnTo>
                        <a:pt x="786764" y="310515"/>
                      </a:lnTo>
                      <a:lnTo>
                        <a:pt x="772476" y="367665"/>
                      </a:lnTo>
                      <a:lnTo>
                        <a:pt x="743904" y="415290"/>
                      </a:lnTo>
                      <a:lnTo>
                        <a:pt x="734380" y="496253"/>
                      </a:lnTo>
                      <a:lnTo>
                        <a:pt x="705804" y="553403"/>
                      </a:lnTo>
                      <a:lnTo>
                        <a:pt x="715328" y="653415"/>
                      </a:lnTo>
                      <a:lnTo>
                        <a:pt x="729616" y="696278"/>
                      </a:lnTo>
                      <a:lnTo>
                        <a:pt x="734380" y="753428"/>
                      </a:lnTo>
                      <a:lnTo>
                        <a:pt x="739140" y="810578"/>
                      </a:lnTo>
                      <a:lnTo>
                        <a:pt x="720092" y="891540"/>
                      </a:lnTo>
                      <a:lnTo>
                        <a:pt x="677228" y="972503"/>
                      </a:lnTo>
                      <a:lnTo>
                        <a:pt x="644328" y="1239004"/>
                      </a:lnTo>
                      <a:lnTo>
                        <a:pt x="632460" y="1234440"/>
                      </a:lnTo>
                      <a:lnTo>
                        <a:pt x="510540" y="1249680"/>
                      </a:lnTo>
                      <a:lnTo>
                        <a:pt x="495300" y="1394460"/>
                      </a:lnTo>
                      <a:lnTo>
                        <a:pt x="419100" y="1333500"/>
                      </a:lnTo>
                      <a:lnTo>
                        <a:pt x="228600" y="1371600"/>
                      </a:lnTo>
                      <a:lnTo>
                        <a:pt x="259080" y="1173480"/>
                      </a:lnTo>
                      <a:lnTo>
                        <a:pt x="259080" y="883920"/>
                      </a:lnTo>
                      <a:lnTo>
                        <a:pt x="175260" y="739140"/>
                      </a:lnTo>
                      <a:lnTo>
                        <a:pt x="30480" y="769620"/>
                      </a:lnTo>
                      <a:lnTo>
                        <a:pt x="0" y="640080"/>
                      </a:lnTo>
                      <a:lnTo>
                        <a:pt x="99060" y="533400"/>
                      </a:lnTo>
                      <a:lnTo>
                        <a:pt x="213360" y="487680"/>
                      </a:lnTo>
                      <a:lnTo>
                        <a:pt x="243840" y="419100"/>
                      </a:lnTo>
                      <a:lnTo>
                        <a:pt x="274320" y="396240"/>
                      </a:lnTo>
                      <a:lnTo>
                        <a:pt x="327660" y="327660"/>
                      </a:lnTo>
                      <a:lnTo>
                        <a:pt x="426720" y="114300"/>
                      </a:lnTo>
                      <a:lnTo>
                        <a:pt x="6019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EB8E75DE-B039-4E31-A430-FDDA0F0AB609}"/>
                    </a:ext>
                  </a:extLst>
                </p:cNvPr>
                <p:cNvSpPr/>
                <p:nvPr/>
              </p:nvSpPr>
              <p:spPr>
                <a:xfrm>
                  <a:off x="44653200" y="5824186"/>
                  <a:ext cx="501648" cy="986736"/>
                </a:xfrm>
                <a:custGeom>
                  <a:avLst/>
                  <a:gdLst>
                    <a:gd name="connsiteX0" fmla="*/ 331436 w 501648"/>
                    <a:gd name="connsiteY0" fmla="*/ 0 h 986736"/>
                    <a:gd name="connsiteX1" fmla="*/ 368300 w 501648"/>
                    <a:gd name="connsiteY1" fmla="*/ 36864 h 986736"/>
                    <a:gd name="connsiteX2" fmla="*/ 381000 w 501648"/>
                    <a:gd name="connsiteY2" fmla="*/ 109889 h 986736"/>
                    <a:gd name="connsiteX3" fmla="*/ 441324 w 501648"/>
                    <a:gd name="connsiteY3" fmla="*/ 170214 h 986736"/>
                    <a:gd name="connsiteX4" fmla="*/ 501648 w 501648"/>
                    <a:gd name="connsiteY4" fmla="*/ 186089 h 986736"/>
                    <a:gd name="connsiteX5" fmla="*/ 469900 w 501648"/>
                    <a:gd name="connsiteY5" fmla="*/ 287689 h 986736"/>
                    <a:gd name="connsiteX6" fmla="*/ 488952 w 501648"/>
                    <a:gd name="connsiteY6" fmla="*/ 309914 h 986736"/>
                    <a:gd name="connsiteX7" fmla="*/ 469900 w 501648"/>
                    <a:gd name="connsiteY7" fmla="*/ 360714 h 986736"/>
                    <a:gd name="connsiteX8" fmla="*/ 422276 w 501648"/>
                    <a:gd name="connsiteY8" fmla="*/ 376589 h 986736"/>
                    <a:gd name="connsiteX9" fmla="*/ 409576 w 501648"/>
                    <a:gd name="connsiteY9" fmla="*/ 436914 h 986736"/>
                    <a:gd name="connsiteX10" fmla="*/ 374648 w 501648"/>
                    <a:gd name="connsiteY10" fmla="*/ 468664 h 986736"/>
                    <a:gd name="connsiteX11" fmla="*/ 311152 w 501648"/>
                    <a:gd name="connsiteY11" fmla="*/ 535339 h 986736"/>
                    <a:gd name="connsiteX12" fmla="*/ 298448 w 501648"/>
                    <a:gd name="connsiteY12" fmla="*/ 582964 h 986736"/>
                    <a:gd name="connsiteX13" fmla="*/ 180976 w 501648"/>
                    <a:gd name="connsiteY13" fmla="*/ 671864 h 986736"/>
                    <a:gd name="connsiteX14" fmla="*/ 212724 w 501648"/>
                    <a:gd name="connsiteY14" fmla="*/ 786164 h 986736"/>
                    <a:gd name="connsiteX15" fmla="*/ 231776 w 501648"/>
                    <a:gd name="connsiteY15" fmla="*/ 868714 h 986736"/>
                    <a:gd name="connsiteX16" fmla="*/ 152400 w 501648"/>
                    <a:gd name="connsiteY16" fmla="*/ 846489 h 986736"/>
                    <a:gd name="connsiteX17" fmla="*/ 133352 w 501648"/>
                    <a:gd name="connsiteY17" fmla="*/ 871889 h 986736"/>
                    <a:gd name="connsiteX18" fmla="*/ 136524 w 501648"/>
                    <a:gd name="connsiteY18" fmla="*/ 941739 h 986736"/>
                    <a:gd name="connsiteX19" fmla="*/ 1536 w 501648"/>
                    <a:gd name="connsiteY19" fmla="*/ 986736 h 986736"/>
                    <a:gd name="connsiteX20" fmla="*/ 0 w 501648"/>
                    <a:gd name="connsiteY20" fmla="*/ 965234 h 986736"/>
                    <a:gd name="connsiteX21" fmla="*/ 60960 w 501648"/>
                    <a:gd name="connsiteY21" fmla="*/ 721394 h 986736"/>
                    <a:gd name="connsiteX22" fmla="*/ 83820 w 501648"/>
                    <a:gd name="connsiteY22" fmla="*/ 576614 h 986736"/>
                    <a:gd name="connsiteX23" fmla="*/ 121920 w 501648"/>
                    <a:gd name="connsiteY23" fmla="*/ 523274 h 986736"/>
                    <a:gd name="connsiteX24" fmla="*/ 205740 w 501648"/>
                    <a:gd name="connsiteY24" fmla="*/ 241334 h 986736"/>
                    <a:gd name="connsiteX25" fmla="*/ 331436 w 501648"/>
                    <a:gd name="connsiteY25" fmla="*/ 0 h 986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01648" h="986736">
                      <a:moveTo>
                        <a:pt x="331436" y="0"/>
                      </a:moveTo>
                      <a:lnTo>
                        <a:pt x="368300" y="36864"/>
                      </a:lnTo>
                      <a:lnTo>
                        <a:pt x="381000" y="109889"/>
                      </a:lnTo>
                      <a:lnTo>
                        <a:pt x="441324" y="170214"/>
                      </a:lnTo>
                      <a:lnTo>
                        <a:pt x="501648" y="186089"/>
                      </a:lnTo>
                      <a:lnTo>
                        <a:pt x="469900" y="287689"/>
                      </a:lnTo>
                      <a:lnTo>
                        <a:pt x="488952" y="309914"/>
                      </a:lnTo>
                      <a:lnTo>
                        <a:pt x="469900" y="360714"/>
                      </a:lnTo>
                      <a:lnTo>
                        <a:pt x="422276" y="376589"/>
                      </a:lnTo>
                      <a:lnTo>
                        <a:pt x="409576" y="436914"/>
                      </a:lnTo>
                      <a:lnTo>
                        <a:pt x="374648" y="468664"/>
                      </a:lnTo>
                      <a:lnTo>
                        <a:pt x="311152" y="535339"/>
                      </a:lnTo>
                      <a:lnTo>
                        <a:pt x="298448" y="582964"/>
                      </a:lnTo>
                      <a:lnTo>
                        <a:pt x="180976" y="671864"/>
                      </a:lnTo>
                      <a:lnTo>
                        <a:pt x="212724" y="786164"/>
                      </a:lnTo>
                      <a:lnTo>
                        <a:pt x="231776" y="868714"/>
                      </a:lnTo>
                      <a:lnTo>
                        <a:pt x="152400" y="846489"/>
                      </a:lnTo>
                      <a:lnTo>
                        <a:pt x="133352" y="871889"/>
                      </a:lnTo>
                      <a:lnTo>
                        <a:pt x="136524" y="941739"/>
                      </a:lnTo>
                      <a:lnTo>
                        <a:pt x="1536" y="986736"/>
                      </a:lnTo>
                      <a:lnTo>
                        <a:pt x="0" y="965234"/>
                      </a:lnTo>
                      <a:lnTo>
                        <a:pt x="60960" y="721394"/>
                      </a:lnTo>
                      <a:lnTo>
                        <a:pt x="83820" y="576614"/>
                      </a:lnTo>
                      <a:lnTo>
                        <a:pt x="121920" y="523274"/>
                      </a:lnTo>
                      <a:lnTo>
                        <a:pt x="205740" y="241334"/>
                      </a:lnTo>
                      <a:lnTo>
                        <a:pt x="3314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FD0BB9FD-96FC-478F-BFDD-3D323695A919}"/>
                    </a:ext>
                  </a:extLst>
                </p:cNvPr>
                <p:cNvSpPr/>
                <p:nvPr/>
              </p:nvSpPr>
              <p:spPr>
                <a:xfrm>
                  <a:off x="45158024" y="5590727"/>
                  <a:ext cx="558784" cy="425899"/>
                </a:xfrm>
                <a:custGeom>
                  <a:avLst/>
                  <a:gdLst>
                    <a:gd name="connsiteX0" fmla="*/ 7648 w 558784"/>
                    <a:gd name="connsiteY0" fmla="*/ 0 h 425899"/>
                    <a:gd name="connsiteX1" fmla="*/ 74296 w 558784"/>
                    <a:gd name="connsiteY1" fmla="*/ 63314 h 425899"/>
                    <a:gd name="connsiteX2" fmla="*/ 188596 w 558784"/>
                    <a:gd name="connsiteY2" fmla="*/ 162374 h 425899"/>
                    <a:gd name="connsiteX3" fmla="*/ 417196 w 558784"/>
                    <a:gd name="connsiteY3" fmla="*/ 185234 h 425899"/>
                    <a:gd name="connsiteX4" fmla="*/ 531496 w 558784"/>
                    <a:gd name="connsiteY4" fmla="*/ 238574 h 425899"/>
                    <a:gd name="connsiteX5" fmla="*/ 558784 w 558784"/>
                    <a:gd name="connsiteY5" fmla="*/ 280559 h 425899"/>
                    <a:gd name="connsiteX6" fmla="*/ 311152 w 558784"/>
                    <a:gd name="connsiteY6" fmla="*/ 340174 h 425899"/>
                    <a:gd name="connsiteX7" fmla="*/ 327024 w 558784"/>
                    <a:gd name="connsiteY7" fmla="*/ 384624 h 425899"/>
                    <a:gd name="connsiteX8" fmla="*/ 320676 w 558784"/>
                    <a:gd name="connsiteY8" fmla="*/ 410024 h 425899"/>
                    <a:gd name="connsiteX9" fmla="*/ 203200 w 558784"/>
                    <a:gd name="connsiteY9" fmla="*/ 425899 h 425899"/>
                    <a:gd name="connsiteX10" fmla="*/ 149224 w 558784"/>
                    <a:gd name="connsiteY10" fmla="*/ 359224 h 425899"/>
                    <a:gd name="connsiteX11" fmla="*/ 47624 w 558784"/>
                    <a:gd name="connsiteY11" fmla="*/ 356049 h 425899"/>
                    <a:gd name="connsiteX12" fmla="*/ 38100 w 558784"/>
                    <a:gd name="connsiteY12" fmla="*/ 283024 h 425899"/>
                    <a:gd name="connsiteX13" fmla="*/ 60328 w 558784"/>
                    <a:gd name="connsiteY13" fmla="*/ 200474 h 425899"/>
                    <a:gd name="connsiteX14" fmla="*/ 38100 w 558784"/>
                    <a:gd name="connsiteY14" fmla="*/ 136974 h 425899"/>
                    <a:gd name="connsiteX15" fmla="*/ 41276 w 558784"/>
                    <a:gd name="connsiteY15" fmla="*/ 98874 h 425899"/>
                    <a:gd name="connsiteX16" fmla="*/ 9528 w 558784"/>
                    <a:gd name="connsiteY16" fmla="*/ 70299 h 425899"/>
                    <a:gd name="connsiteX17" fmla="*/ 0 w 558784"/>
                    <a:gd name="connsiteY17" fmla="*/ 6799 h 425899"/>
                    <a:gd name="connsiteX18" fmla="*/ 7648 w 558784"/>
                    <a:gd name="connsiteY18" fmla="*/ 0 h 4258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58784" h="425899">
                      <a:moveTo>
                        <a:pt x="7648" y="0"/>
                      </a:moveTo>
                      <a:lnTo>
                        <a:pt x="74296" y="63314"/>
                      </a:lnTo>
                      <a:lnTo>
                        <a:pt x="188596" y="162374"/>
                      </a:lnTo>
                      <a:lnTo>
                        <a:pt x="417196" y="185234"/>
                      </a:lnTo>
                      <a:lnTo>
                        <a:pt x="531496" y="238574"/>
                      </a:lnTo>
                      <a:lnTo>
                        <a:pt x="558784" y="280559"/>
                      </a:lnTo>
                      <a:lnTo>
                        <a:pt x="311152" y="340174"/>
                      </a:lnTo>
                      <a:lnTo>
                        <a:pt x="327024" y="384624"/>
                      </a:lnTo>
                      <a:lnTo>
                        <a:pt x="320676" y="410024"/>
                      </a:lnTo>
                      <a:lnTo>
                        <a:pt x="203200" y="425899"/>
                      </a:lnTo>
                      <a:lnTo>
                        <a:pt x="149224" y="359224"/>
                      </a:lnTo>
                      <a:lnTo>
                        <a:pt x="47624" y="356049"/>
                      </a:lnTo>
                      <a:lnTo>
                        <a:pt x="38100" y="283024"/>
                      </a:lnTo>
                      <a:lnTo>
                        <a:pt x="60328" y="200474"/>
                      </a:lnTo>
                      <a:lnTo>
                        <a:pt x="38100" y="136974"/>
                      </a:lnTo>
                      <a:lnTo>
                        <a:pt x="41276" y="98874"/>
                      </a:lnTo>
                      <a:lnTo>
                        <a:pt x="9528" y="70299"/>
                      </a:lnTo>
                      <a:lnTo>
                        <a:pt x="0" y="6799"/>
                      </a:lnTo>
                      <a:lnTo>
                        <a:pt x="76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2383DF1C-C4FD-4E9E-A8F4-4365E2FB462F}"/>
                    </a:ext>
                  </a:extLst>
                </p:cNvPr>
                <p:cNvSpPr/>
                <p:nvPr/>
              </p:nvSpPr>
              <p:spPr>
                <a:xfrm>
                  <a:off x="46024800" y="5981700"/>
                  <a:ext cx="739140" cy="1327150"/>
                </a:xfrm>
                <a:custGeom>
                  <a:avLst/>
                  <a:gdLst>
                    <a:gd name="connsiteX0" fmla="*/ 739140 w 739140"/>
                    <a:gd name="connsiteY0" fmla="*/ 0 h 1327150"/>
                    <a:gd name="connsiteX1" fmla="*/ 701040 w 739140"/>
                    <a:gd name="connsiteY1" fmla="*/ 144780 h 1327150"/>
                    <a:gd name="connsiteX2" fmla="*/ 701040 w 739140"/>
                    <a:gd name="connsiteY2" fmla="*/ 236220 h 1327150"/>
                    <a:gd name="connsiteX3" fmla="*/ 632460 w 739140"/>
                    <a:gd name="connsiteY3" fmla="*/ 358140 h 1327150"/>
                    <a:gd name="connsiteX4" fmla="*/ 487680 w 739140"/>
                    <a:gd name="connsiteY4" fmla="*/ 1097280 h 1327150"/>
                    <a:gd name="connsiteX5" fmla="*/ 530428 w 739140"/>
                    <a:gd name="connsiteY5" fmla="*/ 1204153 h 1327150"/>
                    <a:gd name="connsiteX6" fmla="*/ 387352 w 739140"/>
                    <a:gd name="connsiteY6" fmla="*/ 1327150 h 1327150"/>
                    <a:gd name="connsiteX7" fmla="*/ 317500 w 739140"/>
                    <a:gd name="connsiteY7" fmla="*/ 1314450 h 1327150"/>
                    <a:gd name="connsiteX8" fmla="*/ 323848 w 739140"/>
                    <a:gd name="connsiteY8" fmla="*/ 1270000 h 1327150"/>
                    <a:gd name="connsiteX9" fmla="*/ 304800 w 739140"/>
                    <a:gd name="connsiteY9" fmla="*/ 1136650 h 1327150"/>
                    <a:gd name="connsiteX10" fmla="*/ 292100 w 739140"/>
                    <a:gd name="connsiteY10" fmla="*/ 1009650 h 1327150"/>
                    <a:gd name="connsiteX11" fmla="*/ 361952 w 739140"/>
                    <a:gd name="connsiteY11" fmla="*/ 844550 h 1327150"/>
                    <a:gd name="connsiteX12" fmla="*/ 298448 w 739140"/>
                    <a:gd name="connsiteY12" fmla="*/ 768350 h 1327150"/>
                    <a:gd name="connsiteX13" fmla="*/ 82552 w 739140"/>
                    <a:gd name="connsiteY13" fmla="*/ 742950 h 1327150"/>
                    <a:gd name="connsiteX14" fmla="*/ 63500 w 739140"/>
                    <a:gd name="connsiteY14" fmla="*/ 596900 h 1327150"/>
                    <a:gd name="connsiteX15" fmla="*/ 101600 w 739140"/>
                    <a:gd name="connsiteY15" fmla="*/ 533400 h 1327150"/>
                    <a:gd name="connsiteX16" fmla="*/ 0 w 739140"/>
                    <a:gd name="connsiteY16" fmla="*/ 469900 h 1327150"/>
                    <a:gd name="connsiteX17" fmla="*/ 88052 w 739140"/>
                    <a:gd name="connsiteY17" fmla="*/ 297987 h 1327150"/>
                    <a:gd name="connsiteX18" fmla="*/ 243840 w 739140"/>
                    <a:gd name="connsiteY18" fmla="*/ 327660 h 1327150"/>
                    <a:gd name="connsiteX19" fmla="*/ 434340 w 739140"/>
                    <a:gd name="connsiteY19" fmla="*/ 259080 h 1327150"/>
                    <a:gd name="connsiteX20" fmla="*/ 579120 w 739140"/>
                    <a:gd name="connsiteY20" fmla="*/ 160020 h 1327150"/>
                    <a:gd name="connsiteX21" fmla="*/ 739140 w 739140"/>
                    <a:gd name="connsiteY21" fmla="*/ 0 h 132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39140" h="1327150">
                      <a:moveTo>
                        <a:pt x="739140" y="0"/>
                      </a:moveTo>
                      <a:lnTo>
                        <a:pt x="701040" y="144780"/>
                      </a:lnTo>
                      <a:lnTo>
                        <a:pt x="701040" y="236220"/>
                      </a:lnTo>
                      <a:lnTo>
                        <a:pt x="632460" y="358140"/>
                      </a:lnTo>
                      <a:lnTo>
                        <a:pt x="487680" y="1097280"/>
                      </a:lnTo>
                      <a:lnTo>
                        <a:pt x="530428" y="1204153"/>
                      </a:lnTo>
                      <a:lnTo>
                        <a:pt x="387352" y="1327150"/>
                      </a:lnTo>
                      <a:lnTo>
                        <a:pt x="317500" y="1314450"/>
                      </a:lnTo>
                      <a:lnTo>
                        <a:pt x="323848" y="1270000"/>
                      </a:lnTo>
                      <a:lnTo>
                        <a:pt x="304800" y="1136650"/>
                      </a:lnTo>
                      <a:lnTo>
                        <a:pt x="292100" y="1009650"/>
                      </a:lnTo>
                      <a:lnTo>
                        <a:pt x="361952" y="844550"/>
                      </a:lnTo>
                      <a:lnTo>
                        <a:pt x="298448" y="768350"/>
                      </a:lnTo>
                      <a:lnTo>
                        <a:pt x="82552" y="742950"/>
                      </a:lnTo>
                      <a:lnTo>
                        <a:pt x="63500" y="596900"/>
                      </a:lnTo>
                      <a:lnTo>
                        <a:pt x="101600" y="533400"/>
                      </a:lnTo>
                      <a:lnTo>
                        <a:pt x="0" y="469900"/>
                      </a:lnTo>
                      <a:lnTo>
                        <a:pt x="88052" y="297987"/>
                      </a:lnTo>
                      <a:lnTo>
                        <a:pt x="243840" y="327660"/>
                      </a:lnTo>
                      <a:lnTo>
                        <a:pt x="434340" y="259080"/>
                      </a:lnTo>
                      <a:lnTo>
                        <a:pt x="579120" y="160020"/>
                      </a:lnTo>
                      <a:lnTo>
                        <a:pt x="7391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BE701747-5E65-4321-9533-8FA61B948D93}"/>
                    </a:ext>
                  </a:extLst>
                </p:cNvPr>
                <p:cNvSpPr/>
                <p:nvPr/>
              </p:nvSpPr>
              <p:spPr>
                <a:xfrm>
                  <a:off x="45037376" y="8477250"/>
                  <a:ext cx="1095376" cy="736600"/>
                </a:xfrm>
                <a:custGeom>
                  <a:avLst/>
                  <a:gdLst>
                    <a:gd name="connsiteX0" fmla="*/ 292100 w 1095376"/>
                    <a:gd name="connsiteY0" fmla="*/ 0 h 736600"/>
                    <a:gd name="connsiteX1" fmla="*/ 339724 w 1095376"/>
                    <a:gd name="connsiteY1" fmla="*/ 31750 h 736600"/>
                    <a:gd name="connsiteX2" fmla="*/ 393700 w 1095376"/>
                    <a:gd name="connsiteY2" fmla="*/ 57150 h 736600"/>
                    <a:gd name="connsiteX3" fmla="*/ 482600 w 1095376"/>
                    <a:gd name="connsiteY3" fmla="*/ 63500 h 736600"/>
                    <a:gd name="connsiteX4" fmla="*/ 711200 w 1095376"/>
                    <a:gd name="connsiteY4" fmla="*/ 47625 h 736600"/>
                    <a:gd name="connsiteX5" fmla="*/ 809624 w 1095376"/>
                    <a:gd name="connsiteY5" fmla="*/ 130175 h 736600"/>
                    <a:gd name="connsiteX6" fmla="*/ 866776 w 1095376"/>
                    <a:gd name="connsiteY6" fmla="*/ 155575 h 736600"/>
                    <a:gd name="connsiteX7" fmla="*/ 869948 w 1095376"/>
                    <a:gd name="connsiteY7" fmla="*/ 209550 h 736600"/>
                    <a:gd name="connsiteX8" fmla="*/ 974724 w 1095376"/>
                    <a:gd name="connsiteY8" fmla="*/ 241300 h 736600"/>
                    <a:gd name="connsiteX9" fmla="*/ 1035048 w 1095376"/>
                    <a:gd name="connsiteY9" fmla="*/ 152400 h 736600"/>
                    <a:gd name="connsiteX10" fmla="*/ 1079500 w 1095376"/>
                    <a:gd name="connsiteY10" fmla="*/ 168275 h 736600"/>
                    <a:gd name="connsiteX11" fmla="*/ 1095376 w 1095376"/>
                    <a:gd name="connsiteY11" fmla="*/ 228600 h 736600"/>
                    <a:gd name="connsiteX12" fmla="*/ 1050924 w 1095376"/>
                    <a:gd name="connsiteY12" fmla="*/ 282575 h 736600"/>
                    <a:gd name="connsiteX13" fmla="*/ 1035048 w 1095376"/>
                    <a:gd name="connsiteY13" fmla="*/ 349250 h 736600"/>
                    <a:gd name="connsiteX14" fmla="*/ 812800 w 1095376"/>
                    <a:gd name="connsiteY14" fmla="*/ 457200 h 736600"/>
                    <a:gd name="connsiteX15" fmla="*/ 819148 w 1095376"/>
                    <a:gd name="connsiteY15" fmla="*/ 587375 h 736600"/>
                    <a:gd name="connsiteX16" fmla="*/ 746124 w 1095376"/>
                    <a:gd name="connsiteY16" fmla="*/ 647700 h 736600"/>
                    <a:gd name="connsiteX17" fmla="*/ 746124 w 1095376"/>
                    <a:gd name="connsiteY17" fmla="*/ 695325 h 736600"/>
                    <a:gd name="connsiteX18" fmla="*/ 692148 w 1095376"/>
                    <a:gd name="connsiteY18" fmla="*/ 723900 h 736600"/>
                    <a:gd name="connsiteX19" fmla="*/ 533400 w 1095376"/>
                    <a:gd name="connsiteY19" fmla="*/ 736600 h 736600"/>
                    <a:gd name="connsiteX20" fmla="*/ 447672 w 1095376"/>
                    <a:gd name="connsiteY20" fmla="*/ 622300 h 736600"/>
                    <a:gd name="connsiteX21" fmla="*/ 368300 w 1095376"/>
                    <a:gd name="connsiteY21" fmla="*/ 619125 h 736600"/>
                    <a:gd name="connsiteX22" fmla="*/ 292100 w 1095376"/>
                    <a:gd name="connsiteY22" fmla="*/ 577850 h 736600"/>
                    <a:gd name="connsiteX23" fmla="*/ 273048 w 1095376"/>
                    <a:gd name="connsiteY23" fmla="*/ 511175 h 736600"/>
                    <a:gd name="connsiteX24" fmla="*/ 142872 w 1095376"/>
                    <a:gd name="connsiteY24" fmla="*/ 400050 h 736600"/>
                    <a:gd name="connsiteX25" fmla="*/ 111124 w 1095376"/>
                    <a:gd name="connsiteY25" fmla="*/ 393700 h 736600"/>
                    <a:gd name="connsiteX26" fmla="*/ 0 w 1095376"/>
                    <a:gd name="connsiteY26" fmla="*/ 342900 h 736600"/>
                    <a:gd name="connsiteX27" fmla="*/ 9524 w 1095376"/>
                    <a:gd name="connsiteY27" fmla="*/ 244475 h 736600"/>
                    <a:gd name="connsiteX28" fmla="*/ 111124 w 1095376"/>
                    <a:gd name="connsiteY28" fmla="*/ 244475 h 736600"/>
                    <a:gd name="connsiteX29" fmla="*/ 158748 w 1095376"/>
                    <a:gd name="connsiteY29" fmla="*/ 200025 h 736600"/>
                    <a:gd name="connsiteX30" fmla="*/ 158748 w 1095376"/>
                    <a:gd name="connsiteY30" fmla="*/ 165100 h 736600"/>
                    <a:gd name="connsiteX31" fmla="*/ 212724 w 1095376"/>
                    <a:gd name="connsiteY31" fmla="*/ 114300 h 736600"/>
                    <a:gd name="connsiteX32" fmla="*/ 225424 w 1095376"/>
                    <a:gd name="connsiteY32" fmla="*/ 66675 h 736600"/>
                    <a:gd name="connsiteX33" fmla="*/ 228600 w 1095376"/>
                    <a:gd name="connsiteY33" fmla="*/ 28575 h 736600"/>
                    <a:gd name="connsiteX34" fmla="*/ 292100 w 1095376"/>
                    <a:gd name="connsiteY34" fmla="*/ 0 h 736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095376" h="736600">
                      <a:moveTo>
                        <a:pt x="292100" y="0"/>
                      </a:moveTo>
                      <a:lnTo>
                        <a:pt x="339724" y="31750"/>
                      </a:lnTo>
                      <a:lnTo>
                        <a:pt x="393700" y="57150"/>
                      </a:lnTo>
                      <a:lnTo>
                        <a:pt x="482600" y="63500"/>
                      </a:lnTo>
                      <a:lnTo>
                        <a:pt x="711200" y="47625"/>
                      </a:lnTo>
                      <a:lnTo>
                        <a:pt x="809624" y="130175"/>
                      </a:lnTo>
                      <a:lnTo>
                        <a:pt x="866776" y="155575"/>
                      </a:lnTo>
                      <a:lnTo>
                        <a:pt x="869948" y="209550"/>
                      </a:lnTo>
                      <a:lnTo>
                        <a:pt x="974724" y="241300"/>
                      </a:lnTo>
                      <a:lnTo>
                        <a:pt x="1035048" y="152400"/>
                      </a:lnTo>
                      <a:lnTo>
                        <a:pt x="1079500" y="168275"/>
                      </a:lnTo>
                      <a:lnTo>
                        <a:pt x="1095376" y="228600"/>
                      </a:lnTo>
                      <a:lnTo>
                        <a:pt x="1050924" y="282575"/>
                      </a:lnTo>
                      <a:lnTo>
                        <a:pt x="1035048" y="349250"/>
                      </a:lnTo>
                      <a:lnTo>
                        <a:pt x="812800" y="457200"/>
                      </a:lnTo>
                      <a:lnTo>
                        <a:pt x="819148" y="587375"/>
                      </a:lnTo>
                      <a:lnTo>
                        <a:pt x="746124" y="647700"/>
                      </a:lnTo>
                      <a:lnTo>
                        <a:pt x="746124" y="695325"/>
                      </a:lnTo>
                      <a:lnTo>
                        <a:pt x="692148" y="723900"/>
                      </a:lnTo>
                      <a:lnTo>
                        <a:pt x="533400" y="736600"/>
                      </a:lnTo>
                      <a:lnTo>
                        <a:pt x="447672" y="622300"/>
                      </a:lnTo>
                      <a:lnTo>
                        <a:pt x="368300" y="619125"/>
                      </a:lnTo>
                      <a:lnTo>
                        <a:pt x="292100" y="577850"/>
                      </a:lnTo>
                      <a:lnTo>
                        <a:pt x="273048" y="511175"/>
                      </a:lnTo>
                      <a:lnTo>
                        <a:pt x="142872" y="400050"/>
                      </a:lnTo>
                      <a:lnTo>
                        <a:pt x="111124" y="393700"/>
                      </a:lnTo>
                      <a:lnTo>
                        <a:pt x="0" y="342900"/>
                      </a:lnTo>
                      <a:lnTo>
                        <a:pt x="9524" y="244475"/>
                      </a:lnTo>
                      <a:lnTo>
                        <a:pt x="111124" y="244475"/>
                      </a:lnTo>
                      <a:lnTo>
                        <a:pt x="158748" y="200025"/>
                      </a:lnTo>
                      <a:lnTo>
                        <a:pt x="158748" y="165100"/>
                      </a:lnTo>
                      <a:lnTo>
                        <a:pt x="212724" y="114300"/>
                      </a:lnTo>
                      <a:lnTo>
                        <a:pt x="225424" y="66675"/>
                      </a:lnTo>
                      <a:lnTo>
                        <a:pt x="228600" y="28575"/>
                      </a:lnTo>
                      <a:lnTo>
                        <a:pt x="2921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A6676A45-8F87-4DB2-8AB6-5DD350027833}"/>
                    </a:ext>
                  </a:extLst>
                </p:cNvPr>
                <p:cNvSpPr/>
                <p:nvPr/>
              </p:nvSpPr>
              <p:spPr>
                <a:xfrm>
                  <a:off x="43526868" y="6812281"/>
                  <a:ext cx="595740" cy="493395"/>
                </a:xfrm>
                <a:custGeom>
                  <a:avLst/>
                  <a:gdLst>
                    <a:gd name="connsiteX0" fmla="*/ 478632 w 595740"/>
                    <a:gd name="connsiteY0" fmla="*/ 0 h 493395"/>
                    <a:gd name="connsiteX1" fmla="*/ 595740 w 595740"/>
                    <a:gd name="connsiteY1" fmla="*/ 53232 h 493395"/>
                    <a:gd name="connsiteX2" fmla="*/ 569120 w 595740"/>
                    <a:gd name="connsiteY2" fmla="*/ 98108 h 493395"/>
                    <a:gd name="connsiteX3" fmla="*/ 588172 w 595740"/>
                    <a:gd name="connsiteY3" fmla="*/ 167164 h 493395"/>
                    <a:gd name="connsiteX4" fmla="*/ 535780 w 595740"/>
                    <a:gd name="connsiteY4" fmla="*/ 221933 h 493395"/>
                    <a:gd name="connsiteX5" fmla="*/ 483396 w 595740"/>
                    <a:gd name="connsiteY5" fmla="*/ 369570 h 493395"/>
                    <a:gd name="connsiteX6" fmla="*/ 433388 w 595740"/>
                    <a:gd name="connsiteY6" fmla="*/ 431483 h 493395"/>
                    <a:gd name="connsiteX7" fmla="*/ 459580 w 595740"/>
                    <a:gd name="connsiteY7" fmla="*/ 493395 h 493395"/>
                    <a:gd name="connsiteX8" fmla="*/ 209552 w 595740"/>
                    <a:gd name="connsiteY8" fmla="*/ 491014 h 493395"/>
                    <a:gd name="connsiteX9" fmla="*/ 166688 w 595740"/>
                    <a:gd name="connsiteY9" fmla="*/ 455295 h 493395"/>
                    <a:gd name="connsiteX10" fmla="*/ 0 w 595740"/>
                    <a:gd name="connsiteY10" fmla="*/ 436245 h 493395"/>
                    <a:gd name="connsiteX11" fmla="*/ 85724 w 595740"/>
                    <a:gd name="connsiteY11" fmla="*/ 364808 h 493395"/>
                    <a:gd name="connsiteX12" fmla="*/ 78580 w 595740"/>
                    <a:gd name="connsiteY12" fmla="*/ 245745 h 493395"/>
                    <a:gd name="connsiteX13" fmla="*/ 116684 w 595740"/>
                    <a:gd name="connsiteY13" fmla="*/ 207645 h 493395"/>
                    <a:gd name="connsiteX14" fmla="*/ 125736 w 595740"/>
                    <a:gd name="connsiteY14" fmla="*/ 161380 h 493395"/>
                    <a:gd name="connsiteX15" fmla="*/ 150972 w 595740"/>
                    <a:gd name="connsiteY15" fmla="*/ 175260 h 493395"/>
                    <a:gd name="connsiteX16" fmla="*/ 242412 w 595740"/>
                    <a:gd name="connsiteY16" fmla="*/ 182880 h 493395"/>
                    <a:gd name="connsiteX17" fmla="*/ 310992 w 595740"/>
                    <a:gd name="connsiteY17" fmla="*/ 99060 h 493395"/>
                    <a:gd name="connsiteX18" fmla="*/ 318612 w 595740"/>
                    <a:gd name="connsiteY18" fmla="*/ 22860 h 493395"/>
                    <a:gd name="connsiteX19" fmla="*/ 478632 w 595740"/>
                    <a:gd name="connsiteY19" fmla="*/ 0 h 493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5740" h="493395">
                      <a:moveTo>
                        <a:pt x="478632" y="0"/>
                      </a:moveTo>
                      <a:lnTo>
                        <a:pt x="595740" y="53232"/>
                      </a:lnTo>
                      <a:lnTo>
                        <a:pt x="569120" y="98108"/>
                      </a:lnTo>
                      <a:lnTo>
                        <a:pt x="588172" y="167164"/>
                      </a:lnTo>
                      <a:lnTo>
                        <a:pt x="535780" y="221933"/>
                      </a:lnTo>
                      <a:lnTo>
                        <a:pt x="483396" y="369570"/>
                      </a:lnTo>
                      <a:lnTo>
                        <a:pt x="433388" y="431483"/>
                      </a:lnTo>
                      <a:lnTo>
                        <a:pt x="459580" y="493395"/>
                      </a:lnTo>
                      <a:lnTo>
                        <a:pt x="209552" y="491014"/>
                      </a:lnTo>
                      <a:lnTo>
                        <a:pt x="166688" y="455295"/>
                      </a:lnTo>
                      <a:lnTo>
                        <a:pt x="0" y="436245"/>
                      </a:lnTo>
                      <a:lnTo>
                        <a:pt x="85724" y="364808"/>
                      </a:lnTo>
                      <a:lnTo>
                        <a:pt x="78580" y="245745"/>
                      </a:lnTo>
                      <a:lnTo>
                        <a:pt x="116684" y="207645"/>
                      </a:lnTo>
                      <a:lnTo>
                        <a:pt x="125736" y="161380"/>
                      </a:lnTo>
                      <a:lnTo>
                        <a:pt x="150972" y="175260"/>
                      </a:lnTo>
                      <a:lnTo>
                        <a:pt x="242412" y="182880"/>
                      </a:lnTo>
                      <a:lnTo>
                        <a:pt x="310992" y="99060"/>
                      </a:lnTo>
                      <a:lnTo>
                        <a:pt x="318612" y="22860"/>
                      </a:lnTo>
                      <a:lnTo>
                        <a:pt x="4786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1813E88D-D973-40D3-A449-3E6C1449D9B1}"/>
                    </a:ext>
                  </a:extLst>
                </p:cNvPr>
                <p:cNvSpPr/>
                <p:nvPr/>
              </p:nvSpPr>
              <p:spPr>
                <a:xfrm>
                  <a:off x="44897040" y="7703821"/>
                  <a:ext cx="680628" cy="818125"/>
                </a:xfrm>
                <a:custGeom>
                  <a:avLst/>
                  <a:gdLst>
                    <a:gd name="connsiteX0" fmla="*/ 106680 w 680628"/>
                    <a:gd name="connsiteY0" fmla="*/ 0 h 818125"/>
                    <a:gd name="connsiteX1" fmla="*/ 220980 w 680628"/>
                    <a:gd name="connsiteY1" fmla="*/ 53340 h 818125"/>
                    <a:gd name="connsiteX2" fmla="*/ 266700 w 680628"/>
                    <a:gd name="connsiteY2" fmla="*/ 68580 h 818125"/>
                    <a:gd name="connsiteX3" fmla="*/ 365760 w 680628"/>
                    <a:gd name="connsiteY3" fmla="*/ 205740 h 818125"/>
                    <a:gd name="connsiteX4" fmla="*/ 335280 w 680628"/>
                    <a:gd name="connsiteY4" fmla="*/ 304800 h 818125"/>
                    <a:gd name="connsiteX5" fmla="*/ 586740 w 680628"/>
                    <a:gd name="connsiteY5" fmla="*/ 388620 h 818125"/>
                    <a:gd name="connsiteX6" fmla="*/ 680628 w 680628"/>
                    <a:gd name="connsiteY6" fmla="*/ 509333 h 818125"/>
                    <a:gd name="connsiteX7" fmla="*/ 551496 w 680628"/>
                    <a:gd name="connsiteY7" fmla="*/ 559118 h 818125"/>
                    <a:gd name="connsiteX8" fmla="*/ 580072 w 680628"/>
                    <a:gd name="connsiteY8" fmla="*/ 628174 h 818125"/>
                    <a:gd name="connsiteX9" fmla="*/ 541972 w 680628"/>
                    <a:gd name="connsiteY9" fmla="*/ 697230 h 818125"/>
                    <a:gd name="connsiteX10" fmla="*/ 487204 w 680628"/>
                    <a:gd name="connsiteY10" fmla="*/ 699611 h 818125"/>
                    <a:gd name="connsiteX11" fmla="*/ 494348 w 680628"/>
                    <a:gd name="connsiteY11" fmla="*/ 771049 h 818125"/>
                    <a:gd name="connsiteX12" fmla="*/ 459632 w 680628"/>
                    <a:gd name="connsiteY12" fmla="*/ 791562 h 818125"/>
                    <a:gd name="connsiteX13" fmla="*/ 432436 w 680628"/>
                    <a:gd name="connsiteY13" fmla="*/ 773430 h 818125"/>
                    <a:gd name="connsiteX14" fmla="*/ 368936 w 680628"/>
                    <a:gd name="connsiteY14" fmla="*/ 802005 h 818125"/>
                    <a:gd name="connsiteX15" fmla="*/ 367592 w 680628"/>
                    <a:gd name="connsiteY15" fmla="*/ 818125 h 818125"/>
                    <a:gd name="connsiteX16" fmla="*/ 294324 w 680628"/>
                    <a:gd name="connsiteY16" fmla="*/ 768668 h 818125"/>
                    <a:gd name="connsiteX17" fmla="*/ 303848 w 680628"/>
                    <a:gd name="connsiteY17" fmla="*/ 735330 h 818125"/>
                    <a:gd name="connsiteX18" fmla="*/ 299084 w 680628"/>
                    <a:gd name="connsiteY18" fmla="*/ 673418 h 818125"/>
                    <a:gd name="connsiteX19" fmla="*/ 256224 w 680628"/>
                    <a:gd name="connsiteY19" fmla="*/ 671036 h 818125"/>
                    <a:gd name="connsiteX20" fmla="*/ 113348 w 680628"/>
                    <a:gd name="connsiteY20" fmla="*/ 535305 h 818125"/>
                    <a:gd name="connsiteX21" fmla="*/ 101440 w 680628"/>
                    <a:gd name="connsiteY21" fmla="*/ 444818 h 818125"/>
                    <a:gd name="connsiteX22" fmla="*/ 45720 w 680628"/>
                    <a:gd name="connsiteY22" fmla="*/ 433155 h 818125"/>
                    <a:gd name="connsiteX23" fmla="*/ 45720 w 680628"/>
                    <a:gd name="connsiteY23" fmla="*/ 304800 h 818125"/>
                    <a:gd name="connsiteX24" fmla="*/ 0 w 680628"/>
                    <a:gd name="connsiteY24" fmla="*/ 243840 h 818125"/>
                    <a:gd name="connsiteX25" fmla="*/ 22860 w 680628"/>
                    <a:gd name="connsiteY25" fmla="*/ 205740 h 818125"/>
                    <a:gd name="connsiteX26" fmla="*/ 22860 w 680628"/>
                    <a:gd name="connsiteY26" fmla="*/ 106680 h 818125"/>
                    <a:gd name="connsiteX27" fmla="*/ 106680 w 680628"/>
                    <a:gd name="connsiteY27" fmla="*/ 0 h 818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80628" h="818125">
                      <a:moveTo>
                        <a:pt x="106680" y="0"/>
                      </a:moveTo>
                      <a:lnTo>
                        <a:pt x="220980" y="53340"/>
                      </a:lnTo>
                      <a:lnTo>
                        <a:pt x="266700" y="68580"/>
                      </a:lnTo>
                      <a:lnTo>
                        <a:pt x="365760" y="205740"/>
                      </a:lnTo>
                      <a:lnTo>
                        <a:pt x="335280" y="304800"/>
                      </a:lnTo>
                      <a:lnTo>
                        <a:pt x="586740" y="388620"/>
                      </a:lnTo>
                      <a:lnTo>
                        <a:pt x="680628" y="509333"/>
                      </a:lnTo>
                      <a:lnTo>
                        <a:pt x="551496" y="559118"/>
                      </a:lnTo>
                      <a:lnTo>
                        <a:pt x="580072" y="628174"/>
                      </a:lnTo>
                      <a:lnTo>
                        <a:pt x="541972" y="697230"/>
                      </a:lnTo>
                      <a:lnTo>
                        <a:pt x="487204" y="699611"/>
                      </a:lnTo>
                      <a:lnTo>
                        <a:pt x="494348" y="771049"/>
                      </a:lnTo>
                      <a:lnTo>
                        <a:pt x="459632" y="791562"/>
                      </a:lnTo>
                      <a:lnTo>
                        <a:pt x="432436" y="773430"/>
                      </a:lnTo>
                      <a:lnTo>
                        <a:pt x="368936" y="802005"/>
                      </a:lnTo>
                      <a:lnTo>
                        <a:pt x="367592" y="818125"/>
                      </a:lnTo>
                      <a:lnTo>
                        <a:pt x="294324" y="768668"/>
                      </a:lnTo>
                      <a:lnTo>
                        <a:pt x="303848" y="735330"/>
                      </a:lnTo>
                      <a:lnTo>
                        <a:pt x="299084" y="673418"/>
                      </a:lnTo>
                      <a:lnTo>
                        <a:pt x="256224" y="671036"/>
                      </a:lnTo>
                      <a:lnTo>
                        <a:pt x="113348" y="535305"/>
                      </a:lnTo>
                      <a:lnTo>
                        <a:pt x="101440" y="444818"/>
                      </a:lnTo>
                      <a:lnTo>
                        <a:pt x="45720" y="433155"/>
                      </a:lnTo>
                      <a:lnTo>
                        <a:pt x="45720" y="304800"/>
                      </a:lnTo>
                      <a:lnTo>
                        <a:pt x="0" y="243840"/>
                      </a:lnTo>
                      <a:lnTo>
                        <a:pt x="22860" y="205740"/>
                      </a:lnTo>
                      <a:lnTo>
                        <a:pt x="22860" y="106680"/>
                      </a:lnTo>
                      <a:lnTo>
                        <a:pt x="1066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5B9A12C0-8C30-46DD-8BDE-3580236D3146}"/>
                    </a:ext>
                  </a:extLst>
                </p:cNvPr>
                <p:cNvSpPr/>
                <p:nvPr/>
              </p:nvSpPr>
              <p:spPr>
                <a:xfrm>
                  <a:off x="46017768" y="7068526"/>
                  <a:ext cx="392796" cy="813412"/>
                </a:xfrm>
                <a:custGeom>
                  <a:avLst/>
                  <a:gdLst>
                    <a:gd name="connsiteX0" fmla="*/ 137888 w 392796"/>
                    <a:gd name="connsiteY0" fmla="*/ 0 h 813412"/>
                    <a:gd name="connsiteX1" fmla="*/ 235632 w 392796"/>
                    <a:gd name="connsiteY1" fmla="*/ 46649 h 813412"/>
                    <a:gd name="connsiteX2" fmla="*/ 308680 w 392796"/>
                    <a:gd name="connsiteY2" fmla="*/ 18323 h 813412"/>
                    <a:gd name="connsiteX3" fmla="*/ 311832 w 392796"/>
                    <a:gd name="connsiteY3" fmla="*/ 49824 h 813412"/>
                    <a:gd name="connsiteX4" fmla="*/ 330880 w 392796"/>
                    <a:gd name="connsiteY4" fmla="*/ 183174 h 813412"/>
                    <a:gd name="connsiteX5" fmla="*/ 324532 w 392796"/>
                    <a:gd name="connsiteY5" fmla="*/ 227624 h 813412"/>
                    <a:gd name="connsiteX6" fmla="*/ 392472 w 392796"/>
                    <a:gd name="connsiteY6" fmla="*/ 239976 h 813412"/>
                    <a:gd name="connsiteX7" fmla="*/ 392796 w 392796"/>
                    <a:gd name="connsiteY7" fmla="*/ 241912 h 813412"/>
                    <a:gd name="connsiteX8" fmla="*/ 361840 w 392796"/>
                    <a:gd name="connsiteY8" fmla="*/ 439555 h 813412"/>
                    <a:gd name="connsiteX9" fmla="*/ 304688 w 392796"/>
                    <a:gd name="connsiteY9" fmla="*/ 470512 h 813412"/>
                    <a:gd name="connsiteX10" fmla="*/ 302308 w 392796"/>
                    <a:gd name="connsiteY10" fmla="*/ 565762 h 813412"/>
                    <a:gd name="connsiteX11" fmla="*/ 180864 w 392796"/>
                    <a:gd name="connsiteY11" fmla="*/ 684824 h 813412"/>
                    <a:gd name="connsiteX12" fmla="*/ 92756 w 392796"/>
                    <a:gd name="connsiteY12" fmla="*/ 813412 h 813412"/>
                    <a:gd name="connsiteX13" fmla="*/ 0 w 392796"/>
                    <a:gd name="connsiteY13" fmla="*/ 776310 h 813412"/>
                    <a:gd name="connsiteX14" fmla="*/ 45132 w 392796"/>
                    <a:gd name="connsiteY14" fmla="*/ 604814 h 813412"/>
                    <a:gd name="connsiteX15" fmla="*/ 60372 w 392796"/>
                    <a:gd name="connsiteY15" fmla="*/ 269534 h 813412"/>
                    <a:gd name="connsiteX16" fmla="*/ 144192 w 392796"/>
                    <a:gd name="connsiteY16" fmla="*/ 132374 h 813412"/>
                    <a:gd name="connsiteX17" fmla="*/ 137888 w 392796"/>
                    <a:gd name="connsiteY17" fmla="*/ 0 h 813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92796" h="813412">
                      <a:moveTo>
                        <a:pt x="137888" y="0"/>
                      </a:moveTo>
                      <a:lnTo>
                        <a:pt x="235632" y="46649"/>
                      </a:lnTo>
                      <a:lnTo>
                        <a:pt x="308680" y="18323"/>
                      </a:lnTo>
                      <a:lnTo>
                        <a:pt x="311832" y="49824"/>
                      </a:lnTo>
                      <a:lnTo>
                        <a:pt x="330880" y="183174"/>
                      </a:lnTo>
                      <a:lnTo>
                        <a:pt x="324532" y="227624"/>
                      </a:lnTo>
                      <a:lnTo>
                        <a:pt x="392472" y="239976"/>
                      </a:lnTo>
                      <a:lnTo>
                        <a:pt x="392796" y="241912"/>
                      </a:lnTo>
                      <a:lnTo>
                        <a:pt x="361840" y="439555"/>
                      </a:lnTo>
                      <a:lnTo>
                        <a:pt x="304688" y="470512"/>
                      </a:lnTo>
                      <a:cubicBezTo>
                        <a:pt x="303896" y="502262"/>
                        <a:pt x="303100" y="534012"/>
                        <a:pt x="302308" y="565762"/>
                      </a:cubicBezTo>
                      <a:lnTo>
                        <a:pt x="180864" y="684824"/>
                      </a:lnTo>
                      <a:lnTo>
                        <a:pt x="92756" y="813412"/>
                      </a:lnTo>
                      <a:lnTo>
                        <a:pt x="0" y="776310"/>
                      </a:lnTo>
                      <a:lnTo>
                        <a:pt x="45132" y="604814"/>
                      </a:lnTo>
                      <a:lnTo>
                        <a:pt x="60372" y="269534"/>
                      </a:lnTo>
                      <a:lnTo>
                        <a:pt x="144192" y="132374"/>
                      </a:lnTo>
                      <a:lnTo>
                        <a:pt x="1378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D2095123-F415-405D-AA5F-E64C094D4963}"/>
                    </a:ext>
                  </a:extLst>
                </p:cNvPr>
                <p:cNvSpPr/>
                <p:nvPr/>
              </p:nvSpPr>
              <p:spPr>
                <a:xfrm>
                  <a:off x="44984636" y="5509260"/>
                  <a:ext cx="267004" cy="500332"/>
                </a:xfrm>
                <a:custGeom>
                  <a:avLst/>
                  <a:gdLst>
                    <a:gd name="connsiteX0" fmla="*/ 95284 w 267004"/>
                    <a:gd name="connsiteY0" fmla="*/ 0 h 500332"/>
                    <a:gd name="connsiteX1" fmla="*/ 181036 w 267004"/>
                    <a:gd name="connsiteY1" fmla="*/ 81466 h 500332"/>
                    <a:gd name="connsiteX2" fmla="*/ 173388 w 267004"/>
                    <a:gd name="connsiteY2" fmla="*/ 88265 h 500332"/>
                    <a:gd name="connsiteX3" fmla="*/ 182916 w 267004"/>
                    <a:gd name="connsiteY3" fmla="*/ 151765 h 500332"/>
                    <a:gd name="connsiteX4" fmla="*/ 214664 w 267004"/>
                    <a:gd name="connsiteY4" fmla="*/ 180340 h 500332"/>
                    <a:gd name="connsiteX5" fmla="*/ 211488 w 267004"/>
                    <a:gd name="connsiteY5" fmla="*/ 218440 h 500332"/>
                    <a:gd name="connsiteX6" fmla="*/ 233716 w 267004"/>
                    <a:gd name="connsiteY6" fmla="*/ 281940 h 500332"/>
                    <a:gd name="connsiteX7" fmla="*/ 211488 w 267004"/>
                    <a:gd name="connsiteY7" fmla="*/ 364490 h 500332"/>
                    <a:gd name="connsiteX8" fmla="*/ 221012 w 267004"/>
                    <a:gd name="connsiteY8" fmla="*/ 437515 h 500332"/>
                    <a:gd name="connsiteX9" fmla="*/ 267004 w 267004"/>
                    <a:gd name="connsiteY9" fmla="*/ 438953 h 500332"/>
                    <a:gd name="connsiteX10" fmla="*/ 240064 w 267004"/>
                    <a:gd name="connsiteY10" fmla="*/ 493871 h 500332"/>
                    <a:gd name="connsiteX11" fmla="*/ 190060 w 267004"/>
                    <a:gd name="connsiteY11" fmla="*/ 489109 h 500332"/>
                    <a:gd name="connsiteX12" fmla="*/ 167616 w 267004"/>
                    <a:gd name="connsiteY12" fmla="*/ 500332 h 500332"/>
                    <a:gd name="connsiteX13" fmla="*/ 109888 w 267004"/>
                    <a:gd name="connsiteY13" fmla="*/ 485140 h 500332"/>
                    <a:gd name="connsiteX14" fmla="*/ 49564 w 267004"/>
                    <a:gd name="connsiteY14" fmla="*/ 424815 h 500332"/>
                    <a:gd name="connsiteX15" fmla="*/ 36864 w 267004"/>
                    <a:gd name="connsiteY15" fmla="*/ 351790 h 500332"/>
                    <a:gd name="connsiteX16" fmla="*/ 0 w 267004"/>
                    <a:gd name="connsiteY16" fmla="*/ 314926 h 500332"/>
                    <a:gd name="connsiteX17" fmla="*/ 64804 w 267004"/>
                    <a:gd name="connsiteY17" fmla="*/ 190500 h 500332"/>
                    <a:gd name="connsiteX18" fmla="*/ 34324 w 267004"/>
                    <a:gd name="connsiteY18" fmla="*/ 68580 h 500332"/>
                    <a:gd name="connsiteX19" fmla="*/ 95284 w 267004"/>
                    <a:gd name="connsiteY19" fmla="*/ 0 h 500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67004" h="500332">
                      <a:moveTo>
                        <a:pt x="95284" y="0"/>
                      </a:moveTo>
                      <a:lnTo>
                        <a:pt x="181036" y="81466"/>
                      </a:lnTo>
                      <a:lnTo>
                        <a:pt x="173388" y="88265"/>
                      </a:lnTo>
                      <a:lnTo>
                        <a:pt x="182916" y="151765"/>
                      </a:lnTo>
                      <a:lnTo>
                        <a:pt x="214664" y="180340"/>
                      </a:lnTo>
                      <a:lnTo>
                        <a:pt x="211488" y="218440"/>
                      </a:lnTo>
                      <a:lnTo>
                        <a:pt x="233716" y="281940"/>
                      </a:lnTo>
                      <a:lnTo>
                        <a:pt x="211488" y="364490"/>
                      </a:lnTo>
                      <a:lnTo>
                        <a:pt x="221012" y="437515"/>
                      </a:lnTo>
                      <a:lnTo>
                        <a:pt x="267004" y="438953"/>
                      </a:lnTo>
                      <a:lnTo>
                        <a:pt x="240064" y="493871"/>
                      </a:lnTo>
                      <a:lnTo>
                        <a:pt x="190060" y="489109"/>
                      </a:lnTo>
                      <a:lnTo>
                        <a:pt x="167616" y="500332"/>
                      </a:lnTo>
                      <a:lnTo>
                        <a:pt x="109888" y="485140"/>
                      </a:lnTo>
                      <a:lnTo>
                        <a:pt x="49564" y="424815"/>
                      </a:lnTo>
                      <a:lnTo>
                        <a:pt x="36864" y="351790"/>
                      </a:lnTo>
                      <a:lnTo>
                        <a:pt x="0" y="314926"/>
                      </a:lnTo>
                      <a:lnTo>
                        <a:pt x="64804" y="190500"/>
                      </a:lnTo>
                      <a:lnTo>
                        <a:pt x="34324" y="68580"/>
                      </a:lnTo>
                      <a:lnTo>
                        <a:pt x="952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2671FBA2-5F2C-45F3-B45C-3341D168676B}"/>
                    </a:ext>
                  </a:extLst>
                </p:cNvPr>
                <p:cNvSpPr/>
                <p:nvPr/>
              </p:nvSpPr>
              <p:spPr>
                <a:xfrm>
                  <a:off x="44637960" y="5871286"/>
                  <a:ext cx="1748792" cy="1352475"/>
                </a:xfrm>
                <a:custGeom>
                  <a:avLst/>
                  <a:gdLst>
                    <a:gd name="connsiteX0" fmla="*/ 1078848 w 1748792"/>
                    <a:gd name="connsiteY0" fmla="*/ 0 h 1352475"/>
                    <a:gd name="connsiteX1" fmla="*/ 1150620 w 1748792"/>
                    <a:gd name="connsiteY1" fmla="*/ 110415 h 1352475"/>
                    <a:gd name="connsiteX2" fmla="*/ 1249680 w 1748792"/>
                    <a:gd name="connsiteY2" fmla="*/ 194235 h 1352475"/>
                    <a:gd name="connsiteX3" fmla="*/ 1280160 w 1748792"/>
                    <a:gd name="connsiteY3" fmla="*/ 300915 h 1352475"/>
                    <a:gd name="connsiteX4" fmla="*/ 1470660 w 1748792"/>
                    <a:gd name="connsiteY4" fmla="*/ 407595 h 1352475"/>
                    <a:gd name="connsiteX5" fmla="*/ 1474892 w 1748792"/>
                    <a:gd name="connsiteY5" fmla="*/ 408402 h 1352475"/>
                    <a:gd name="connsiteX6" fmla="*/ 1386840 w 1748792"/>
                    <a:gd name="connsiteY6" fmla="*/ 580315 h 1352475"/>
                    <a:gd name="connsiteX7" fmla="*/ 1488440 w 1748792"/>
                    <a:gd name="connsiteY7" fmla="*/ 643815 h 1352475"/>
                    <a:gd name="connsiteX8" fmla="*/ 1450340 w 1748792"/>
                    <a:gd name="connsiteY8" fmla="*/ 707315 h 1352475"/>
                    <a:gd name="connsiteX9" fmla="*/ 1469392 w 1748792"/>
                    <a:gd name="connsiteY9" fmla="*/ 853365 h 1352475"/>
                    <a:gd name="connsiteX10" fmla="*/ 1685288 w 1748792"/>
                    <a:gd name="connsiteY10" fmla="*/ 878765 h 1352475"/>
                    <a:gd name="connsiteX11" fmla="*/ 1748792 w 1748792"/>
                    <a:gd name="connsiteY11" fmla="*/ 954965 h 1352475"/>
                    <a:gd name="connsiteX12" fmla="*/ 1678940 w 1748792"/>
                    <a:gd name="connsiteY12" fmla="*/ 1120065 h 1352475"/>
                    <a:gd name="connsiteX13" fmla="*/ 1688488 w 1748792"/>
                    <a:gd name="connsiteY13" fmla="*/ 1215564 h 1352475"/>
                    <a:gd name="connsiteX14" fmla="*/ 1615440 w 1748792"/>
                    <a:gd name="connsiteY14" fmla="*/ 1243890 h 1352475"/>
                    <a:gd name="connsiteX15" fmla="*/ 1517696 w 1748792"/>
                    <a:gd name="connsiteY15" fmla="*/ 1197241 h 1352475"/>
                    <a:gd name="connsiteX16" fmla="*/ 1516380 w 1748792"/>
                    <a:gd name="connsiteY16" fmla="*/ 1169595 h 1352475"/>
                    <a:gd name="connsiteX17" fmla="*/ 1463040 w 1748792"/>
                    <a:gd name="connsiteY17" fmla="*/ 971475 h 1352475"/>
                    <a:gd name="connsiteX18" fmla="*/ 1264920 w 1748792"/>
                    <a:gd name="connsiteY18" fmla="*/ 742875 h 1352475"/>
                    <a:gd name="connsiteX19" fmla="*/ 1181100 w 1748792"/>
                    <a:gd name="connsiteY19" fmla="*/ 742875 h 1352475"/>
                    <a:gd name="connsiteX20" fmla="*/ 1165860 w 1748792"/>
                    <a:gd name="connsiteY20" fmla="*/ 918135 h 1352475"/>
                    <a:gd name="connsiteX21" fmla="*/ 1066800 w 1748792"/>
                    <a:gd name="connsiteY21" fmla="*/ 1001955 h 1352475"/>
                    <a:gd name="connsiteX22" fmla="*/ 937260 w 1748792"/>
                    <a:gd name="connsiteY22" fmla="*/ 1032435 h 1352475"/>
                    <a:gd name="connsiteX23" fmla="*/ 868680 w 1748792"/>
                    <a:gd name="connsiteY23" fmla="*/ 1131495 h 1352475"/>
                    <a:gd name="connsiteX24" fmla="*/ 815340 w 1748792"/>
                    <a:gd name="connsiteY24" fmla="*/ 1139115 h 1352475"/>
                    <a:gd name="connsiteX25" fmla="*/ 723900 w 1748792"/>
                    <a:gd name="connsiteY25" fmla="*/ 1070535 h 1352475"/>
                    <a:gd name="connsiteX26" fmla="*/ 586740 w 1748792"/>
                    <a:gd name="connsiteY26" fmla="*/ 1070535 h 1352475"/>
                    <a:gd name="connsiteX27" fmla="*/ 495300 w 1748792"/>
                    <a:gd name="connsiteY27" fmla="*/ 1146735 h 1352475"/>
                    <a:gd name="connsiteX28" fmla="*/ 373380 w 1748792"/>
                    <a:gd name="connsiteY28" fmla="*/ 1207695 h 1352475"/>
                    <a:gd name="connsiteX29" fmla="*/ 243840 w 1748792"/>
                    <a:gd name="connsiteY29" fmla="*/ 1192455 h 1352475"/>
                    <a:gd name="connsiteX30" fmla="*/ 129540 w 1748792"/>
                    <a:gd name="connsiteY30" fmla="*/ 1352475 h 1352475"/>
                    <a:gd name="connsiteX31" fmla="*/ 0 w 1748792"/>
                    <a:gd name="connsiteY31" fmla="*/ 1283895 h 1352475"/>
                    <a:gd name="connsiteX32" fmla="*/ 15240 w 1748792"/>
                    <a:gd name="connsiteY32" fmla="*/ 1070535 h 1352475"/>
                    <a:gd name="connsiteX33" fmla="*/ 22860 w 1748792"/>
                    <a:gd name="connsiteY33" fmla="*/ 1024815 h 1352475"/>
                    <a:gd name="connsiteX34" fmla="*/ 16776 w 1748792"/>
                    <a:gd name="connsiteY34" fmla="*/ 939637 h 1352475"/>
                    <a:gd name="connsiteX35" fmla="*/ 151764 w 1748792"/>
                    <a:gd name="connsiteY35" fmla="*/ 894640 h 1352475"/>
                    <a:gd name="connsiteX36" fmla="*/ 148592 w 1748792"/>
                    <a:gd name="connsiteY36" fmla="*/ 824790 h 1352475"/>
                    <a:gd name="connsiteX37" fmla="*/ 167640 w 1748792"/>
                    <a:gd name="connsiteY37" fmla="*/ 799390 h 1352475"/>
                    <a:gd name="connsiteX38" fmla="*/ 247016 w 1748792"/>
                    <a:gd name="connsiteY38" fmla="*/ 821615 h 1352475"/>
                    <a:gd name="connsiteX39" fmla="*/ 227964 w 1748792"/>
                    <a:gd name="connsiteY39" fmla="*/ 739065 h 1352475"/>
                    <a:gd name="connsiteX40" fmla="*/ 196216 w 1748792"/>
                    <a:gd name="connsiteY40" fmla="*/ 624765 h 1352475"/>
                    <a:gd name="connsiteX41" fmla="*/ 313688 w 1748792"/>
                    <a:gd name="connsiteY41" fmla="*/ 535865 h 1352475"/>
                    <a:gd name="connsiteX42" fmla="*/ 326392 w 1748792"/>
                    <a:gd name="connsiteY42" fmla="*/ 488240 h 1352475"/>
                    <a:gd name="connsiteX43" fmla="*/ 389888 w 1748792"/>
                    <a:gd name="connsiteY43" fmla="*/ 421565 h 1352475"/>
                    <a:gd name="connsiteX44" fmla="*/ 424816 w 1748792"/>
                    <a:gd name="connsiteY44" fmla="*/ 389815 h 1352475"/>
                    <a:gd name="connsiteX45" fmla="*/ 437516 w 1748792"/>
                    <a:gd name="connsiteY45" fmla="*/ 329490 h 1352475"/>
                    <a:gd name="connsiteX46" fmla="*/ 485140 w 1748792"/>
                    <a:gd name="connsiteY46" fmla="*/ 313615 h 1352475"/>
                    <a:gd name="connsiteX47" fmla="*/ 504192 w 1748792"/>
                    <a:gd name="connsiteY47" fmla="*/ 262815 h 1352475"/>
                    <a:gd name="connsiteX48" fmla="*/ 485140 w 1748792"/>
                    <a:gd name="connsiteY48" fmla="*/ 240590 h 1352475"/>
                    <a:gd name="connsiteX49" fmla="*/ 516888 w 1748792"/>
                    <a:gd name="connsiteY49" fmla="*/ 138990 h 1352475"/>
                    <a:gd name="connsiteX50" fmla="*/ 514292 w 1748792"/>
                    <a:gd name="connsiteY50" fmla="*/ 138307 h 1352475"/>
                    <a:gd name="connsiteX51" fmla="*/ 536736 w 1748792"/>
                    <a:gd name="connsiteY51" fmla="*/ 127084 h 1352475"/>
                    <a:gd name="connsiteX52" fmla="*/ 586740 w 1748792"/>
                    <a:gd name="connsiteY52" fmla="*/ 131846 h 1352475"/>
                    <a:gd name="connsiteX53" fmla="*/ 613680 w 1748792"/>
                    <a:gd name="connsiteY53" fmla="*/ 76928 h 1352475"/>
                    <a:gd name="connsiteX54" fmla="*/ 669288 w 1748792"/>
                    <a:gd name="connsiteY54" fmla="*/ 78665 h 1352475"/>
                    <a:gd name="connsiteX55" fmla="*/ 723264 w 1748792"/>
                    <a:gd name="connsiteY55" fmla="*/ 145340 h 1352475"/>
                    <a:gd name="connsiteX56" fmla="*/ 840740 w 1748792"/>
                    <a:gd name="connsiteY56" fmla="*/ 129465 h 1352475"/>
                    <a:gd name="connsiteX57" fmla="*/ 847088 w 1748792"/>
                    <a:gd name="connsiteY57" fmla="*/ 104065 h 1352475"/>
                    <a:gd name="connsiteX58" fmla="*/ 831216 w 1748792"/>
                    <a:gd name="connsiteY58" fmla="*/ 59615 h 1352475"/>
                    <a:gd name="connsiteX59" fmla="*/ 1078848 w 1748792"/>
                    <a:gd name="connsiteY59" fmla="*/ 0 h 1352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48792" h="1352475">
                      <a:moveTo>
                        <a:pt x="1078848" y="0"/>
                      </a:moveTo>
                      <a:lnTo>
                        <a:pt x="1150620" y="110415"/>
                      </a:lnTo>
                      <a:lnTo>
                        <a:pt x="1249680" y="194235"/>
                      </a:lnTo>
                      <a:lnTo>
                        <a:pt x="1280160" y="300915"/>
                      </a:lnTo>
                      <a:lnTo>
                        <a:pt x="1470660" y="407595"/>
                      </a:lnTo>
                      <a:lnTo>
                        <a:pt x="1474892" y="408402"/>
                      </a:lnTo>
                      <a:lnTo>
                        <a:pt x="1386840" y="580315"/>
                      </a:lnTo>
                      <a:lnTo>
                        <a:pt x="1488440" y="643815"/>
                      </a:lnTo>
                      <a:lnTo>
                        <a:pt x="1450340" y="707315"/>
                      </a:lnTo>
                      <a:lnTo>
                        <a:pt x="1469392" y="853365"/>
                      </a:lnTo>
                      <a:lnTo>
                        <a:pt x="1685288" y="878765"/>
                      </a:lnTo>
                      <a:lnTo>
                        <a:pt x="1748792" y="954965"/>
                      </a:lnTo>
                      <a:lnTo>
                        <a:pt x="1678940" y="1120065"/>
                      </a:lnTo>
                      <a:lnTo>
                        <a:pt x="1688488" y="1215564"/>
                      </a:lnTo>
                      <a:lnTo>
                        <a:pt x="1615440" y="1243890"/>
                      </a:lnTo>
                      <a:lnTo>
                        <a:pt x="1517696" y="1197241"/>
                      </a:lnTo>
                      <a:lnTo>
                        <a:pt x="1516380" y="1169595"/>
                      </a:lnTo>
                      <a:lnTo>
                        <a:pt x="1463040" y="971475"/>
                      </a:lnTo>
                      <a:lnTo>
                        <a:pt x="1264920" y="742875"/>
                      </a:lnTo>
                      <a:lnTo>
                        <a:pt x="1181100" y="742875"/>
                      </a:lnTo>
                      <a:lnTo>
                        <a:pt x="1165860" y="918135"/>
                      </a:lnTo>
                      <a:lnTo>
                        <a:pt x="1066800" y="1001955"/>
                      </a:lnTo>
                      <a:lnTo>
                        <a:pt x="937260" y="1032435"/>
                      </a:lnTo>
                      <a:lnTo>
                        <a:pt x="868680" y="1131495"/>
                      </a:lnTo>
                      <a:lnTo>
                        <a:pt x="815340" y="1139115"/>
                      </a:lnTo>
                      <a:lnTo>
                        <a:pt x="723900" y="1070535"/>
                      </a:lnTo>
                      <a:lnTo>
                        <a:pt x="586740" y="1070535"/>
                      </a:lnTo>
                      <a:lnTo>
                        <a:pt x="495300" y="1146735"/>
                      </a:lnTo>
                      <a:lnTo>
                        <a:pt x="373380" y="1207695"/>
                      </a:lnTo>
                      <a:lnTo>
                        <a:pt x="243840" y="1192455"/>
                      </a:lnTo>
                      <a:lnTo>
                        <a:pt x="129540" y="1352475"/>
                      </a:lnTo>
                      <a:lnTo>
                        <a:pt x="0" y="1283895"/>
                      </a:lnTo>
                      <a:lnTo>
                        <a:pt x="15240" y="1070535"/>
                      </a:lnTo>
                      <a:lnTo>
                        <a:pt x="22860" y="1024815"/>
                      </a:lnTo>
                      <a:lnTo>
                        <a:pt x="16776" y="939637"/>
                      </a:lnTo>
                      <a:lnTo>
                        <a:pt x="151764" y="894640"/>
                      </a:lnTo>
                      <a:lnTo>
                        <a:pt x="148592" y="824790"/>
                      </a:lnTo>
                      <a:lnTo>
                        <a:pt x="167640" y="799390"/>
                      </a:lnTo>
                      <a:lnTo>
                        <a:pt x="247016" y="821615"/>
                      </a:lnTo>
                      <a:lnTo>
                        <a:pt x="227964" y="739065"/>
                      </a:lnTo>
                      <a:lnTo>
                        <a:pt x="196216" y="624765"/>
                      </a:lnTo>
                      <a:lnTo>
                        <a:pt x="313688" y="535865"/>
                      </a:lnTo>
                      <a:lnTo>
                        <a:pt x="326392" y="488240"/>
                      </a:lnTo>
                      <a:lnTo>
                        <a:pt x="389888" y="421565"/>
                      </a:lnTo>
                      <a:lnTo>
                        <a:pt x="424816" y="389815"/>
                      </a:lnTo>
                      <a:lnTo>
                        <a:pt x="437516" y="329490"/>
                      </a:lnTo>
                      <a:lnTo>
                        <a:pt x="485140" y="313615"/>
                      </a:lnTo>
                      <a:lnTo>
                        <a:pt x="504192" y="262815"/>
                      </a:lnTo>
                      <a:lnTo>
                        <a:pt x="485140" y="240590"/>
                      </a:lnTo>
                      <a:lnTo>
                        <a:pt x="516888" y="138990"/>
                      </a:lnTo>
                      <a:lnTo>
                        <a:pt x="514292" y="138307"/>
                      </a:lnTo>
                      <a:lnTo>
                        <a:pt x="536736" y="127084"/>
                      </a:lnTo>
                      <a:lnTo>
                        <a:pt x="586740" y="131846"/>
                      </a:lnTo>
                      <a:lnTo>
                        <a:pt x="613680" y="76928"/>
                      </a:lnTo>
                      <a:lnTo>
                        <a:pt x="669288" y="78665"/>
                      </a:lnTo>
                      <a:lnTo>
                        <a:pt x="723264" y="145340"/>
                      </a:lnTo>
                      <a:lnTo>
                        <a:pt x="840740" y="129465"/>
                      </a:lnTo>
                      <a:lnTo>
                        <a:pt x="847088" y="104065"/>
                      </a:lnTo>
                      <a:lnTo>
                        <a:pt x="831216" y="59615"/>
                      </a:lnTo>
                      <a:lnTo>
                        <a:pt x="10788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5802EEAD-F1B4-4060-BA28-232AC6915DE4}"/>
                    </a:ext>
                  </a:extLst>
                </p:cNvPr>
                <p:cNvSpPr/>
                <p:nvPr/>
              </p:nvSpPr>
              <p:spPr>
                <a:xfrm>
                  <a:off x="43857864" y="7600951"/>
                  <a:ext cx="439336" cy="339923"/>
                </a:xfrm>
                <a:custGeom>
                  <a:avLst/>
                  <a:gdLst>
                    <a:gd name="connsiteX0" fmla="*/ 316704 w 439336"/>
                    <a:gd name="connsiteY0" fmla="*/ 0 h 339923"/>
                    <a:gd name="connsiteX1" fmla="*/ 391280 w 439336"/>
                    <a:gd name="connsiteY1" fmla="*/ 7533 h 339923"/>
                    <a:gd name="connsiteX2" fmla="*/ 439336 w 439336"/>
                    <a:gd name="connsiteY2" fmla="*/ 339923 h 339923"/>
                    <a:gd name="connsiteX3" fmla="*/ 280984 w 439336"/>
                    <a:gd name="connsiteY3" fmla="*/ 335756 h 339923"/>
                    <a:gd name="connsiteX4" fmla="*/ 238124 w 439336"/>
                    <a:gd name="connsiteY4" fmla="*/ 295275 h 339923"/>
                    <a:gd name="connsiteX5" fmla="*/ 109536 w 439336"/>
                    <a:gd name="connsiteY5" fmla="*/ 266700 h 339923"/>
                    <a:gd name="connsiteX6" fmla="*/ 97632 w 439336"/>
                    <a:gd name="connsiteY6" fmla="*/ 223838 h 339923"/>
                    <a:gd name="connsiteX7" fmla="*/ 0 w 439336"/>
                    <a:gd name="connsiteY7" fmla="*/ 178594 h 339923"/>
                    <a:gd name="connsiteX8" fmla="*/ 4760 w 439336"/>
                    <a:gd name="connsiteY8" fmla="*/ 54769 h 339923"/>
                    <a:gd name="connsiteX9" fmla="*/ 316704 w 439336"/>
                    <a:gd name="connsiteY9" fmla="*/ 0 h 339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9336" h="339923">
                      <a:moveTo>
                        <a:pt x="316704" y="0"/>
                      </a:moveTo>
                      <a:lnTo>
                        <a:pt x="391280" y="7533"/>
                      </a:lnTo>
                      <a:lnTo>
                        <a:pt x="439336" y="339923"/>
                      </a:lnTo>
                      <a:lnTo>
                        <a:pt x="280984" y="335756"/>
                      </a:lnTo>
                      <a:lnTo>
                        <a:pt x="238124" y="295275"/>
                      </a:lnTo>
                      <a:lnTo>
                        <a:pt x="109536" y="266700"/>
                      </a:lnTo>
                      <a:lnTo>
                        <a:pt x="97632" y="223838"/>
                      </a:lnTo>
                      <a:lnTo>
                        <a:pt x="0" y="178594"/>
                      </a:lnTo>
                      <a:lnTo>
                        <a:pt x="4760" y="54769"/>
                      </a:lnTo>
                      <a:lnTo>
                        <a:pt x="3167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7F1EDA4C-67A0-4207-AC70-CDD98C666A99}"/>
                    </a:ext>
                  </a:extLst>
                </p:cNvPr>
                <p:cNvSpPr/>
                <p:nvPr/>
              </p:nvSpPr>
              <p:spPr>
                <a:xfrm>
                  <a:off x="43839700" y="9223375"/>
                  <a:ext cx="1127824" cy="903605"/>
                </a:xfrm>
                <a:custGeom>
                  <a:avLst/>
                  <a:gdLst>
                    <a:gd name="connsiteX0" fmla="*/ 210252 w 1127824"/>
                    <a:gd name="connsiteY0" fmla="*/ 0 h 903605"/>
                    <a:gd name="connsiteX1" fmla="*/ 349948 w 1127824"/>
                    <a:gd name="connsiteY1" fmla="*/ 120650 h 903605"/>
                    <a:gd name="connsiteX2" fmla="*/ 400748 w 1127824"/>
                    <a:gd name="connsiteY2" fmla="*/ 123825 h 903605"/>
                    <a:gd name="connsiteX3" fmla="*/ 451548 w 1127824"/>
                    <a:gd name="connsiteY3" fmla="*/ 203200 h 903605"/>
                    <a:gd name="connsiteX4" fmla="*/ 438852 w 1127824"/>
                    <a:gd name="connsiteY4" fmla="*/ 282575 h 903605"/>
                    <a:gd name="connsiteX5" fmla="*/ 465472 w 1127824"/>
                    <a:gd name="connsiteY5" fmla="*/ 311860 h 903605"/>
                    <a:gd name="connsiteX6" fmla="*/ 432500 w 1127824"/>
                    <a:gd name="connsiteY6" fmla="*/ 323850 h 903605"/>
                    <a:gd name="connsiteX7" fmla="*/ 537276 w 1127824"/>
                    <a:gd name="connsiteY7" fmla="*/ 285750 h 903605"/>
                    <a:gd name="connsiteX8" fmla="*/ 588076 w 1127824"/>
                    <a:gd name="connsiteY8" fmla="*/ 384175 h 903605"/>
                    <a:gd name="connsiteX9" fmla="*/ 724600 w 1127824"/>
                    <a:gd name="connsiteY9" fmla="*/ 381000 h 903605"/>
                    <a:gd name="connsiteX10" fmla="*/ 772224 w 1127824"/>
                    <a:gd name="connsiteY10" fmla="*/ 260350 h 903605"/>
                    <a:gd name="connsiteX11" fmla="*/ 902400 w 1127824"/>
                    <a:gd name="connsiteY11" fmla="*/ 263525 h 903605"/>
                    <a:gd name="connsiteX12" fmla="*/ 930976 w 1127824"/>
                    <a:gd name="connsiteY12" fmla="*/ 228600 h 903605"/>
                    <a:gd name="connsiteX13" fmla="*/ 943676 w 1127824"/>
                    <a:gd name="connsiteY13" fmla="*/ 168275 h 903605"/>
                    <a:gd name="connsiteX14" fmla="*/ 953200 w 1127824"/>
                    <a:gd name="connsiteY14" fmla="*/ 139700 h 903605"/>
                    <a:gd name="connsiteX15" fmla="*/ 1032576 w 1127824"/>
                    <a:gd name="connsiteY15" fmla="*/ 101600 h 903605"/>
                    <a:gd name="connsiteX16" fmla="*/ 1067500 w 1127824"/>
                    <a:gd name="connsiteY16" fmla="*/ 98425 h 903605"/>
                    <a:gd name="connsiteX17" fmla="*/ 1083376 w 1127824"/>
                    <a:gd name="connsiteY17" fmla="*/ 219075 h 903605"/>
                    <a:gd name="connsiteX18" fmla="*/ 1051624 w 1127824"/>
                    <a:gd name="connsiteY18" fmla="*/ 361950 h 903605"/>
                    <a:gd name="connsiteX19" fmla="*/ 1127824 w 1127824"/>
                    <a:gd name="connsiteY19" fmla="*/ 527050 h 903605"/>
                    <a:gd name="connsiteX20" fmla="*/ 1125784 w 1127824"/>
                    <a:gd name="connsiteY20" fmla="*/ 530225 h 903605"/>
                    <a:gd name="connsiteX21" fmla="*/ 1019240 w 1127824"/>
                    <a:gd name="connsiteY21" fmla="*/ 530225 h 903605"/>
                    <a:gd name="connsiteX22" fmla="*/ 912560 w 1127824"/>
                    <a:gd name="connsiteY22" fmla="*/ 614045 h 903605"/>
                    <a:gd name="connsiteX23" fmla="*/ 904940 w 1127824"/>
                    <a:gd name="connsiteY23" fmla="*/ 751205 h 903605"/>
                    <a:gd name="connsiteX24" fmla="*/ 790640 w 1127824"/>
                    <a:gd name="connsiteY24" fmla="*/ 720725 h 903605"/>
                    <a:gd name="connsiteX25" fmla="*/ 699200 w 1127824"/>
                    <a:gd name="connsiteY25" fmla="*/ 781685 h 903605"/>
                    <a:gd name="connsiteX26" fmla="*/ 668720 w 1127824"/>
                    <a:gd name="connsiteY26" fmla="*/ 873125 h 903605"/>
                    <a:gd name="connsiteX27" fmla="*/ 607760 w 1127824"/>
                    <a:gd name="connsiteY27" fmla="*/ 827405 h 903605"/>
                    <a:gd name="connsiteX28" fmla="*/ 554420 w 1127824"/>
                    <a:gd name="connsiteY28" fmla="*/ 827405 h 903605"/>
                    <a:gd name="connsiteX29" fmla="*/ 478220 w 1127824"/>
                    <a:gd name="connsiteY29" fmla="*/ 903605 h 903605"/>
                    <a:gd name="connsiteX30" fmla="*/ 356300 w 1127824"/>
                    <a:gd name="connsiteY30" fmla="*/ 903605 h 903605"/>
                    <a:gd name="connsiteX31" fmla="*/ 356300 w 1127824"/>
                    <a:gd name="connsiteY31" fmla="*/ 865505 h 903605"/>
                    <a:gd name="connsiteX32" fmla="*/ 264860 w 1127824"/>
                    <a:gd name="connsiteY32" fmla="*/ 804545 h 903605"/>
                    <a:gd name="connsiteX33" fmla="*/ 251160 w 1127824"/>
                    <a:gd name="connsiteY33" fmla="*/ 808459 h 903605"/>
                    <a:gd name="connsiteX34" fmla="*/ 283276 w 1127824"/>
                    <a:gd name="connsiteY34" fmla="*/ 631825 h 903605"/>
                    <a:gd name="connsiteX35" fmla="*/ 337252 w 1127824"/>
                    <a:gd name="connsiteY35" fmla="*/ 561975 h 903605"/>
                    <a:gd name="connsiteX36" fmla="*/ 432500 w 1127824"/>
                    <a:gd name="connsiteY36" fmla="*/ 555625 h 903605"/>
                    <a:gd name="connsiteX37" fmla="*/ 499176 w 1127824"/>
                    <a:gd name="connsiteY37" fmla="*/ 485775 h 903605"/>
                    <a:gd name="connsiteX38" fmla="*/ 496000 w 1127824"/>
                    <a:gd name="connsiteY38" fmla="*/ 434975 h 903605"/>
                    <a:gd name="connsiteX39" fmla="*/ 422976 w 1127824"/>
                    <a:gd name="connsiteY39" fmla="*/ 381000 h 903605"/>
                    <a:gd name="connsiteX40" fmla="*/ 423164 w 1127824"/>
                    <a:gd name="connsiteY40" fmla="*/ 379879 h 903605"/>
                    <a:gd name="connsiteX41" fmla="*/ 359476 w 1127824"/>
                    <a:gd name="connsiteY41" fmla="*/ 368300 h 903605"/>
                    <a:gd name="connsiteX42" fmla="*/ 302324 w 1127824"/>
                    <a:gd name="connsiteY42" fmla="*/ 381000 h 903605"/>
                    <a:gd name="connsiteX43" fmla="*/ 254700 w 1127824"/>
                    <a:gd name="connsiteY43" fmla="*/ 354542 h 903605"/>
                    <a:gd name="connsiteX44" fmla="*/ 261052 w 1127824"/>
                    <a:gd name="connsiteY44" fmla="*/ 342900 h 903605"/>
                    <a:gd name="connsiteX45" fmla="*/ 210252 w 1127824"/>
                    <a:gd name="connsiteY45" fmla="*/ 279400 h 903605"/>
                    <a:gd name="connsiteX46" fmla="*/ 111824 w 1127824"/>
                    <a:gd name="connsiteY46" fmla="*/ 298450 h 903605"/>
                    <a:gd name="connsiteX47" fmla="*/ 61024 w 1127824"/>
                    <a:gd name="connsiteY47" fmla="*/ 263525 h 903605"/>
                    <a:gd name="connsiteX48" fmla="*/ 29276 w 1127824"/>
                    <a:gd name="connsiteY48" fmla="*/ 82550 h 903605"/>
                    <a:gd name="connsiteX49" fmla="*/ 7052 w 1127824"/>
                    <a:gd name="connsiteY49" fmla="*/ 73025 h 903605"/>
                    <a:gd name="connsiteX50" fmla="*/ 0 w 1127824"/>
                    <a:gd name="connsiteY50" fmla="*/ 58923 h 903605"/>
                    <a:gd name="connsiteX51" fmla="*/ 64200 w 1127824"/>
                    <a:gd name="connsiteY51" fmla="*/ 12700 h 903605"/>
                    <a:gd name="connsiteX52" fmla="*/ 105476 w 1127824"/>
                    <a:gd name="connsiteY52" fmla="*/ 34925 h 903605"/>
                    <a:gd name="connsiteX53" fmla="*/ 178500 w 1127824"/>
                    <a:gd name="connsiteY53" fmla="*/ 28575 h 903605"/>
                    <a:gd name="connsiteX0" fmla="*/ 210252 w 1127824"/>
                    <a:gd name="connsiteY0" fmla="*/ 0 h 903605"/>
                    <a:gd name="connsiteX1" fmla="*/ 349948 w 1127824"/>
                    <a:gd name="connsiteY1" fmla="*/ 120650 h 903605"/>
                    <a:gd name="connsiteX2" fmla="*/ 400748 w 1127824"/>
                    <a:gd name="connsiteY2" fmla="*/ 123825 h 903605"/>
                    <a:gd name="connsiteX3" fmla="*/ 451548 w 1127824"/>
                    <a:gd name="connsiteY3" fmla="*/ 203200 h 903605"/>
                    <a:gd name="connsiteX4" fmla="*/ 438852 w 1127824"/>
                    <a:gd name="connsiteY4" fmla="*/ 282575 h 903605"/>
                    <a:gd name="connsiteX5" fmla="*/ 465472 w 1127824"/>
                    <a:gd name="connsiteY5" fmla="*/ 311860 h 903605"/>
                    <a:gd name="connsiteX6" fmla="*/ 537276 w 1127824"/>
                    <a:gd name="connsiteY6" fmla="*/ 285750 h 903605"/>
                    <a:gd name="connsiteX7" fmla="*/ 588076 w 1127824"/>
                    <a:gd name="connsiteY7" fmla="*/ 384175 h 903605"/>
                    <a:gd name="connsiteX8" fmla="*/ 724600 w 1127824"/>
                    <a:gd name="connsiteY8" fmla="*/ 381000 h 903605"/>
                    <a:gd name="connsiteX9" fmla="*/ 772224 w 1127824"/>
                    <a:gd name="connsiteY9" fmla="*/ 260350 h 903605"/>
                    <a:gd name="connsiteX10" fmla="*/ 902400 w 1127824"/>
                    <a:gd name="connsiteY10" fmla="*/ 263525 h 903605"/>
                    <a:gd name="connsiteX11" fmla="*/ 930976 w 1127824"/>
                    <a:gd name="connsiteY11" fmla="*/ 228600 h 903605"/>
                    <a:gd name="connsiteX12" fmla="*/ 943676 w 1127824"/>
                    <a:gd name="connsiteY12" fmla="*/ 168275 h 903605"/>
                    <a:gd name="connsiteX13" fmla="*/ 953200 w 1127824"/>
                    <a:gd name="connsiteY13" fmla="*/ 139700 h 903605"/>
                    <a:gd name="connsiteX14" fmla="*/ 1032576 w 1127824"/>
                    <a:gd name="connsiteY14" fmla="*/ 101600 h 903605"/>
                    <a:gd name="connsiteX15" fmla="*/ 1067500 w 1127824"/>
                    <a:gd name="connsiteY15" fmla="*/ 98425 h 903605"/>
                    <a:gd name="connsiteX16" fmla="*/ 1083376 w 1127824"/>
                    <a:gd name="connsiteY16" fmla="*/ 219075 h 903605"/>
                    <a:gd name="connsiteX17" fmla="*/ 1051624 w 1127824"/>
                    <a:gd name="connsiteY17" fmla="*/ 361950 h 903605"/>
                    <a:gd name="connsiteX18" fmla="*/ 1127824 w 1127824"/>
                    <a:gd name="connsiteY18" fmla="*/ 527050 h 903605"/>
                    <a:gd name="connsiteX19" fmla="*/ 1125784 w 1127824"/>
                    <a:gd name="connsiteY19" fmla="*/ 530225 h 903605"/>
                    <a:gd name="connsiteX20" fmla="*/ 1019240 w 1127824"/>
                    <a:gd name="connsiteY20" fmla="*/ 530225 h 903605"/>
                    <a:gd name="connsiteX21" fmla="*/ 912560 w 1127824"/>
                    <a:gd name="connsiteY21" fmla="*/ 614045 h 903605"/>
                    <a:gd name="connsiteX22" fmla="*/ 904940 w 1127824"/>
                    <a:gd name="connsiteY22" fmla="*/ 751205 h 903605"/>
                    <a:gd name="connsiteX23" fmla="*/ 790640 w 1127824"/>
                    <a:gd name="connsiteY23" fmla="*/ 720725 h 903605"/>
                    <a:gd name="connsiteX24" fmla="*/ 699200 w 1127824"/>
                    <a:gd name="connsiteY24" fmla="*/ 781685 h 903605"/>
                    <a:gd name="connsiteX25" fmla="*/ 668720 w 1127824"/>
                    <a:gd name="connsiteY25" fmla="*/ 873125 h 903605"/>
                    <a:gd name="connsiteX26" fmla="*/ 607760 w 1127824"/>
                    <a:gd name="connsiteY26" fmla="*/ 827405 h 903605"/>
                    <a:gd name="connsiteX27" fmla="*/ 554420 w 1127824"/>
                    <a:gd name="connsiteY27" fmla="*/ 827405 h 903605"/>
                    <a:gd name="connsiteX28" fmla="*/ 478220 w 1127824"/>
                    <a:gd name="connsiteY28" fmla="*/ 903605 h 903605"/>
                    <a:gd name="connsiteX29" fmla="*/ 356300 w 1127824"/>
                    <a:gd name="connsiteY29" fmla="*/ 903605 h 903605"/>
                    <a:gd name="connsiteX30" fmla="*/ 356300 w 1127824"/>
                    <a:gd name="connsiteY30" fmla="*/ 865505 h 903605"/>
                    <a:gd name="connsiteX31" fmla="*/ 264860 w 1127824"/>
                    <a:gd name="connsiteY31" fmla="*/ 804545 h 903605"/>
                    <a:gd name="connsiteX32" fmla="*/ 251160 w 1127824"/>
                    <a:gd name="connsiteY32" fmla="*/ 808459 h 903605"/>
                    <a:gd name="connsiteX33" fmla="*/ 283276 w 1127824"/>
                    <a:gd name="connsiteY33" fmla="*/ 631825 h 903605"/>
                    <a:gd name="connsiteX34" fmla="*/ 337252 w 1127824"/>
                    <a:gd name="connsiteY34" fmla="*/ 561975 h 903605"/>
                    <a:gd name="connsiteX35" fmla="*/ 432500 w 1127824"/>
                    <a:gd name="connsiteY35" fmla="*/ 555625 h 903605"/>
                    <a:gd name="connsiteX36" fmla="*/ 499176 w 1127824"/>
                    <a:gd name="connsiteY36" fmla="*/ 485775 h 903605"/>
                    <a:gd name="connsiteX37" fmla="*/ 496000 w 1127824"/>
                    <a:gd name="connsiteY37" fmla="*/ 434975 h 903605"/>
                    <a:gd name="connsiteX38" fmla="*/ 422976 w 1127824"/>
                    <a:gd name="connsiteY38" fmla="*/ 381000 h 903605"/>
                    <a:gd name="connsiteX39" fmla="*/ 423164 w 1127824"/>
                    <a:gd name="connsiteY39" fmla="*/ 379879 h 903605"/>
                    <a:gd name="connsiteX40" fmla="*/ 359476 w 1127824"/>
                    <a:gd name="connsiteY40" fmla="*/ 368300 h 903605"/>
                    <a:gd name="connsiteX41" fmla="*/ 302324 w 1127824"/>
                    <a:gd name="connsiteY41" fmla="*/ 381000 h 903605"/>
                    <a:gd name="connsiteX42" fmla="*/ 254700 w 1127824"/>
                    <a:gd name="connsiteY42" fmla="*/ 354542 h 903605"/>
                    <a:gd name="connsiteX43" fmla="*/ 261052 w 1127824"/>
                    <a:gd name="connsiteY43" fmla="*/ 342900 h 903605"/>
                    <a:gd name="connsiteX44" fmla="*/ 210252 w 1127824"/>
                    <a:gd name="connsiteY44" fmla="*/ 279400 h 903605"/>
                    <a:gd name="connsiteX45" fmla="*/ 111824 w 1127824"/>
                    <a:gd name="connsiteY45" fmla="*/ 298450 h 903605"/>
                    <a:gd name="connsiteX46" fmla="*/ 61024 w 1127824"/>
                    <a:gd name="connsiteY46" fmla="*/ 263525 h 903605"/>
                    <a:gd name="connsiteX47" fmla="*/ 29276 w 1127824"/>
                    <a:gd name="connsiteY47" fmla="*/ 82550 h 903605"/>
                    <a:gd name="connsiteX48" fmla="*/ 7052 w 1127824"/>
                    <a:gd name="connsiteY48" fmla="*/ 73025 h 903605"/>
                    <a:gd name="connsiteX49" fmla="*/ 0 w 1127824"/>
                    <a:gd name="connsiteY49" fmla="*/ 58923 h 903605"/>
                    <a:gd name="connsiteX50" fmla="*/ 64200 w 1127824"/>
                    <a:gd name="connsiteY50" fmla="*/ 12700 h 903605"/>
                    <a:gd name="connsiteX51" fmla="*/ 105476 w 1127824"/>
                    <a:gd name="connsiteY51" fmla="*/ 34925 h 903605"/>
                    <a:gd name="connsiteX52" fmla="*/ 178500 w 1127824"/>
                    <a:gd name="connsiteY52" fmla="*/ 28575 h 903605"/>
                    <a:gd name="connsiteX53" fmla="*/ 210252 w 1127824"/>
                    <a:gd name="connsiteY53" fmla="*/ 0 h 903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127824" h="903605">
                      <a:moveTo>
                        <a:pt x="210252" y="0"/>
                      </a:moveTo>
                      <a:lnTo>
                        <a:pt x="349948" y="120650"/>
                      </a:lnTo>
                      <a:lnTo>
                        <a:pt x="400748" y="123825"/>
                      </a:lnTo>
                      <a:lnTo>
                        <a:pt x="451548" y="203200"/>
                      </a:lnTo>
                      <a:lnTo>
                        <a:pt x="438852" y="282575"/>
                      </a:lnTo>
                      <a:lnTo>
                        <a:pt x="465472" y="311860"/>
                      </a:lnTo>
                      <a:lnTo>
                        <a:pt x="537276" y="285750"/>
                      </a:lnTo>
                      <a:lnTo>
                        <a:pt x="588076" y="384175"/>
                      </a:lnTo>
                      <a:lnTo>
                        <a:pt x="724600" y="381000"/>
                      </a:lnTo>
                      <a:lnTo>
                        <a:pt x="772224" y="260350"/>
                      </a:lnTo>
                      <a:lnTo>
                        <a:pt x="902400" y="263525"/>
                      </a:lnTo>
                      <a:lnTo>
                        <a:pt x="930976" y="228600"/>
                      </a:lnTo>
                      <a:lnTo>
                        <a:pt x="943676" y="168275"/>
                      </a:lnTo>
                      <a:lnTo>
                        <a:pt x="953200" y="139700"/>
                      </a:lnTo>
                      <a:lnTo>
                        <a:pt x="1032576" y="101600"/>
                      </a:lnTo>
                      <a:lnTo>
                        <a:pt x="1067500" y="98425"/>
                      </a:lnTo>
                      <a:lnTo>
                        <a:pt x="1083376" y="219075"/>
                      </a:lnTo>
                      <a:lnTo>
                        <a:pt x="1051624" y="361950"/>
                      </a:lnTo>
                      <a:lnTo>
                        <a:pt x="1127824" y="527050"/>
                      </a:lnTo>
                      <a:lnTo>
                        <a:pt x="1125784" y="530225"/>
                      </a:lnTo>
                      <a:lnTo>
                        <a:pt x="1019240" y="530225"/>
                      </a:lnTo>
                      <a:lnTo>
                        <a:pt x="912560" y="614045"/>
                      </a:lnTo>
                      <a:lnTo>
                        <a:pt x="904940" y="751205"/>
                      </a:lnTo>
                      <a:lnTo>
                        <a:pt x="790640" y="720725"/>
                      </a:lnTo>
                      <a:lnTo>
                        <a:pt x="699200" y="781685"/>
                      </a:lnTo>
                      <a:lnTo>
                        <a:pt x="668720" y="873125"/>
                      </a:lnTo>
                      <a:lnTo>
                        <a:pt x="607760" y="827405"/>
                      </a:lnTo>
                      <a:lnTo>
                        <a:pt x="554420" y="827405"/>
                      </a:lnTo>
                      <a:lnTo>
                        <a:pt x="478220" y="903605"/>
                      </a:lnTo>
                      <a:lnTo>
                        <a:pt x="356300" y="903605"/>
                      </a:lnTo>
                      <a:lnTo>
                        <a:pt x="356300" y="865505"/>
                      </a:lnTo>
                      <a:lnTo>
                        <a:pt x="264860" y="804545"/>
                      </a:lnTo>
                      <a:lnTo>
                        <a:pt x="251160" y="808459"/>
                      </a:lnTo>
                      <a:lnTo>
                        <a:pt x="283276" y="631825"/>
                      </a:lnTo>
                      <a:lnTo>
                        <a:pt x="337252" y="561975"/>
                      </a:lnTo>
                      <a:lnTo>
                        <a:pt x="432500" y="555625"/>
                      </a:lnTo>
                      <a:lnTo>
                        <a:pt x="499176" y="485775"/>
                      </a:lnTo>
                      <a:lnTo>
                        <a:pt x="496000" y="434975"/>
                      </a:lnTo>
                      <a:lnTo>
                        <a:pt x="422976" y="381000"/>
                      </a:lnTo>
                      <a:cubicBezTo>
                        <a:pt x="423039" y="380626"/>
                        <a:pt x="423101" y="380253"/>
                        <a:pt x="423164" y="379879"/>
                      </a:cubicBezTo>
                      <a:lnTo>
                        <a:pt x="359476" y="368300"/>
                      </a:lnTo>
                      <a:lnTo>
                        <a:pt x="302324" y="381000"/>
                      </a:lnTo>
                      <a:lnTo>
                        <a:pt x="254700" y="354542"/>
                      </a:lnTo>
                      <a:lnTo>
                        <a:pt x="261052" y="342900"/>
                      </a:lnTo>
                      <a:lnTo>
                        <a:pt x="210252" y="279400"/>
                      </a:lnTo>
                      <a:lnTo>
                        <a:pt x="111824" y="298450"/>
                      </a:lnTo>
                      <a:lnTo>
                        <a:pt x="61024" y="263525"/>
                      </a:lnTo>
                      <a:lnTo>
                        <a:pt x="29276" y="82550"/>
                      </a:lnTo>
                      <a:lnTo>
                        <a:pt x="7052" y="73025"/>
                      </a:lnTo>
                      <a:lnTo>
                        <a:pt x="0" y="58923"/>
                      </a:lnTo>
                      <a:lnTo>
                        <a:pt x="64200" y="12700"/>
                      </a:lnTo>
                      <a:lnTo>
                        <a:pt x="105476" y="34925"/>
                      </a:lnTo>
                      <a:lnTo>
                        <a:pt x="178500" y="28575"/>
                      </a:lnTo>
                      <a:lnTo>
                        <a:pt x="2102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13BD75D4-9D6F-4196-BFFF-8CA2FB1CF20F}"/>
                    </a:ext>
                  </a:extLst>
                </p:cNvPr>
                <p:cNvSpPr/>
                <p:nvPr/>
              </p:nvSpPr>
              <p:spPr>
                <a:xfrm>
                  <a:off x="45148500" y="10201276"/>
                  <a:ext cx="746124" cy="672465"/>
                </a:xfrm>
                <a:custGeom>
                  <a:avLst/>
                  <a:gdLst>
                    <a:gd name="connsiteX0" fmla="*/ 180976 w 746124"/>
                    <a:gd name="connsiteY0" fmla="*/ 0 h 672465"/>
                    <a:gd name="connsiteX1" fmla="*/ 295276 w 746124"/>
                    <a:gd name="connsiteY1" fmla="*/ 38100 h 672465"/>
                    <a:gd name="connsiteX2" fmla="*/ 492124 w 746124"/>
                    <a:gd name="connsiteY2" fmla="*/ 53975 h 672465"/>
                    <a:gd name="connsiteX3" fmla="*/ 679452 w 746124"/>
                    <a:gd name="connsiteY3" fmla="*/ 107950 h 672465"/>
                    <a:gd name="connsiteX4" fmla="*/ 746124 w 746124"/>
                    <a:gd name="connsiteY4" fmla="*/ 142875 h 672465"/>
                    <a:gd name="connsiteX5" fmla="*/ 736600 w 746124"/>
                    <a:gd name="connsiteY5" fmla="*/ 250825 h 672465"/>
                    <a:gd name="connsiteX6" fmla="*/ 654052 w 746124"/>
                    <a:gd name="connsiteY6" fmla="*/ 339725 h 672465"/>
                    <a:gd name="connsiteX7" fmla="*/ 654808 w 746124"/>
                    <a:gd name="connsiteY7" fmla="*/ 341565 h 672465"/>
                    <a:gd name="connsiteX8" fmla="*/ 510540 w 746124"/>
                    <a:gd name="connsiteY8" fmla="*/ 451485 h 672465"/>
                    <a:gd name="connsiteX9" fmla="*/ 510540 w 746124"/>
                    <a:gd name="connsiteY9" fmla="*/ 565785 h 672465"/>
                    <a:gd name="connsiteX10" fmla="*/ 411480 w 746124"/>
                    <a:gd name="connsiteY10" fmla="*/ 565785 h 672465"/>
                    <a:gd name="connsiteX11" fmla="*/ 228600 w 746124"/>
                    <a:gd name="connsiteY11" fmla="*/ 672465 h 672465"/>
                    <a:gd name="connsiteX12" fmla="*/ 137160 w 746124"/>
                    <a:gd name="connsiteY12" fmla="*/ 672465 h 672465"/>
                    <a:gd name="connsiteX13" fmla="*/ 22860 w 746124"/>
                    <a:gd name="connsiteY13" fmla="*/ 550545 h 672465"/>
                    <a:gd name="connsiteX14" fmla="*/ 53340 w 746124"/>
                    <a:gd name="connsiteY14" fmla="*/ 443865 h 672465"/>
                    <a:gd name="connsiteX15" fmla="*/ 0 w 746124"/>
                    <a:gd name="connsiteY15" fmla="*/ 382905 h 672465"/>
                    <a:gd name="connsiteX16" fmla="*/ 53340 w 746124"/>
                    <a:gd name="connsiteY16" fmla="*/ 337185 h 672465"/>
                    <a:gd name="connsiteX17" fmla="*/ 53340 w 746124"/>
                    <a:gd name="connsiteY17" fmla="*/ 276225 h 672465"/>
                    <a:gd name="connsiteX18" fmla="*/ 99060 w 746124"/>
                    <a:gd name="connsiteY18" fmla="*/ 169545 h 672465"/>
                    <a:gd name="connsiteX19" fmla="*/ 152400 w 746124"/>
                    <a:gd name="connsiteY19" fmla="*/ 184785 h 672465"/>
                    <a:gd name="connsiteX20" fmla="*/ 182880 w 746124"/>
                    <a:gd name="connsiteY20" fmla="*/ 123825 h 672465"/>
                    <a:gd name="connsiteX21" fmla="*/ 158896 w 746124"/>
                    <a:gd name="connsiteY21" fmla="*/ 3897 h 672465"/>
                    <a:gd name="connsiteX22" fmla="*/ 180976 w 746124"/>
                    <a:gd name="connsiteY22" fmla="*/ 0 h 672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46124" h="672465">
                      <a:moveTo>
                        <a:pt x="180976" y="0"/>
                      </a:moveTo>
                      <a:lnTo>
                        <a:pt x="295276" y="38100"/>
                      </a:lnTo>
                      <a:lnTo>
                        <a:pt x="492124" y="53975"/>
                      </a:lnTo>
                      <a:lnTo>
                        <a:pt x="679452" y="107950"/>
                      </a:lnTo>
                      <a:lnTo>
                        <a:pt x="746124" y="142875"/>
                      </a:lnTo>
                      <a:lnTo>
                        <a:pt x="736600" y="250825"/>
                      </a:lnTo>
                      <a:lnTo>
                        <a:pt x="654052" y="339725"/>
                      </a:lnTo>
                      <a:lnTo>
                        <a:pt x="654808" y="341565"/>
                      </a:lnTo>
                      <a:lnTo>
                        <a:pt x="510540" y="451485"/>
                      </a:lnTo>
                      <a:lnTo>
                        <a:pt x="510540" y="565785"/>
                      </a:lnTo>
                      <a:lnTo>
                        <a:pt x="411480" y="565785"/>
                      </a:lnTo>
                      <a:lnTo>
                        <a:pt x="228600" y="672465"/>
                      </a:lnTo>
                      <a:lnTo>
                        <a:pt x="137160" y="672465"/>
                      </a:lnTo>
                      <a:lnTo>
                        <a:pt x="22860" y="550545"/>
                      </a:lnTo>
                      <a:lnTo>
                        <a:pt x="53340" y="443865"/>
                      </a:lnTo>
                      <a:lnTo>
                        <a:pt x="0" y="382905"/>
                      </a:lnTo>
                      <a:lnTo>
                        <a:pt x="53340" y="337185"/>
                      </a:lnTo>
                      <a:lnTo>
                        <a:pt x="53340" y="276225"/>
                      </a:lnTo>
                      <a:lnTo>
                        <a:pt x="99060" y="169545"/>
                      </a:lnTo>
                      <a:lnTo>
                        <a:pt x="152400" y="184785"/>
                      </a:lnTo>
                      <a:lnTo>
                        <a:pt x="182880" y="123825"/>
                      </a:lnTo>
                      <a:lnTo>
                        <a:pt x="158896" y="3897"/>
                      </a:lnTo>
                      <a:lnTo>
                        <a:pt x="1809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647B247B-54E4-492B-A363-0548981CE23B}"/>
                    </a:ext>
                  </a:extLst>
                </p:cNvPr>
                <p:cNvSpPr/>
                <p:nvPr/>
              </p:nvSpPr>
              <p:spPr>
                <a:xfrm>
                  <a:off x="46008924" y="9763126"/>
                  <a:ext cx="704852" cy="676275"/>
                </a:xfrm>
                <a:custGeom>
                  <a:avLst/>
                  <a:gdLst>
                    <a:gd name="connsiteX0" fmla="*/ 463552 w 704852"/>
                    <a:gd name="connsiteY0" fmla="*/ 0 h 676275"/>
                    <a:gd name="connsiteX1" fmla="*/ 542924 w 704852"/>
                    <a:gd name="connsiteY1" fmla="*/ 85725 h 676275"/>
                    <a:gd name="connsiteX2" fmla="*/ 596900 w 704852"/>
                    <a:gd name="connsiteY2" fmla="*/ 98425 h 676275"/>
                    <a:gd name="connsiteX3" fmla="*/ 612776 w 704852"/>
                    <a:gd name="connsiteY3" fmla="*/ 155575 h 676275"/>
                    <a:gd name="connsiteX4" fmla="*/ 704852 w 704852"/>
                    <a:gd name="connsiteY4" fmla="*/ 203200 h 676275"/>
                    <a:gd name="connsiteX5" fmla="*/ 676276 w 704852"/>
                    <a:gd name="connsiteY5" fmla="*/ 279400 h 676275"/>
                    <a:gd name="connsiteX6" fmla="*/ 552452 w 704852"/>
                    <a:gd name="connsiteY6" fmla="*/ 317500 h 676275"/>
                    <a:gd name="connsiteX7" fmla="*/ 498476 w 704852"/>
                    <a:gd name="connsiteY7" fmla="*/ 422275 h 676275"/>
                    <a:gd name="connsiteX8" fmla="*/ 495300 w 704852"/>
                    <a:gd name="connsiteY8" fmla="*/ 504825 h 676275"/>
                    <a:gd name="connsiteX9" fmla="*/ 485776 w 704852"/>
                    <a:gd name="connsiteY9" fmla="*/ 517525 h 676275"/>
                    <a:gd name="connsiteX10" fmla="*/ 514756 w 704852"/>
                    <a:gd name="connsiteY10" fmla="*/ 560415 h 676275"/>
                    <a:gd name="connsiteX11" fmla="*/ 488316 w 704852"/>
                    <a:gd name="connsiteY11" fmla="*/ 600075 h 676275"/>
                    <a:gd name="connsiteX12" fmla="*/ 389256 w 704852"/>
                    <a:gd name="connsiteY12" fmla="*/ 676275 h 676275"/>
                    <a:gd name="connsiteX13" fmla="*/ 351156 w 704852"/>
                    <a:gd name="connsiteY13" fmla="*/ 600075 h 676275"/>
                    <a:gd name="connsiteX14" fmla="*/ 351156 w 704852"/>
                    <a:gd name="connsiteY14" fmla="*/ 554355 h 676275"/>
                    <a:gd name="connsiteX15" fmla="*/ 290196 w 704852"/>
                    <a:gd name="connsiteY15" fmla="*/ 523875 h 676275"/>
                    <a:gd name="connsiteX16" fmla="*/ 286304 w 704852"/>
                    <a:gd name="connsiteY16" fmla="*/ 525822 h 676275"/>
                    <a:gd name="connsiteX17" fmla="*/ 295276 w 704852"/>
                    <a:gd name="connsiteY17" fmla="*/ 454025 h 676275"/>
                    <a:gd name="connsiteX18" fmla="*/ 180976 w 704852"/>
                    <a:gd name="connsiteY18" fmla="*/ 422275 h 676275"/>
                    <a:gd name="connsiteX19" fmla="*/ 136524 w 704852"/>
                    <a:gd name="connsiteY19" fmla="*/ 390525 h 676275"/>
                    <a:gd name="connsiteX20" fmla="*/ 9524 w 704852"/>
                    <a:gd name="connsiteY20" fmla="*/ 412750 h 676275"/>
                    <a:gd name="connsiteX21" fmla="*/ 0 w 704852"/>
                    <a:gd name="connsiteY21" fmla="*/ 361950 h 676275"/>
                    <a:gd name="connsiteX22" fmla="*/ 76200 w 704852"/>
                    <a:gd name="connsiteY22" fmla="*/ 304800 h 676275"/>
                    <a:gd name="connsiteX23" fmla="*/ 139700 w 704852"/>
                    <a:gd name="connsiteY23" fmla="*/ 266700 h 676275"/>
                    <a:gd name="connsiteX24" fmla="*/ 187324 w 704852"/>
                    <a:gd name="connsiteY24" fmla="*/ 273050 h 676275"/>
                    <a:gd name="connsiteX25" fmla="*/ 228600 w 704852"/>
                    <a:gd name="connsiteY25" fmla="*/ 184150 h 676275"/>
                    <a:gd name="connsiteX26" fmla="*/ 317500 w 704852"/>
                    <a:gd name="connsiteY26" fmla="*/ 76200 h 676275"/>
                    <a:gd name="connsiteX27" fmla="*/ 463552 w 704852"/>
                    <a:gd name="connsiteY27" fmla="*/ 0 h 676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04852" h="676275">
                      <a:moveTo>
                        <a:pt x="463552" y="0"/>
                      </a:moveTo>
                      <a:lnTo>
                        <a:pt x="542924" y="85725"/>
                      </a:lnTo>
                      <a:lnTo>
                        <a:pt x="596900" y="98425"/>
                      </a:lnTo>
                      <a:lnTo>
                        <a:pt x="612776" y="155575"/>
                      </a:lnTo>
                      <a:lnTo>
                        <a:pt x="704852" y="203200"/>
                      </a:lnTo>
                      <a:lnTo>
                        <a:pt x="676276" y="279400"/>
                      </a:lnTo>
                      <a:lnTo>
                        <a:pt x="552452" y="317500"/>
                      </a:lnTo>
                      <a:lnTo>
                        <a:pt x="498476" y="422275"/>
                      </a:lnTo>
                      <a:lnTo>
                        <a:pt x="495300" y="504825"/>
                      </a:lnTo>
                      <a:lnTo>
                        <a:pt x="485776" y="517525"/>
                      </a:lnTo>
                      <a:lnTo>
                        <a:pt x="514756" y="560415"/>
                      </a:lnTo>
                      <a:lnTo>
                        <a:pt x="488316" y="600075"/>
                      </a:lnTo>
                      <a:lnTo>
                        <a:pt x="389256" y="676275"/>
                      </a:lnTo>
                      <a:lnTo>
                        <a:pt x="351156" y="600075"/>
                      </a:lnTo>
                      <a:lnTo>
                        <a:pt x="351156" y="554355"/>
                      </a:lnTo>
                      <a:lnTo>
                        <a:pt x="290196" y="523875"/>
                      </a:lnTo>
                      <a:lnTo>
                        <a:pt x="286304" y="525822"/>
                      </a:lnTo>
                      <a:lnTo>
                        <a:pt x="295276" y="454025"/>
                      </a:lnTo>
                      <a:lnTo>
                        <a:pt x="180976" y="422275"/>
                      </a:lnTo>
                      <a:lnTo>
                        <a:pt x="136524" y="390525"/>
                      </a:lnTo>
                      <a:lnTo>
                        <a:pt x="9524" y="412750"/>
                      </a:lnTo>
                      <a:lnTo>
                        <a:pt x="0" y="361950"/>
                      </a:lnTo>
                      <a:lnTo>
                        <a:pt x="76200" y="304800"/>
                      </a:lnTo>
                      <a:lnTo>
                        <a:pt x="139700" y="266700"/>
                      </a:lnTo>
                      <a:lnTo>
                        <a:pt x="187324" y="273050"/>
                      </a:lnTo>
                      <a:lnTo>
                        <a:pt x="228600" y="184150"/>
                      </a:lnTo>
                      <a:lnTo>
                        <a:pt x="317500" y="76200"/>
                      </a:lnTo>
                      <a:lnTo>
                        <a:pt x="4635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EC92B412-1725-439F-90E5-BC39854EAC8C}"/>
                    </a:ext>
                  </a:extLst>
                </p:cNvPr>
                <p:cNvSpPr/>
                <p:nvPr/>
              </p:nvSpPr>
              <p:spPr>
                <a:xfrm>
                  <a:off x="46920152" y="9845676"/>
                  <a:ext cx="499108" cy="483737"/>
                </a:xfrm>
                <a:custGeom>
                  <a:avLst/>
                  <a:gdLst>
                    <a:gd name="connsiteX0" fmla="*/ 130172 w 499108"/>
                    <a:gd name="connsiteY0" fmla="*/ 0 h 483737"/>
                    <a:gd name="connsiteX1" fmla="*/ 222248 w 499108"/>
                    <a:gd name="connsiteY1" fmla="*/ 12700 h 483737"/>
                    <a:gd name="connsiteX2" fmla="*/ 222248 w 499108"/>
                    <a:gd name="connsiteY2" fmla="*/ 53975 h 483737"/>
                    <a:gd name="connsiteX3" fmla="*/ 295272 w 499108"/>
                    <a:gd name="connsiteY3" fmla="*/ 63500 h 483737"/>
                    <a:gd name="connsiteX4" fmla="*/ 389292 w 499108"/>
                    <a:gd name="connsiteY4" fmla="*/ 11428 h 483737"/>
                    <a:gd name="connsiteX5" fmla="*/ 499108 w 499108"/>
                    <a:gd name="connsiteY5" fmla="*/ 128905 h 483737"/>
                    <a:gd name="connsiteX6" fmla="*/ 369568 w 499108"/>
                    <a:gd name="connsiteY6" fmla="*/ 220345 h 483737"/>
                    <a:gd name="connsiteX7" fmla="*/ 186688 w 499108"/>
                    <a:gd name="connsiteY7" fmla="*/ 281305 h 483737"/>
                    <a:gd name="connsiteX8" fmla="*/ 171448 w 499108"/>
                    <a:gd name="connsiteY8" fmla="*/ 334645 h 483737"/>
                    <a:gd name="connsiteX9" fmla="*/ 194308 w 499108"/>
                    <a:gd name="connsiteY9" fmla="*/ 441325 h 483737"/>
                    <a:gd name="connsiteX10" fmla="*/ 105244 w 499108"/>
                    <a:gd name="connsiteY10" fmla="*/ 483737 h 483737"/>
                    <a:gd name="connsiteX11" fmla="*/ 12696 w 499108"/>
                    <a:gd name="connsiteY11" fmla="*/ 311150 h 483737"/>
                    <a:gd name="connsiteX12" fmla="*/ 0 w 499108"/>
                    <a:gd name="connsiteY12" fmla="*/ 158750 h 483737"/>
                    <a:gd name="connsiteX13" fmla="*/ 31748 w 499108"/>
                    <a:gd name="connsiteY13" fmla="*/ 85725 h 483737"/>
                    <a:gd name="connsiteX14" fmla="*/ 104772 w 499108"/>
                    <a:gd name="connsiteY14" fmla="*/ 76200 h 483737"/>
                    <a:gd name="connsiteX15" fmla="*/ 130172 w 499108"/>
                    <a:gd name="connsiteY15" fmla="*/ 0 h 483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99108" h="483737">
                      <a:moveTo>
                        <a:pt x="130172" y="0"/>
                      </a:moveTo>
                      <a:lnTo>
                        <a:pt x="222248" y="12700"/>
                      </a:lnTo>
                      <a:lnTo>
                        <a:pt x="222248" y="53975"/>
                      </a:lnTo>
                      <a:lnTo>
                        <a:pt x="295272" y="63500"/>
                      </a:lnTo>
                      <a:lnTo>
                        <a:pt x="389292" y="11428"/>
                      </a:lnTo>
                      <a:lnTo>
                        <a:pt x="499108" y="128905"/>
                      </a:lnTo>
                      <a:lnTo>
                        <a:pt x="369568" y="220345"/>
                      </a:lnTo>
                      <a:lnTo>
                        <a:pt x="186688" y="281305"/>
                      </a:lnTo>
                      <a:lnTo>
                        <a:pt x="171448" y="334645"/>
                      </a:lnTo>
                      <a:lnTo>
                        <a:pt x="194308" y="441325"/>
                      </a:lnTo>
                      <a:lnTo>
                        <a:pt x="105244" y="483737"/>
                      </a:lnTo>
                      <a:lnTo>
                        <a:pt x="12696" y="311150"/>
                      </a:lnTo>
                      <a:lnTo>
                        <a:pt x="0" y="158750"/>
                      </a:lnTo>
                      <a:lnTo>
                        <a:pt x="31748" y="85725"/>
                      </a:lnTo>
                      <a:lnTo>
                        <a:pt x="104772" y="76200"/>
                      </a:lnTo>
                      <a:lnTo>
                        <a:pt x="1301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8005EC48-BEE9-42D9-927A-0B4FB31BE4F4}"/>
                    </a:ext>
                  </a:extLst>
                </p:cNvPr>
                <p:cNvSpPr/>
                <p:nvPr/>
              </p:nvSpPr>
              <p:spPr>
                <a:xfrm>
                  <a:off x="46380400" y="9067801"/>
                  <a:ext cx="386124" cy="365125"/>
                </a:xfrm>
                <a:custGeom>
                  <a:avLst/>
                  <a:gdLst>
                    <a:gd name="connsiteX0" fmla="*/ 222248 w 386124"/>
                    <a:gd name="connsiteY0" fmla="*/ 0 h 365125"/>
                    <a:gd name="connsiteX1" fmla="*/ 307476 w 386124"/>
                    <a:gd name="connsiteY1" fmla="*/ 9214 h 365125"/>
                    <a:gd name="connsiteX2" fmla="*/ 375920 w 386124"/>
                    <a:gd name="connsiteY2" fmla="*/ 266700 h 365125"/>
                    <a:gd name="connsiteX3" fmla="*/ 386124 w 386124"/>
                    <a:gd name="connsiteY3" fmla="*/ 288674 h 365125"/>
                    <a:gd name="connsiteX4" fmla="*/ 301624 w 386124"/>
                    <a:gd name="connsiteY4" fmla="*/ 314325 h 365125"/>
                    <a:gd name="connsiteX5" fmla="*/ 263524 w 386124"/>
                    <a:gd name="connsiteY5" fmla="*/ 365125 h 365125"/>
                    <a:gd name="connsiteX6" fmla="*/ 136524 w 386124"/>
                    <a:gd name="connsiteY6" fmla="*/ 358775 h 365125"/>
                    <a:gd name="connsiteX7" fmla="*/ 79376 w 386124"/>
                    <a:gd name="connsiteY7" fmla="*/ 288925 h 365125"/>
                    <a:gd name="connsiteX8" fmla="*/ 28576 w 386124"/>
                    <a:gd name="connsiteY8" fmla="*/ 260350 h 365125"/>
                    <a:gd name="connsiteX9" fmla="*/ 0 w 386124"/>
                    <a:gd name="connsiteY9" fmla="*/ 203200 h 365125"/>
                    <a:gd name="connsiteX10" fmla="*/ 44448 w 386124"/>
                    <a:gd name="connsiteY10" fmla="*/ 136525 h 365125"/>
                    <a:gd name="connsiteX11" fmla="*/ 63500 w 386124"/>
                    <a:gd name="connsiteY11" fmla="*/ 47625 h 365125"/>
                    <a:gd name="connsiteX12" fmla="*/ 63500 w 386124"/>
                    <a:gd name="connsiteY12" fmla="*/ 19050 h 365125"/>
                    <a:gd name="connsiteX13" fmla="*/ 136524 w 386124"/>
                    <a:gd name="connsiteY13" fmla="*/ 19050 h 365125"/>
                    <a:gd name="connsiteX14" fmla="*/ 222248 w 386124"/>
                    <a:gd name="connsiteY14" fmla="*/ 0 h 365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6124" h="365125">
                      <a:moveTo>
                        <a:pt x="222248" y="0"/>
                      </a:moveTo>
                      <a:lnTo>
                        <a:pt x="307476" y="9214"/>
                      </a:lnTo>
                      <a:lnTo>
                        <a:pt x="375920" y="266700"/>
                      </a:lnTo>
                      <a:lnTo>
                        <a:pt x="386124" y="288674"/>
                      </a:lnTo>
                      <a:lnTo>
                        <a:pt x="301624" y="314325"/>
                      </a:lnTo>
                      <a:lnTo>
                        <a:pt x="263524" y="365125"/>
                      </a:lnTo>
                      <a:lnTo>
                        <a:pt x="136524" y="358775"/>
                      </a:lnTo>
                      <a:lnTo>
                        <a:pt x="79376" y="288925"/>
                      </a:lnTo>
                      <a:lnTo>
                        <a:pt x="28576" y="260350"/>
                      </a:lnTo>
                      <a:lnTo>
                        <a:pt x="0" y="203200"/>
                      </a:lnTo>
                      <a:lnTo>
                        <a:pt x="44448" y="136525"/>
                      </a:lnTo>
                      <a:lnTo>
                        <a:pt x="63500" y="47625"/>
                      </a:lnTo>
                      <a:lnTo>
                        <a:pt x="63500" y="19050"/>
                      </a:lnTo>
                      <a:lnTo>
                        <a:pt x="136524" y="19050"/>
                      </a:lnTo>
                      <a:lnTo>
                        <a:pt x="2222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6FB82CC2-6CDB-40D8-B865-589ACD7FB947}"/>
                    </a:ext>
                  </a:extLst>
                </p:cNvPr>
                <p:cNvSpPr/>
                <p:nvPr/>
              </p:nvSpPr>
              <p:spPr>
                <a:xfrm>
                  <a:off x="43022520" y="6675120"/>
                  <a:ext cx="417832" cy="632892"/>
                </a:xfrm>
                <a:custGeom>
                  <a:avLst/>
                  <a:gdLst>
                    <a:gd name="connsiteX0" fmla="*/ 281940 w 417832"/>
                    <a:gd name="connsiteY0" fmla="*/ 0 h 632892"/>
                    <a:gd name="connsiteX1" fmla="*/ 334516 w 417832"/>
                    <a:gd name="connsiteY1" fmla="*/ 35050 h 632892"/>
                    <a:gd name="connsiteX2" fmla="*/ 357504 w 417832"/>
                    <a:gd name="connsiteY2" fmla="*/ 176530 h 632892"/>
                    <a:gd name="connsiteX3" fmla="*/ 379728 w 417832"/>
                    <a:gd name="connsiteY3" fmla="*/ 227330 h 632892"/>
                    <a:gd name="connsiteX4" fmla="*/ 363856 w 417832"/>
                    <a:gd name="connsiteY4" fmla="*/ 436880 h 632892"/>
                    <a:gd name="connsiteX5" fmla="*/ 417832 w 417832"/>
                    <a:gd name="connsiteY5" fmla="*/ 528955 h 632892"/>
                    <a:gd name="connsiteX6" fmla="*/ 325756 w 417832"/>
                    <a:gd name="connsiteY6" fmla="*/ 614680 h 632892"/>
                    <a:gd name="connsiteX7" fmla="*/ 152740 w 417832"/>
                    <a:gd name="connsiteY7" fmla="*/ 632892 h 632892"/>
                    <a:gd name="connsiteX8" fmla="*/ 152400 w 417832"/>
                    <a:gd name="connsiteY8" fmla="*/ 632460 h 632892"/>
                    <a:gd name="connsiteX9" fmla="*/ 0 w 417832"/>
                    <a:gd name="connsiteY9" fmla="*/ 556260 h 632892"/>
                    <a:gd name="connsiteX10" fmla="*/ 30480 w 417832"/>
                    <a:gd name="connsiteY10" fmla="*/ 487680 h 632892"/>
                    <a:gd name="connsiteX11" fmla="*/ 182880 w 417832"/>
                    <a:gd name="connsiteY11" fmla="*/ 533400 h 632892"/>
                    <a:gd name="connsiteX12" fmla="*/ 274320 w 417832"/>
                    <a:gd name="connsiteY12" fmla="*/ 457200 h 632892"/>
                    <a:gd name="connsiteX13" fmla="*/ 297180 w 417832"/>
                    <a:gd name="connsiteY13" fmla="*/ 304800 h 632892"/>
                    <a:gd name="connsiteX14" fmla="*/ 251460 w 417832"/>
                    <a:gd name="connsiteY14" fmla="*/ 144780 h 632892"/>
                    <a:gd name="connsiteX15" fmla="*/ 281940 w 417832"/>
                    <a:gd name="connsiteY15" fmla="*/ 0 h 632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17832" h="632892">
                      <a:moveTo>
                        <a:pt x="281940" y="0"/>
                      </a:moveTo>
                      <a:lnTo>
                        <a:pt x="334516" y="35050"/>
                      </a:lnTo>
                      <a:lnTo>
                        <a:pt x="357504" y="176530"/>
                      </a:lnTo>
                      <a:lnTo>
                        <a:pt x="379728" y="227330"/>
                      </a:lnTo>
                      <a:lnTo>
                        <a:pt x="363856" y="436880"/>
                      </a:lnTo>
                      <a:lnTo>
                        <a:pt x="417832" y="528955"/>
                      </a:lnTo>
                      <a:lnTo>
                        <a:pt x="325756" y="614680"/>
                      </a:lnTo>
                      <a:lnTo>
                        <a:pt x="152740" y="632892"/>
                      </a:lnTo>
                      <a:lnTo>
                        <a:pt x="152400" y="632460"/>
                      </a:lnTo>
                      <a:lnTo>
                        <a:pt x="0" y="556260"/>
                      </a:lnTo>
                      <a:lnTo>
                        <a:pt x="30480" y="487680"/>
                      </a:lnTo>
                      <a:lnTo>
                        <a:pt x="182880" y="533400"/>
                      </a:lnTo>
                      <a:lnTo>
                        <a:pt x="274320" y="457200"/>
                      </a:lnTo>
                      <a:lnTo>
                        <a:pt x="297180" y="304800"/>
                      </a:lnTo>
                      <a:lnTo>
                        <a:pt x="251460" y="144780"/>
                      </a:lnTo>
                      <a:lnTo>
                        <a:pt x="2819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340264B1-BDAD-4C2E-A13A-4DC8832AB5FC}"/>
                    </a:ext>
                  </a:extLst>
                </p:cNvPr>
                <p:cNvSpPr/>
                <p:nvPr/>
              </p:nvSpPr>
              <p:spPr>
                <a:xfrm>
                  <a:off x="43357036" y="6710170"/>
                  <a:ext cx="295568" cy="535180"/>
                </a:xfrm>
                <a:custGeom>
                  <a:avLst/>
                  <a:gdLst>
                    <a:gd name="connsiteX0" fmla="*/ 0 w 295568"/>
                    <a:gd name="connsiteY0" fmla="*/ 0 h 535180"/>
                    <a:gd name="connsiteX1" fmla="*/ 153164 w 295568"/>
                    <a:gd name="connsiteY1" fmla="*/ 102110 h 535180"/>
                    <a:gd name="connsiteX2" fmla="*/ 168404 w 295568"/>
                    <a:gd name="connsiteY2" fmla="*/ 193550 h 535180"/>
                    <a:gd name="connsiteX3" fmla="*/ 295568 w 295568"/>
                    <a:gd name="connsiteY3" fmla="*/ 263490 h 535180"/>
                    <a:gd name="connsiteX4" fmla="*/ 286516 w 295568"/>
                    <a:gd name="connsiteY4" fmla="*/ 309755 h 535180"/>
                    <a:gd name="connsiteX5" fmla="*/ 248412 w 295568"/>
                    <a:gd name="connsiteY5" fmla="*/ 347855 h 535180"/>
                    <a:gd name="connsiteX6" fmla="*/ 255556 w 295568"/>
                    <a:gd name="connsiteY6" fmla="*/ 466918 h 535180"/>
                    <a:gd name="connsiteX7" fmla="*/ 182792 w 295568"/>
                    <a:gd name="connsiteY7" fmla="*/ 527554 h 535180"/>
                    <a:gd name="connsiteX8" fmla="*/ 162688 w 295568"/>
                    <a:gd name="connsiteY8" fmla="*/ 535180 h 535180"/>
                    <a:gd name="connsiteX9" fmla="*/ 111888 w 295568"/>
                    <a:gd name="connsiteY9" fmla="*/ 528830 h 535180"/>
                    <a:gd name="connsiteX10" fmla="*/ 89664 w 295568"/>
                    <a:gd name="connsiteY10" fmla="*/ 503430 h 535180"/>
                    <a:gd name="connsiteX11" fmla="*/ 80624 w 295568"/>
                    <a:gd name="connsiteY11" fmla="*/ 496412 h 535180"/>
                    <a:gd name="connsiteX12" fmla="*/ 83316 w 295568"/>
                    <a:gd name="connsiteY12" fmla="*/ 493905 h 535180"/>
                    <a:gd name="connsiteX13" fmla="*/ 29340 w 295568"/>
                    <a:gd name="connsiteY13" fmla="*/ 401830 h 535180"/>
                    <a:gd name="connsiteX14" fmla="*/ 45212 w 295568"/>
                    <a:gd name="connsiteY14" fmla="*/ 192280 h 535180"/>
                    <a:gd name="connsiteX15" fmla="*/ 22988 w 295568"/>
                    <a:gd name="connsiteY15" fmla="*/ 141480 h 535180"/>
                    <a:gd name="connsiteX16" fmla="*/ 0 w 295568"/>
                    <a:gd name="connsiteY16" fmla="*/ 0 h 535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5568" h="535180">
                      <a:moveTo>
                        <a:pt x="0" y="0"/>
                      </a:moveTo>
                      <a:lnTo>
                        <a:pt x="153164" y="102110"/>
                      </a:lnTo>
                      <a:lnTo>
                        <a:pt x="168404" y="193550"/>
                      </a:lnTo>
                      <a:lnTo>
                        <a:pt x="295568" y="263490"/>
                      </a:lnTo>
                      <a:lnTo>
                        <a:pt x="286516" y="309755"/>
                      </a:lnTo>
                      <a:lnTo>
                        <a:pt x="248412" y="347855"/>
                      </a:lnTo>
                      <a:lnTo>
                        <a:pt x="255556" y="466918"/>
                      </a:lnTo>
                      <a:lnTo>
                        <a:pt x="182792" y="527554"/>
                      </a:lnTo>
                      <a:lnTo>
                        <a:pt x="162688" y="535180"/>
                      </a:lnTo>
                      <a:lnTo>
                        <a:pt x="111888" y="528830"/>
                      </a:lnTo>
                      <a:lnTo>
                        <a:pt x="89664" y="503430"/>
                      </a:lnTo>
                      <a:lnTo>
                        <a:pt x="80624" y="496412"/>
                      </a:lnTo>
                      <a:lnTo>
                        <a:pt x="83316" y="493905"/>
                      </a:lnTo>
                      <a:lnTo>
                        <a:pt x="29340" y="401830"/>
                      </a:lnTo>
                      <a:lnTo>
                        <a:pt x="45212" y="192280"/>
                      </a:lnTo>
                      <a:lnTo>
                        <a:pt x="22988" y="141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593D7DC4-E714-48BE-9298-B1B89E70D896}"/>
                    </a:ext>
                  </a:extLst>
                </p:cNvPr>
                <p:cNvSpPr/>
                <p:nvPr/>
              </p:nvSpPr>
              <p:spPr>
                <a:xfrm>
                  <a:off x="45285392" y="10086976"/>
                  <a:ext cx="1018808" cy="455865"/>
                </a:xfrm>
                <a:custGeom>
                  <a:avLst/>
                  <a:gdLst>
                    <a:gd name="connsiteX0" fmla="*/ 453656 w 1018808"/>
                    <a:gd name="connsiteY0" fmla="*/ 0 h 455865"/>
                    <a:gd name="connsiteX1" fmla="*/ 590184 w 1018808"/>
                    <a:gd name="connsiteY1" fmla="*/ 6350 h 455865"/>
                    <a:gd name="connsiteX2" fmla="*/ 726384 w 1018808"/>
                    <a:gd name="connsiteY2" fmla="*/ 35960 h 455865"/>
                    <a:gd name="connsiteX3" fmla="*/ 723532 w 1018808"/>
                    <a:gd name="connsiteY3" fmla="*/ 38100 h 455865"/>
                    <a:gd name="connsiteX4" fmla="*/ 733056 w 1018808"/>
                    <a:gd name="connsiteY4" fmla="*/ 88900 h 455865"/>
                    <a:gd name="connsiteX5" fmla="*/ 860056 w 1018808"/>
                    <a:gd name="connsiteY5" fmla="*/ 66675 h 455865"/>
                    <a:gd name="connsiteX6" fmla="*/ 904508 w 1018808"/>
                    <a:gd name="connsiteY6" fmla="*/ 98425 h 455865"/>
                    <a:gd name="connsiteX7" fmla="*/ 1018808 w 1018808"/>
                    <a:gd name="connsiteY7" fmla="*/ 130175 h 455865"/>
                    <a:gd name="connsiteX8" fmla="*/ 1009836 w 1018808"/>
                    <a:gd name="connsiteY8" fmla="*/ 201972 h 455865"/>
                    <a:gd name="connsiteX9" fmla="*/ 952768 w 1018808"/>
                    <a:gd name="connsiteY9" fmla="*/ 230505 h 455865"/>
                    <a:gd name="connsiteX10" fmla="*/ 929908 w 1018808"/>
                    <a:gd name="connsiteY10" fmla="*/ 283845 h 455865"/>
                    <a:gd name="connsiteX11" fmla="*/ 846088 w 1018808"/>
                    <a:gd name="connsiteY11" fmla="*/ 283845 h 455865"/>
                    <a:gd name="connsiteX12" fmla="*/ 670828 w 1018808"/>
                    <a:gd name="connsiteY12" fmla="*/ 421005 h 455865"/>
                    <a:gd name="connsiteX13" fmla="*/ 533668 w 1018808"/>
                    <a:gd name="connsiteY13" fmla="*/ 443865 h 455865"/>
                    <a:gd name="connsiteX14" fmla="*/ 517916 w 1018808"/>
                    <a:gd name="connsiteY14" fmla="*/ 455865 h 455865"/>
                    <a:gd name="connsiteX15" fmla="*/ 517160 w 1018808"/>
                    <a:gd name="connsiteY15" fmla="*/ 454025 h 455865"/>
                    <a:gd name="connsiteX16" fmla="*/ 599708 w 1018808"/>
                    <a:gd name="connsiteY16" fmla="*/ 365125 h 455865"/>
                    <a:gd name="connsiteX17" fmla="*/ 609232 w 1018808"/>
                    <a:gd name="connsiteY17" fmla="*/ 257175 h 455865"/>
                    <a:gd name="connsiteX18" fmla="*/ 542560 w 1018808"/>
                    <a:gd name="connsiteY18" fmla="*/ 222250 h 455865"/>
                    <a:gd name="connsiteX19" fmla="*/ 355232 w 1018808"/>
                    <a:gd name="connsiteY19" fmla="*/ 168275 h 455865"/>
                    <a:gd name="connsiteX20" fmla="*/ 158384 w 1018808"/>
                    <a:gd name="connsiteY20" fmla="*/ 152400 h 455865"/>
                    <a:gd name="connsiteX21" fmla="*/ 44084 w 1018808"/>
                    <a:gd name="connsiteY21" fmla="*/ 114300 h 455865"/>
                    <a:gd name="connsiteX22" fmla="*/ 22004 w 1018808"/>
                    <a:gd name="connsiteY22" fmla="*/ 118197 h 455865"/>
                    <a:gd name="connsiteX23" fmla="*/ 15508 w 1018808"/>
                    <a:gd name="connsiteY23" fmla="*/ 85725 h 455865"/>
                    <a:gd name="connsiteX24" fmla="*/ 0 w 1018808"/>
                    <a:gd name="connsiteY24" fmla="*/ 60913 h 455865"/>
                    <a:gd name="connsiteX25" fmla="*/ 69484 w 1018808"/>
                    <a:gd name="connsiteY25" fmla="*/ 25400 h 455865"/>
                    <a:gd name="connsiteX26" fmla="*/ 155208 w 1018808"/>
                    <a:gd name="connsiteY26" fmla="*/ 50800 h 455865"/>
                    <a:gd name="connsiteX27" fmla="*/ 212360 w 1018808"/>
                    <a:gd name="connsiteY27" fmla="*/ 25400 h 455865"/>
                    <a:gd name="connsiteX28" fmla="*/ 329832 w 1018808"/>
                    <a:gd name="connsiteY28" fmla="*/ 34925 h 455865"/>
                    <a:gd name="connsiteX29" fmla="*/ 453656 w 1018808"/>
                    <a:gd name="connsiteY29" fmla="*/ 0 h 455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18808" h="455865">
                      <a:moveTo>
                        <a:pt x="453656" y="0"/>
                      </a:moveTo>
                      <a:lnTo>
                        <a:pt x="590184" y="6350"/>
                      </a:lnTo>
                      <a:lnTo>
                        <a:pt x="726384" y="35960"/>
                      </a:lnTo>
                      <a:lnTo>
                        <a:pt x="723532" y="38100"/>
                      </a:lnTo>
                      <a:lnTo>
                        <a:pt x="733056" y="88900"/>
                      </a:lnTo>
                      <a:lnTo>
                        <a:pt x="860056" y="66675"/>
                      </a:lnTo>
                      <a:lnTo>
                        <a:pt x="904508" y="98425"/>
                      </a:lnTo>
                      <a:lnTo>
                        <a:pt x="1018808" y="130175"/>
                      </a:lnTo>
                      <a:lnTo>
                        <a:pt x="1009836" y="201972"/>
                      </a:lnTo>
                      <a:lnTo>
                        <a:pt x="952768" y="230505"/>
                      </a:lnTo>
                      <a:lnTo>
                        <a:pt x="929908" y="283845"/>
                      </a:lnTo>
                      <a:lnTo>
                        <a:pt x="846088" y="283845"/>
                      </a:lnTo>
                      <a:lnTo>
                        <a:pt x="670828" y="421005"/>
                      </a:lnTo>
                      <a:lnTo>
                        <a:pt x="533668" y="443865"/>
                      </a:lnTo>
                      <a:lnTo>
                        <a:pt x="517916" y="455865"/>
                      </a:lnTo>
                      <a:lnTo>
                        <a:pt x="517160" y="454025"/>
                      </a:lnTo>
                      <a:lnTo>
                        <a:pt x="599708" y="365125"/>
                      </a:lnTo>
                      <a:lnTo>
                        <a:pt x="609232" y="257175"/>
                      </a:lnTo>
                      <a:lnTo>
                        <a:pt x="542560" y="222250"/>
                      </a:lnTo>
                      <a:lnTo>
                        <a:pt x="355232" y="168275"/>
                      </a:lnTo>
                      <a:lnTo>
                        <a:pt x="158384" y="152400"/>
                      </a:lnTo>
                      <a:lnTo>
                        <a:pt x="44084" y="114300"/>
                      </a:lnTo>
                      <a:lnTo>
                        <a:pt x="22004" y="118197"/>
                      </a:lnTo>
                      <a:lnTo>
                        <a:pt x="15508" y="85725"/>
                      </a:lnTo>
                      <a:lnTo>
                        <a:pt x="0" y="60913"/>
                      </a:lnTo>
                      <a:lnTo>
                        <a:pt x="69484" y="25400"/>
                      </a:lnTo>
                      <a:lnTo>
                        <a:pt x="155208" y="50800"/>
                      </a:lnTo>
                      <a:lnTo>
                        <a:pt x="212360" y="25400"/>
                      </a:lnTo>
                      <a:lnTo>
                        <a:pt x="329832" y="34925"/>
                      </a:lnTo>
                      <a:lnTo>
                        <a:pt x="4536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504CAF2E-0F23-4A34-9F41-0EC09F45A186}"/>
                    </a:ext>
                  </a:extLst>
                </p:cNvPr>
                <p:cNvSpPr/>
                <p:nvPr/>
              </p:nvSpPr>
              <p:spPr>
                <a:xfrm>
                  <a:off x="44891324" y="8943976"/>
                  <a:ext cx="1377952" cy="1122045"/>
                </a:xfrm>
                <a:custGeom>
                  <a:avLst/>
                  <a:gdLst>
                    <a:gd name="connsiteX0" fmla="*/ 1241428 w 1377952"/>
                    <a:gd name="connsiteY0" fmla="*/ 0 h 1122045"/>
                    <a:gd name="connsiteX1" fmla="*/ 1270000 w 1377952"/>
                    <a:gd name="connsiteY1" fmla="*/ 130175 h 1122045"/>
                    <a:gd name="connsiteX2" fmla="*/ 1241428 w 1377952"/>
                    <a:gd name="connsiteY2" fmla="*/ 180975 h 1122045"/>
                    <a:gd name="connsiteX3" fmla="*/ 1276352 w 1377952"/>
                    <a:gd name="connsiteY3" fmla="*/ 222250 h 1122045"/>
                    <a:gd name="connsiteX4" fmla="*/ 1238252 w 1377952"/>
                    <a:gd name="connsiteY4" fmla="*/ 285750 h 1122045"/>
                    <a:gd name="connsiteX5" fmla="*/ 1282700 w 1377952"/>
                    <a:gd name="connsiteY5" fmla="*/ 377825 h 1122045"/>
                    <a:gd name="connsiteX6" fmla="*/ 1282700 w 1377952"/>
                    <a:gd name="connsiteY6" fmla="*/ 396875 h 1122045"/>
                    <a:gd name="connsiteX7" fmla="*/ 1308100 w 1377952"/>
                    <a:gd name="connsiteY7" fmla="*/ 409575 h 1122045"/>
                    <a:gd name="connsiteX8" fmla="*/ 1301752 w 1377952"/>
                    <a:gd name="connsiteY8" fmla="*/ 444500 h 1122045"/>
                    <a:gd name="connsiteX9" fmla="*/ 1377952 w 1377952"/>
                    <a:gd name="connsiteY9" fmla="*/ 539750 h 1122045"/>
                    <a:gd name="connsiteX10" fmla="*/ 1282700 w 1377952"/>
                    <a:gd name="connsiteY10" fmla="*/ 654050 h 1122045"/>
                    <a:gd name="connsiteX11" fmla="*/ 1187452 w 1377952"/>
                    <a:gd name="connsiteY11" fmla="*/ 657225 h 1122045"/>
                    <a:gd name="connsiteX12" fmla="*/ 1117600 w 1377952"/>
                    <a:gd name="connsiteY12" fmla="*/ 717550 h 1122045"/>
                    <a:gd name="connsiteX13" fmla="*/ 1057276 w 1377952"/>
                    <a:gd name="connsiteY13" fmla="*/ 806450 h 1122045"/>
                    <a:gd name="connsiteX14" fmla="*/ 1016000 w 1377952"/>
                    <a:gd name="connsiteY14" fmla="*/ 835025 h 1122045"/>
                    <a:gd name="connsiteX15" fmla="*/ 736600 w 1377952"/>
                    <a:gd name="connsiteY15" fmla="*/ 828675 h 1122045"/>
                    <a:gd name="connsiteX16" fmla="*/ 628652 w 1377952"/>
                    <a:gd name="connsiteY16" fmla="*/ 901700 h 1122045"/>
                    <a:gd name="connsiteX17" fmla="*/ 555628 w 1377952"/>
                    <a:gd name="connsiteY17" fmla="*/ 908050 h 1122045"/>
                    <a:gd name="connsiteX18" fmla="*/ 454028 w 1377952"/>
                    <a:gd name="connsiteY18" fmla="*/ 990600 h 1122045"/>
                    <a:gd name="connsiteX19" fmla="*/ 419100 w 1377952"/>
                    <a:gd name="connsiteY19" fmla="*/ 1085850 h 1122045"/>
                    <a:gd name="connsiteX20" fmla="*/ 378864 w 1377952"/>
                    <a:gd name="connsiteY20" fmla="*/ 1108650 h 1122045"/>
                    <a:gd name="connsiteX21" fmla="*/ 379096 w 1377952"/>
                    <a:gd name="connsiteY21" fmla="*/ 1106805 h 1122045"/>
                    <a:gd name="connsiteX22" fmla="*/ 104776 w 1377952"/>
                    <a:gd name="connsiteY22" fmla="*/ 1122045 h 1122045"/>
                    <a:gd name="connsiteX23" fmla="*/ 20956 w 1377952"/>
                    <a:gd name="connsiteY23" fmla="*/ 1038225 h 1122045"/>
                    <a:gd name="connsiteX24" fmla="*/ 74296 w 1377952"/>
                    <a:gd name="connsiteY24" fmla="*/ 809625 h 1122045"/>
                    <a:gd name="connsiteX25" fmla="*/ 74160 w 1377952"/>
                    <a:gd name="connsiteY25" fmla="*/ 809625 h 1122045"/>
                    <a:gd name="connsiteX26" fmla="*/ 76200 w 1377952"/>
                    <a:gd name="connsiteY26" fmla="*/ 806450 h 1122045"/>
                    <a:gd name="connsiteX27" fmla="*/ 0 w 1377952"/>
                    <a:gd name="connsiteY27" fmla="*/ 641350 h 1122045"/>
                    <a:gd name="connsiteX28" fmla="*/ 31752 w 1377952"/>
                    <a:gd name="connsiteY28" fmla="*/ 498475 h 1122045"/>
                    <a:gd name="connsiteX29" fmla="*/ 16648 w 1377952"/>
                    <a:gd name="connsiteY29" fmla="*/ 383702 h 1122045"/>
                    <a:gd name="connsiteX30" fmla="*/ 73028 w 1377952"/>
                    <a:gd name="connsiteY30" fmla="*/ 349250 h 1122045"/>
                    <a:gd name="connsiteX31" fmla="*/ 85724 w 1377952"/>
                    <a:gd name="connsiteY31" fmla="*/ 203200 h 1122045"/>
                    <a:gd name="connsiteX32" fmla="*/ 161924 w 1377952"/>
                    <a:gd name="connsiteY32" fmla="*/ 190500 h 1122045"/>
                    <a:gd name="connsiteX33" fmla="*/ 254000 w 1377952"/>
                    <a:gd name="connsiteY33" fmla="*/ 228600 h 1122045"/>
                    <a:gd name="connsiteX34" fmla="*/ 330200 w 1377952"/>
                    <a:gd name="connsiteY34" fmla="*/ 190500 h 1122045"/>
                    <a:gd name="connsiteX35" fmla="*/ 336552 w 1377952"/>
                    <a:gd name="connsiteY35" fmla="*/ 88900 h 1122045"/>
                    <a:gd name="connsiteX36" fmla="*/ 384164 w 1377952"/>
                    <a:gd name="connsiteY36" fmla="*/ 14625 h 1122045"/>
                    <a:gd name="connsiteX37" fmla="*/ 419100 w 1377952"/>
                    <a:gd name="connsiteY37" fmla="*/ 44450 h 1122045"/>
                    <a:gd name="connsiteX38" fmla="*/ 438152 w 1377952"/>
                    <a:gd name="connsiteY38" fmla="*/ 111125 h 1122045"/>
                    <a:gd name="connsiteX39" fmla="*/ 514352 w 1377952"/>
                    <a:gd name="connsiteY39" fmla="*/ 152400 h 1122045"/>
                    <a:gd name="connsiteX40" fmla="*/ 593724 w 1377952"/>
                    <a:gd name="connsiteY40" fmla="*/ 155575 h 1122045"/>
                    <a:gd name="connsiteX41" fmla="*/ 679452 w 1377952"/>
                    <a:gd name="connsiteY41" fmla="*/ 269875 h 1122045"/>
                    <a:gd name="connsiteX42" fmla="*/ 838200 w 1377952"/>
                    <a:gd name="connsiteY42" fmla="*/ 257175 h 1122045"/>
                    <a:gd name="connsiteX43" fmla="*/ 892176 w 1377952"/>
                    <a:gd name="connsiteY43" fmla="*/ 228600 h 1122045"/>
                    <a:gd name="connsiteX44" fmla="*/ 892176 w 1377952"/>
                    <a:gd name="connsiteY44" fmla="*/ 180975 h 1122045"/>
                    <a:gd name="connsiteX45" fmla="*/ 965200 w 1377952"/>
                    <a:gd name="connsiteY45" fmla="*/ 120650 h 1122045"/>
                    <a:gd name="connsiteX46" fmla="*/ 962152 w 1377952"/>
                    <a:gd name="connsiteY46" fmla="*/ 58113 h 1122045"/>
                    <a:gd name="connsiteX47" fmla="*/ 993776 w 1377952"/>
                    <a:gd name="connsiteY47" fmla="*/ 63500 h 1122045"/>
                    <a:gd name="connsiteX48" fmla="*/ 1089028 w 1377952"/>
                    <a:gd name="connsiteY48" fmla="*/ 53975 h 1122045"/>
                    <a:gd name="connsiteX49" fmla="*/ 1241428 w 1377952"/>
                    <a:gd name="connsiteY49" fmla="*/ 0 h 112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377952" h="1122045">
                      <a:moveTo>
                        <a:pt x="1241428" y="0"/>
                      </a:moveTo>
                      <a:lnTo>
                        <a:pt x="1270000" y="130175"/>
                      </a:lnTo>
                      <a:lnTo>
                        <a:pt x="1241428" y="180975"/>
                      </a:lnTo>
                      <a:lnTo>
                        <a:pt x="1276352" y="222250"/>
                      </a:lnTo>
                      <a:lnTo>
                        <a:pt x="1238252" y="285750"/>
                      </a:lnTo>
                      <a:lnTo>
                        <a:pt x="1282700" y="377825"/>
                      </a:lnTo>
                      <a:lnTo>
                        <a:pt x="1282700" y="396875"/>
                      </a:lnTo>
                      <a:lnTo>
                        <a:pt x="1308100" y="409575"/>
                      </a:lnTo>
                      <a:lnTo>
                        <a:pt x="1301752" y="444500"/>
                      </a:lnTo>
                      <a:lnTo>
                        <a:pt x="1377952" y="539750"/>
                      </a:lnTo>
                      <a:lnTo>
                        <a:pt x="1282700" y="654050"/>
                      </a:lnTo>
                      <a:lnTo>
                        <a:pt x="1187452" y="657225"/>
                      </a:lnTo>
                      <a:lnTo>
                        <a:pt x="1117600" y="717550"/>
                      </a:lnTo>
                      <a:lnTo>
                        <a:pt x="1057276" y="806450"/>
                      </a:lnTo>
                      <a:lnTo>
                        <a:pt x="1016000" y="835025"/>
                      </a:lnTo>
                      <a:lnTo>
                        <a:pt x="736600" y="828675"/>
                      </a:lnTo>
                      <a:lnTo>
                        <a:pt x="628652" y="901700"/>
                      </a:lnTo>
                      <a:lnTo>
                        <a:pt x="555628" y="908050"/>
                      </a:lnTo>
                      <a:lnTo>
                        <a:pt x="454028" y="990600"/>
                      </a:lnTo>
                      <a:lnTo>
                        <a:pt x="419100" y="1085850"/>
                      </a:lnTo>
                      <a:lnTo>
                        <a:pt x="378864" y="1108650"/>
                      </a:lnTo>
                      <a:lnTo>
                        <a:pt x="379096" y="1106805"/>
                      </a:lnTo>
                      <a:lnTo>
                        <a:pt x="104776" y="1122045"/>
                      </a:lnTo>
                      <a:lnTo>
                        <a:pt x="20956" y="1038225"/>
                      </a:lnTo>
                      <a:lnTo>
                        <a:pt x="74296" y="809625"/>
                      </a:lnTo>
                      <a:lnTo>
                        <a:pt x="74160" y="809625"/>
                      </a:lnTo>
                      <a:lnTo>
                        <a:pt x="76200" y="806450"/>
                      </a:lnTo>
                      <a:lnTo>
                        <a:pt x="0" y="641350"/>
                      </a:lnTo>
                      <a:lnTo>
                        <a:pt x="31752" y="498475"/>
                      </a:lnTo>
                      <a:lnTo>
                        <a:pt x="16648" y="383702"/>
                      </a:lnTo>
                      <a:lnTo>
                        <a:pt x="73028" y="349250"/>
                      </a:lnTo>
                      <a:lnTo>
                        <a:pt x="85724" y="203200"/>
                      </a:lnTo>
                      <a:lnTo>
                        <a:pt x="161924" y="190500"/>
                      </a:lnTo>
                      <a:lnTo>
                        <a:pt x="254000" y="228600"/>
                      </a:lnTo>
                      <a:lnTo>
                        <a:pt x="330200" y="190500"/>
                      </a:lnTo>
                      <a:lnTo>
                        <a:pt x="336552" y="88900"/>
                      </a:lnTo>
                      <a:lnTo>
                        <a:pt x="384164" y="14625"/>
                      </a:lnTo>
                      <a:lnTo>
                        <a:pt x="419100" y="44450"/>
                      </a:lnTo>
                      <a:lnTo>
                        <a:pt x="438152" y="111125"/>
                      </a:lnTo>
                      <a:lnTo>
                        <a:pt x="514352" y="152400"/>
                      </a:lnTo>
                      <a:lnTo>
                        <a:pt x="593724" y="155575"/>
                      </a:lnTo>
                      <a:lnTo>
                        <a:pt x="679452" y="269875"/>
                      </a:lnTo>
                      <a:lnTo>
                        <a:pt x="838200" y="257175"/>
                      </a:lnTo>
                      <a:lnTo>
                        <a:pt x="892176" y="228600"/>
                      </a:lnTo>
                      <a:lnTo>
                        <a:pt x="892176" y="180975"/>
                      </a:lnTo>
                      <a:lnTo>
                        <a:pt x="965200" y="120650"/>
                      </a:lnTo>
                      <a:lnTo>
                        <a:pt x="962152" y="58113"/>
                      </a:lnTo>
                      <a:lnTo>
                        <a:pt x="993776" y="63500"/>
                      </a:lnTo>
                      <a:lnTo>
                        <a:pt x="1089028" y="53975"/>
                      </a:lnTo>
                      <a:lnTo>
                        <a:pt x="12414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5EE39DCA-9D91-4156-9C8F-253965C543A9}"/>
                    </a:ext>
                  </a:extLst>
                </p:cNvPr>
                <p:cNvSpPr/>
                <p:nvPr/>
              </p:nvSpPr>
              <p:spPr>
                <a:xfrm>
                  <a:off x="42751376" y="8709025"/>
                  <a:ext cx="1349376" cy="1195016"/>
                </a:xfrm>
                <a:custGeom>
                  <a:avLst/>
                  <a:gdLst>
                    <a:gd name="connsiteX0" fmla="*/ 508000 w 1349376"/>
                    <a:gd name="connsiteY0" fmla="*/ 0 h 1195016"/>
                    <a:gd name="connsiteX1" fmla="*/ 581024 w 1349376"/>
                    <a:gd name="connsiteY1" fmla="*/ 6350 h 1195016"/>
                    <a:gd name="connsiteX2" fmla="*/ 660400 w 1349376"/>
                    <a:gd name="connsiteY2" fmla="*/ 50800 h 1195016"/>
                    <a:gd name="connsiteX3" fmla="*/ 720724 w 1349376"/>
                    <a:gd name="connsiteY3" fmla="*/ 73025 h 1195016"/>
                    <a:gd name="connsiteX4" fmla="*/ 781048 w 1349376"/>
                    <a:gd name="connsiteY4" fmla="*/ 98425 h 1195016"/>
                    <a:gd name="connsiteX5" fmla="*/ 809624 w 1349376"/>
                    <a:gd name="connsiteY5" fmla="*/ 155575 h 1195016"/>
                    <a:gd name="connsiteX6" fmla="*/ 981072 w 1349376"/>
                    <a:gd name="connsiteY6" fmla="*/ 349250 h 1195016"/>
                    <a:gd name="connsiteX7" fmla="*/ 952500 w 1349376"/>
                    <a:gd name="connsiteY7" fmla="*/ 403225 h 1195016"/>
                    <a:gd name="connsiteX8" fmla="*/ 968376 w 1349376"/>
                    <a:gd name="connsiteY8" fmla="*/ 444500 h 1195016"/>
                    <a:gd name="connsiteX9" fmla="*/ 1019176 w 1349376"/>
                    <a:gd name="connsiteY9" fmla="*/ 434975 h 1195016"/>
                    <a:gd name="connsiteX10" fmla="*/ 1095376 w 1349376"/>
                    <a:gd name="connsiteY10" fmla="*/ 587375 h 1195016"/>
                    <a:gd name="connsiteX11" fmla="*/ 1117600 w 1349376"/>
                    <a:gd name="connsiteY11" fmla="*/ 596900 h 1195016"/>
                    <a:gd name="connsiteX12" fmla="*/ 1149348 w 1349376"/>
                    <a:gd name="connsiteY12" fmla="*/ 777875 h 1195016"/>
                    <a:gd name="connsiteX13" fmla="*/ 1200148 w 1349376"/>
                    <a:gd name="connsiteY13" fmla="*/ 812800 h 1195016"/>
                    <a:gd name="connsiteX14" fmla="*/ 1298576 w 1349376"/>
                    <a:gd name="connsiteY14" fmla="*/ 793750 h 1195016"/>
                    <a:gd name="connsiteX15" fmla="*/ 1349376 w 1349376"/>
                    <a:gd name="connsiteY15" fmla="*/ 857250 h 1195016"/>
                    <a:gd name="connsiteX16" fmla="*/ 1330324 w 1349376"/>
                    <a:gd name="connsiteY16" fmla="*/ 892175 h 1195016"/>
                    <a:gd name="connsiteX17" fmla="*/ 1184272 w 1349376"/>
                    <a:gd name="connsiteY17" fmla="*/ 869950 h 1195016"/>
                    <a:gd name="connsiteX18" fmla="*/ 1127124 w 1349376"/>
                    <a:gd name="connsiteY18" fmla="*/ 955675 h 1195016"/>
                    <a:gd name="connsiteX19" fmla="*/ 1009648 w 1349376"/>
                    <a:gd name="connsiteY19" fmla="*/ 958850 h 1195016"/>
                    <a:gd name="connsiteX20" fmla="*/ 981072 w 1349376"/>
                    <a:gd name="connsiteY20" fmla="*/ 1025525 h 1195016"/>
                    <a:gd name="connsiteX21" fmla="*/ 927100 w 1349376"/>
                    <a:gd name="connsiteY21" fmla="*/ 1063625 h 1195016"/>
                    <a:gd name="connsiteX22" fmla="*/ 917576 w 1349376"/>
                    <a:gd name="connsiteY22" fmla="*/ 1123950 h 1195016"/>
                    <a:gd name="connsiteX23" fmla="*/ 844548 w 1349376"/>
                    <a:gd name="connsiteY23" fmla="*/ 1139825 h 1195016"/>
                    <a:gd name="connsiteX24" fmla="*/ 843624 w 1349376"/>
                    <a:gd name="connsiteY24" fmla="*/ 1140912 h 1195016"/>
                    <a:gd name="connsiteX25" fmla="*/ 842644 w 1349376"/>
                    <a:gd name="connsiteY25" fmla="*/ 1136015 h 1195016"/>
                    <a:gd name="connsiteX26" fmla="*/ 682624 w 1349376"/>
                    <a:gd name="connsiteY26" fmla="*/ 1128395 h 1195016"/>
                    <a:gd name="connsiteX27" fmla="*/ 591184 w 1349376"/>
                    <a:gd name="connsiteY27" fmla="*/ 1189355 h 1195016"/>
                    <a:gd name="connsiteX28" fmla="*/ 589444 w 1349376"/>
                    <a:gd name="connsiteY28" fmla="*/ 1195016 h 1195016"/>
                    <a:gd name="connsiteX29" fmla="*/ 587376 w 1349376"/>
                    <a:gd name="connsiteY29" fmla="*/ 1190625 h 1195016"/>
                    <a:gd name="connsiteX30" fmla="*/ 504824 w 1349376"/>
                    <a:gd name="connsiteY30" fmla="*/ 1111250 h 1195016"/>
                    <a:gd name="connsiteX31" fmla="*/ 504824 w 1349376"/>
                    <a:gd name="connsiteY31" fmla="*/ 1047750 h 1195016"/>
                    <a:gd name="connsiteX32" fmla="*/ 460376 w 1349376"/>
                    <a:gd name="connsiteY32" fmla="*/ 958850 h 1195016"/>
                    <a:gd name="connsiteX33" fmla="*/ 460376 w 1349376"/>
                    <a:gd name="connsiteY33" fmla="*/ 901700 h 1195016"/>
                    <a:gd name="connsiteX34" fmla="*/ 482600 w 1349376"/>
                    <a:gd name="connsiteY34" fmla="*/ 838200 h 1195016"/>
                    <a:gd name="connsiteX35" fmla="*/ 457200 w 1349376"/>
                    <a:gd name="connsiteY35" fmla="*/ 736600 h 1195016"/>
                    <a:gd name="connsiteX36" fmla="*/ 444500 w 1349376"/>
                    <a:gd name="connsiteY36" fmla="*/ 619125 h 1195016"/>
                    <a:gd name="connsiteX37" fmla="*/ 346072 w 1349376"/>
                    <a:gd name="connsiteY37" fmla="*/ 593725 h 1195016"/>
                    <a:gd name="connsiteX38" fmla="*/ 301624 w 1349376"/>
                    <a:gd name="connsiteY38" fmla="*/ 593725 h 1195016"/>
                    <a:gd name="connsiteX39" fmla="*/ 257176 w 1349376"/>
                    <a:gd name="connsiteY39" fmla="*/ 657225 h 1195016"/>
                    <a:gd name="connsiteX40" fmla="*/ 158748 w 1349376"/>
                    <a:gd name="connsiteY40" fmla="*/ 723900 h 1195016"/>
                    <a:gd name="connsiteX41" fmla="*/ 152400 w 1349376"/>
                    <a:gd name="connsiteY41" fmla="*/ 765175 h 1195016"/>
                    <a:gd name="connsiteX42" fmla="*/ 117472 w 1349376"/>
                    <a:gd name="connsiteY42" fmla="*/ 822325 h 1195016"/>
                    <a:gd name="connsiteX43" fmla="*/ 50800 w 1349376"/>
                    <a:gd name="connsiteY43" fmla="*/ 793750 h 1195016"/>
                    <a:gd name="connsiteX44" fmla="*/ 3176 w 1349376"/>
                    <a:gd name="connsiteY44" fmla="*/ 777875 h 1195016"/>
                    <a:gd name="connsiteX45" fmla="*/ 0 w 1349376"/>
                    <a:gd name="connsiteY45" fmla="*/ 704850 h 1195016"/>
                    <a:gd name="connsiteX46" fmla="*/ 107948 w 1349376"/>
                    <a:gd name="connsiteY46" fmla="*/ 628650 h 1195016"/>
                    <a:gd name="connsiteX47" fmla="*/ 174624 w 1349376"/>
                    <a:gd name="connsiteY47" fmla="*/ 552450 h 1195016"/>
                    <a:gd name="connsiteX48" fmla="*/ 190500 w 1349376"/>
                    <a:gd name="connsiteY48" fmla="*/ 492125 h 1195016"/>
                    <a:gd name="connsiteX49" fmla="*/ 215900 w 1349376"/>
                    <a:gd name="connsiteY49" fmla="*/ 463550 h 1195016"/>
                    <a:gd name="connsiteX50" fmla="*/ 314324 w 1349376"/>
                    <a:gd name="connsiteY50" fmla="*/ 454025 h 1195016"/>
                    <a:gd name="connsiteX51" fmla="*/ 390524 w 1349376"/>
                    <a:gd name="connsiteY51" fmla="*/ 403225 h 1195016"/>
                    <a:gd name="connsiteX52" fmla="*/ 447672 w 1349376"/>
                    <a:gd name="connsiteY52" fmla="*/ 336550 h 1195016"/>
                    <a:gd name="connsiteX53" fmla="*/ 488948 w 1349376"/>
                    <a:gd name="connsiteY53" fmla="*/ 314325 h 1195016"/>
                    <a:gd name="connsiteX54" fmla="*/ 574672 w 1349376"/>
                    <a:gd name="connsiteY54" fmla="*/ 244475 h 1195016"/>
                    <a:gd name="connsiteX55" fmla="*/ 508000 w 1349376"/>
                    <a:gd name="connsiteY55" fmla="*/ 222250 h 1195016"/>
                    <a:gd name="connsiteX56" fmla="*/ 422272 w 1349376"/>
                    <a:gd name="connsiteY56" fmla="*/ 257175 h 1195016"/>
                    <a:gd name="connsiteX57" fmla="*/ 415924 w 1349376"/>
                    <a:gd name="connsiteY57" fmla="*/ 123825 h 1195016"/>
                    <a:gd name="connsiteX58" fmla="*/ 488948 w 1349376"/>
                    <a:gd name="connsiteY58" fmla="*/ 66675 h 1195016"/>
                    <a:gd name="connsiteX59" fmla="*/ 508000 w 1349376"/>
                    <a:gd name="connsiteY59" fmla="*/ 0 h 1195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349376" h="1195016">
                      <a:moveTo>
                        <a:pt x="508000" y="0"/>
                      </a:moveTo>
                      <a:lnTo>
                        <a:pt x="581024" y="6350"/>
                      </a:lnTo>
                      <a:lnTo>
                        <a:pt x="660400" y="50800"/>
                      </a:lnTo>
                      <a:lnTo>
                        <a:pt x="720724" y="73025"/>
                      </a:lnTo>
                      <a:lnTo>
                        <a:pt x="781048" y="98425"/>
                      </a:lnTo>
                      <a:lnTo>
                        <a:pt x="809624" y="155575"/>
                      </a:lnTo>
                      <a:lnTo>
                        <a:pt x="981072" y="349250"/>
                      </a:lnTo>
                      <a:lnTo>
                        <a:pt x="952500" y="403225"/>
                      </a:lnTo>
                      <a:lnTo>
                        <a:pt x="968376" y="444500"/>
                      </a:lnTo>
                      <a:lnTo>
                        <a:pt x="1019176" y="434975"/>
                      </a:lnTo>
                      <a:lnTo>
                        <a:pt x="1095376" y="587375"/>
                      </a:lnTo>
                      <a:lnTo>
                        <a:pt x="1117600" y="596900"/>
                      </a:lnTo>
                      <a:lnTo>
                        <a:pt x="1149348" y="777875"/>
                      </a:lnTo>
                      <a:lnTo>
                        <a:pt x="1200148" y="812800"/>
                      </a:lnTo>
                      <a:lnTo>
                        <a:pt x="1298576" y="793750"/>
                      </a:lnTo>
                      <a:lnTo>
                        <a:pt x="1349376" y="857250"/>
                      </a:lnTo>
                      <a:lnTo>
                        <a:pt x="1330324" y="892175"/>
                      </a:lnTo>
                      <a:lnTo>
                        <a:pt x="1184272" y="869950"/>
                      </a:lnTo>
                      <a:lnTo>
                        <a:pt x="1127124" y="955675"/>
                      </a:lnTo>
                      <a:lnTo>
                        <a:pt x="1009648" y="958850"/>
                      </a:lnTo>
                      <a:lnTo>
                        <a:pt x="981072" y="1025525"/>
                      </a:lnTo>
                      <a:lnTo>
                        <a:pt x="927100" y="1063625"/>
                      </a:lnTo>
                      <a:lnTo>
                        <a:pt x="917576" y="1123950"/>
                      </a:lnTo>
                      <a:lnTo>
                        <a:pt x="844548" y="1139825"/>
                      </a:lnTo>
                      <a:lnTo>
                        <a:pt x="843624" y="1140912"/>
                      </a:lnTo>
                      <a:lnTo>
                        <a:pt x="842644" y="1136015"/>
                      </a:lnTo>
                      <a:lnTo>
                        <a:pt x="682624" y="1128395"/>
                      </a:lnTo>
                      <a:lnTo>
                        <a:pt x="591184" y="1189355"/>
                      </a:lnTo>
                      <a:lnTo>
                        <a:pt x="589444" y="1195016"/>
                      </a:lnTo>
                      <a:lnTo>
                        <a:pt x="587376" y="1190625"/>
                      </a:lnTo>
                      <a:lnTo>
                        <a:pt x="504824" y="1111250"/>
                      </a:lnTo>
                      <a:lnTo>
                        <a:pt x="504824" y="1047750"/>
                      </a:lnTo>
                      <a:lnTo>
                        <a:pt x="460376" y="958850"/>
                      </a:lnTo>
                      <a:lnTo>
                        <a:pt x="460376" y="901700"/>
                      </a:lnTo>
                      <a:lnTo>
                        <a:pt x="482600" y="838200"/>
                      </a:lnTo>
                      <a:lnTo>
                        <a:pt x="457200" y="736600"/>
                      </a:lnTo>
                      <a:lnTo>
                        <a:pt x="444500" y="619125"/>
                      </a:lnTo>
                      <a:lnTo>
                        <a:pt x="346072" y="593725"/>
                      </a:lnTo>
                      <a:lnTo>
                        <a:pt x="301624" y="593725"/>
                      </a:lnTo>
                      <a:lnTo>
                        <a:pt x="257176" y="657225"/>
                      </a:lnTo>
                      <a:lnTo>
                        <a:pt x="158748" y="723900"/>
                      </a:lnTo>
                      <a:lnTo>
                        <a:pt x="152400" y="765175"/>
                      </a:lnTo>
                      <a:lnTo>
                        <a:pt x="117472" y="822325"/>
                      </a:lnTo>
                      <a:lnTo>
                        <a:pt x="50800" y="793750"/>
                      </a:lnTo>
                      <a:lnTo>
                        <a:pt x="3176" y="777875"/>
                      </a:lnTo>
                      <a:lnTo>
                        <a:pt x="0" y="704850"/>
                      </a:lnTo>
                      <a:lnTo>
                        <a:pt x="107948" y="628650"/>
                      </a:lnTo>
                      <a:lnTo>
                        <a:pt x="174624" y="552450"/>
                      </a:lnTo>
                      <a:lnTo>
                        <a:pt x="190500" y="492125"/>
                      </a:lnTo>
                      <a:lnTo>
                        <a:pt x="215900" y="463550"/>
                      </a:lnTo>
                      <a:lnTo>
                        <a:pt x="314324" y="454025"/>
                      </a:lnTo>
                      <a:lnTo>
                        <a:pt x="390524" y="403225"/>
                      </a:lnTo>
                      <a:lnTo>
                        <a:pt x="447672" y="336550"/>
                      </a:lnTo>
                      <a:lnTo>
                        <a:pt x="488948" y="314325"/>
                      </a:lnTo>
                      <a:lnTo>
                        <a:pt x="574672" y="244475"/>
                      </a:lnTo>
                      <a:lnTo>
                        <a:pt x="508000" y="222250"/>
                      </a:lnTo>
                      <a:lnTo>
                        <a:pt x="422272" y="257175"/>
                      </a:lnTo>
                      <a:lnTo>
                        <a:pt x="415924" y="123825"/>
                      </a:lnTo>
                      <a:lnTo>
                        <a:pt x="488948" y="66675"/>
                      </a:lnTo>
                      <a:lnTo>
                        <a:pt x="5080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057AA9DF-0975-4BEE-92F0-5C6CE445C301}"/>
                    </a:ext>
                  </a:extLst>
                </p:cNvPr>
                <p:cNvSpPr/>
                <p:nvPr/>
              </p:nvSpPr>
              <p:spPr>
                <a:xfrm>
                  <a:off x="42500988" y="8541144"/>
                  <a:ext cx="825060" cy="1456297"/>
                </a:xfrm>
                <a:custGeom>
                  <a:avLst/>
                  <a:gdLst>
                    <a:gd name="connsiteX0" fmla="*/ 563620 w 825060"/>
                    <a:gd name="connsiteY0" fmla="*/ 0 h 1456297"/>
                    <a:gd name="connsiteX1" fmla="*/ 602812 w 825060"/>
                    <a:gd name="connsiteY1" fmla="*/ 5957 h 1456297"/>
                    <a:gd name="connsiteX2" fmla="*/ 637736 w 825060"/>
                    <a:gd name="connsiteY2" fmla="*/ 50407 h 1456297"/>
                    <a:gd name="connsiteX3" fmla="*/ 691712 w 825060"/>
                    <a:gd name="connsiteY3" fmla="*/ 126607 h 1456297"/>
                    <a:gd name="connsiteX4" fmla="*/ 745688 w 825060"/>
                    <a:gd name="connsiteY4" fmla="*/ 142482 h 1456297"/>
                    <a:gd name="connsiteX5" fmla="*/ 764552 w 825060"/>
                    <a:gd name="connsiteY5" fmla="*/ 168418 h 1456297"/>
                    <a:gd name="connsiteX6" fmla="*/ 758388 w 825060"/>
                    <a:gd name="connsiteY6" fmla="*/ 167882 h 1456297"/>
                    <a:gd name="connsiteX7" fmla="*/ 739336 w 825060"/>
                    <a:gd name="connsiteY7" fmla="*/ 234557 h 1456297"/>
                    <a:gd name="connsiteX8" fmla="*/ 666312 w 825060"/>
                    <a:gd name="connsiteY8" fmla="*/ 291707 h 1456297"/>
                    <a:gd name="connsiteX9" fmla="*/ 672660 w 825060"/>
                    <a:gd name="connsiteY9" fmla="*/ 425057 h 1456297"/>
                    <a:gd name="connsiteX10" fmla="*/ 758388 w 825060"/>
                    <a:gd name="connsiteY10" fmla="*/ 390132 h 1456297"/>
                    <a:gd name="connsiteX11" fmla="*/ 825060 w 825060"/>
                    <a:gd name="connsiteY11" fmla="*/ 412357 h 1456297"/>
                    <a:gd name="connsiteX12" fmla="*/ 739336 w 825060"/>
                    <a:gd name="connsiteY12" fmla="*/ 482207 h 1456297"/>
                    <a:gd name="connsiteX13" fmla="*/ 698060 w 825060"/>
                    <a:gd name="connsiteY13" fmla="*/ 504432 h 1456297"/>
                    <a:gd name="connsiteX14" fmla="*/ 640912 w 825060"/>
                    <a:gd name="connsiteY14" fmla="*/ 571107 h 1456297"/>
                    <a:gd name="connsiteX15" fmla="*/ 564712 w 825060"/>
                    <a:gd name="connsiteY15" fmla="*/ 621907 h 1456297"/>
                    <a:gd name="connsiteX16" fmla="*/ 466288 w 825060"/>
                    <a:gd name="connsiteY16" fmla="*/ 631432 h 1456297"/>
                    <a:gd name="connsiteX17" fmla="*/ 440888 w 825060"/>
                    <a:gd name="connsiteY17" fmla="*/ 660007 h 1456297"/>
                    <a:gd name="connsiteX18" fmla="*/ 425012 w 825060"/>
                    <a:gd name="connsiteY18" fmla="*/ 720332 h 1456297"/>
                    <a:gd name="connsiteX19" fmla="*/ 358336 w 825060"/>
                    <a:gd name="connsiteY19" fmla="*/ 796532 h 1456297"/>
                    <a:gd name="connsiteX20" fmla="*/ 250388 w 825060"/>
                    <a:gd name="connsiteY20" fmla="*/ 872732 h 1456297"/>
                    <a:gd name="connsiteX21" fmla="*/ 253564 w 825060"/>
                    <a:gd name="connsiteY21" fmla="*/ 945757 h 1456297"/>
                    <a:gd name="connsiteX22" fmla="*/ 296988 w 825060"/>
                    <a:gd name="connsiteY22" fmla="*/ 960232 h 1456297"/>
                    <a:gd name="connsiteX23" fmla="*/ 272612 w 825060"/>
                    <a:gd name="connsiteY23" fmla="*/ 1031482 h 1456297"/>
                    <a:gd name="connsiteX24" fmla="*/ 196412 w 825060"/>
                    <a:gd name="connsiteY24" fmla="*/ 1066407 h 1456297"/>
                    <a:gd name="connsiteX25" fmla="*/ 202764 w 825060"/>
                    <a:gd name="connsiteY25" fmla="*/ 1142607 h 1456297"/>
                    <a:gd name="connsiteX26" fmla="*/ 129736 w 825060"/>
                    <a:gd name="connsiteY26" fmla="*/ 1187057 h 1456297"/>
                    <a:gd name="connsiteX27" fmla="*/ 231336 w 825060"/>
                    <a:gd name="connsiteY27" fmla="*/ 1339457 h 1456297"/>
                    <a:gd name="connsiteX28" fmla="*/ 228868 w 825060"/>
                    <a:gd name="connsiteY28" fmla="*/ 1453136 h 1456297"/>
                    <a:gd name="connsiteX29" fmla="*/ 102432 w 825060"/>
                    <a:gd name="connsiteY29" fmla="*/ 1456297 h 1456297"/>
                    <a:gd name="connsiteX30" fmla="*/ 87192 w 825060"/>
                    <a:gd name="connsiteY30" fmla="*/ 1402957 h 1456297"/>
                    <a:gd name="connsiteX31" fmla="*/ 0 w 825060"/>
                    <a:gd name="connsiteY31" fmla="*/ 1369421 h 1456297"/>
                    <a:gd name="connsiteX32" fmla="*/ 32900 w 825060"/>
                    <a:gd name="connsiteY32" fmla="*/ 1102920 h 1456297"/>
                    <a:gd name="connsiteX33" fmla="*/ 75764 w 825060"/>
                    <a:gd name="connsiteY33" fmla="*/ 1021957 h 1456297"/>
                    <a:gd name="connsiteX34" fmla="*/ 94812 w 825060"/>
                    <a:gd name="connsiteY34" fmla="*/ 940995 h 1456297"/>
                    <a:gd name="connsiteX35" fmla="*/ 90052 w 825060"/>
                    <a:gd name="connsiteY35" fmla="*/ 883845 h 1456297"/>
                    <a:gd name="connsiteX36" fmla="*/ 85288 w 825060"/>
                    <a:gd name="connsiteY36" fmla="*/ 826695 h 1456297"/>
                    <a:gd name="connsiteX37" fmla="*/ 71000 w 825060"/>
                    <a:gd name="connsiteY37" fmla="*/ 783832 h 1456297"/>
                    <a:gd name="connsiteX38" fmla="*/ 61476 w 825060"/>
                    <a:gd name="connsiteY38" fmla="*/ 683820 h 1456297"/>
                    <a:gd name="connsiteX39" fmla="*/ 90052 w 825060"/>
                    <a:gd name="connsiteY39" fmla="*/ 626670 h 1456297"/>
                    <a:gd name="connsiteX40" fmla="*/ 99576 w 825060"/>
                    <a:gd name="connsiteY40" fmla="*/ 545707 h 1456297"/>
                    <a:gd name="connsiteX41" fmla="*/ 128148 w 825060"/>
                    <a:gd name="connsiteY41" fmla="*/ 498082 h 1456297"/>
                    <a:gd name="connsiteX42" fmla="*/ 142436 w 825060"/>
                    <a:gd name="connsiteY42" fmla="*/ 440932 h 1456297"/>
                    <a:gd name="connsiteX43" fmla="*/ 232924 w 825060"/>
                    <a:gd name="connsiteY43" fmla="*/ 340920 h 1456297"/>
                    <a:gd name="connsiteX44" fmla="*/ 271024 w 825060"/>
                    <a:gd name="connsiteY44" fmla="*/ 274245 h 1456297"/>
                    <a:gd name="connsiteX45" fmla="*/ 233276 w 825060"/>
                    <a:gd name="connsiteY45" fmla="*/ 216094 h 1456297"/>
                    <a:gd name="connsiteX46" fmla="*/ 239592 w 825060"/>
                    <a:gd name="connsiteY46" fmla="*/ 214237 h 1456297"/>
                    <a:gd name="connsiteX47" fmla="*/ 384372 w 825060"/>
                    <a:gd name="connsiteY47" fmla="*/ 69457 h 1456297"/>
                    <a:gd name="connsiteX48" fmla="*/ 513912 w 825060"/>
                    <a:gd name="connsiteY48" fmla="*/ 92317 h 1456297"/>
                    <a:gd name="connsiteX49" fmla="*/ 563620 w 825060"/>
                    <a:gd name="connsiteY49" fmla="*/ 0 h 1456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825060" h="1456297">
                      <a:moveTo>
                        <a:pt x="563620" y="0"/>
                      </a:moveTo>
                      <a:lnTo>
                        <a:pt x="602812" y="5957"/>
                      </a:lnTo>
                      <a:lnTo>
                        <a:pt x="637736" y="50407"/>
                      </a:lnTo>
                      <a:lnTo>
                        <a:pt x="691712" y="126607"/>
                      </a:lnTo>
                      <a:lnTo>
                        <a:pt x="745688" y="142482"/>
                      </a:lnTo>
                      <a:lnTo>
                        <a:pt x="764552" y="168418"/>
                      </a:lnTo>
                      <a:lnTo>
                        <a:pt x="758388" y="167882"/>
                      </a:lnTo>
                      <a:lnTo>
                        <a:pt x="739336" y="234557"/>
                      </a:lnTo>
                      <a:lnTo>
                        <a:pt x="666312" y="291707"/>
                      </a:lnTo>
                      <a:lnTo>
                        <a:pt x="672660" y="425057"/>
                      </a:lnTo>
                      <a:lnTo>
                        <a:pt x="758388" y="390132"/>
                      </a:lnTo>
                      <a:lnTo>
                        <a:pt x="825060" y="412357"/>
                      </a:lnTo>
                      <a:lnTo>
                        <a:pt x="739336" y="482207"/>
                      </a:lnTo>
                      <a:lnTo>
                        <a:pt x="698060" y="504432"/>
                      </a:lnTo>
                      <a:lnTo>
                        <a:pt x="640912" y="571107"/>
                      </a:lnTo>
                      <a:lnTo>
                        <a:pt x="564712" y="621907"/>
                      </a:lnTo>
                      <a:lnTo>
                        <a:pt x="466288" y="631432"/>
                      </a:lnTo>
                      <a:lnTo>
                        <a:pt x="440888" y="660007"/>
                      </a:lnTo>
                      <a:lnTo>
                        <a:pt x="425012" y="720332"/>
                      </a:lnTo>
                      <a:lnTo>
                        <a:pt x="358336" y="796532"/>
                      </a:lnTo>
                      <a:lnTo>
                        <a:pt x="250388" y="872732"/>
                      </a:lnTo>
                      <a:lnTo>
                        <a:pt x="253564" y="945757"/>
                      </a:lnTo>
                      <a:lnTo>
                        <a:pt x="296988" y="960232"/>
                      </a:lnTo>
                      <a:lnTo>
                        <a:pt x="272612" y="1031482"/>
                      </a:lnTo>
                      <a:lnTo>
                        <a:pt x="196412" y="1066407"/>
                      </a:lnTo>
                      <a:lnTo>
                        <a:pt x="202764" y="1142607"/>
                      </a:lnTo>
                      <a:lnTo>
                        <a:pt x="129736" y="1187057"/>
                      </a:lnTo>
                      <a:lnTo>
                        <a:pt x="231336" y="1339457"/>
                      </a:lnTo>
                      <a:lnTo>
                        <a:pt x="228868" y="1453136"/>
                      </a:lnTo>
                      <a:lnTo>
                        <a:pt x="102432" y="1456297"/>
                      </a:lnTo>
                      <a:lnTo>
                        <a:pt x="87192" y="1402957"/>
                      </a:lnTo>
                      <a:lnTo>
                        <a:pt x="0" y="1369421"/>
                      </a:lnTo>
                      <a:lnTo>
                        <a:pt x="32900" y="1102920"/>
                      </a:lnTo>
                      <a:lnTo>
                        <a:pt x="75764" y="1021957"/>
                      </a:lnTo>
                      <a:lnTo>
                        <a:pt x="94812" y="940995"/>
                      </a:lnTo>
                      <a:lnTo>
                        <a:pt x="90052" y="883845"/>
                      </a:lnTo>
                      <a:lnTo>
                        <a:pt x="85288" y="826695"/>
                      </a:lnTo>
                      <a:lnTo>
                        <a:pt x="71000" y="783832"/>
                      </a:lnTo>
                      <a:lnTo>
                        <a:pt x="61476" y="683820"/>
                      </a:lnTo>
                      <a:lnTo>
                        <a:pt x="90052" y="626670"/>
                      </a:lnTo>
                      <a:lnTo>
                        <a:pt x="99576" y="545707"/>
                      </a:lnTo>
                      <a:lnTo>
                        <a:pt x="128148" y="498082"/>
                      </a:lnTo>
                      <a:lnTo>
                        <a:pt x="142436" y="440932"/>
                      </a:lnTo>
                      <a:lnTo>
                        <a:pt x="232924" y="340920"/>
                      </a:lnTo>
                      <a:lnTo>
                        <a:pt x="271024" y="274245"/>
                      </a:lnTo>
                      <a:lnTo>
                        <a:pt x="233276" y="216094"/>
                      </a:lnTo>
                      <a:lnTo>
                        <a:pt x="239592" y="214237"/>
                      </a:lnTo>
                      <a:lnTo>
                        <a:pt x="384372" y="69457"/>
                      </a:lnTo>
                      <a:lnTo>
                        <a:pt x="513912" y="92317"/>
                      </a:lnTo>
                      <a:lnTo>
                        <a:pt x="5636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A538D450-8AA7-4D91-8CA4-9AA596AC3255}"/>
                    </a:ext>
                  </a:extLst>
                </p:cNvPr>
                <p:cNvSpPr/>
                <p:nvPr/>
              </p:nvSpPr>
              <p:spPr>
                <a:xfrm>
                  <a:off x="43595000" y="9577918"/>
                  <a:ext cx="743876" cy="571923"/>
                </a:xfrm>
                <a:custGeom>
                  <a:avLst/>
                  <a:gdLst>
                    <a:gd name="connsiteX0" fmla="*/ 499400 w 743876"/>
                    <a:gd name="connsiteY0" fmla="*/ 0 h 571923"/>
                    <a:gd name="connsiteX1" fmla="*/ 547024 w 743876"/>
                    <a:gd name="connsiteY1" fmla="*/ 26458 h 571923"/>
                    <a:gd name="connsiteX2" fmla="*/ 604176 w 743876"/>
                    <a:gd name="connsiteY2" fmla="*/ 13758 h 571923"/>
                    <a:gd name="connsiteX3" fmla="*/ 667864 w 743876"/>
                    <a:gd name="connsiteY3" fmla="*/ 25337 h 571923"/>
                    <a:gd name="connsiteX4" fmla="*/ 667676 w 743876"/>
                    <a:gd name="connsiteY4" fmla="*/ 26458 h 571923"/>
                    <a:gd name="connsiteX5" fmla="*/ 740700 w 743876"/>
                    <a:gd name="connsiteY5" fmla="*/ 80433 h 571923"/>
                    <a:gd name="connsiteX6" fmla="*/ 743876 w 743876"/>
                    <a:gd name="connsiteY6" fmla="*/ 131233 h 571923"/>
                    <a:gd name="connsiteX7" fmla="*/ 677200 w 743876"/>
                    <a:gd name="connsiteY7" fmla="*/ 201083 h 571923"/>
                    <a:gd name="connsiteX8" fmla="*/ 581952 w 743876"/>
                    <a:gd name="connsiteY8" fmla="*/ 207433 h 571923"/>
                    <a:gd name="connsiteX9" fmla="*/ 527976 w 743876"/>
                    <a:gd name="connsiteY9" fmla="*/ 277283 h 571923"/>
                    <a:gd name="connsiteX10" fmla="*/ 495860 w 743876"/>
                    <a:gd name="connsiteY10" fmla="*/ 453917 h 571923"/>
                    <a:gd name="connsiteX11" fmla="*/ 402880 w 743876"/>
                    <a:gd name="connsiteY11" fmla="*/ 480483 h 571923"/>
                    <a:gd name="connsiteX12" fmla="*/ 402880 w 743876"/>
                    <a:gd name="connsiteY12" fmla="*/ 571923 h 571923"/>
                    <a:gd name="connsiteX13" fmla="*/ 303820 w 743876"/>
                    <a:gd name="connsiteY13" fmla="*/ 526203 h 571923"/>
                    <a:gd name="connsiteX14" fmla="*/ 265720 w 743876"/>
                    <a:gd name="connsiteY14" fmla="*/ 457623 h 571923"/>
                    <a:gd name="connsiteX15" fmla="*/ 166660 w 743876"/>
                    <a:gd name="connsiteY15" fmla="*/ 427143 h 571923"/>
                    <a:gd name="connsiteX16" fmla="*/ 136180 w 743876"/>
                    <a:gd name="connsiteY16" fmla="*/ 350943 h 571923"/>
                    <a:gd name="connsiteX17" fmla="*/ 14260 w 743876"/>
                    <a:gd name="connsiteY17" fmla="*/ 343323 h 571923"/>
                    <a:gd name="connsiteX18" fmla="*/ 0 w 743876"/>
                    <a:gd name="connsiteY18" fmla="*/ 272020 h 571923"/>
                    <a:gd name="connsiteX19" fmla="*/ 924 w 743876"/>
                    <a:gd name="connsiteY19" fmla="*/ 270933 h 571923"/>
                    <a:gd name="connsiteX20" fmla="*/ 73952 w 743876"/>
                    <a:gd name="connsiteY20" fmla="*/ 255058 h 571923"/>
                    <a:gd name="connsiteX21" fmla="*/ 83476 w 743876"/>
                    <a:gd name="connsiteY21" fmla="*/ 194733 h 571923"/>
                    <a:gd name="connsiteX22" fmla="*/ 137448 w 743876"/>
                    <a:gd name="connsiteY22" fmla="*/ 156633 h 571923"/>
                    <a:gd name="connsiteX23" fmla="*/ 166024 w 743876"/>
                    <a:gd name="connsiteY23" fmla="*/ 89958 h 571923"/>
                    <a:gd name="connsiteX24" fmla="*/ 283500 w 743876"/>
                    <a:gd name="connsiteY24" fmla="*/ 86783 h 571923"/>
                    <a:gd name="connsiteX25" fmla="*/ 340648 w 743876"/>
                    <a:gd name="connsiteY25" fmla="*/ 1058 h 571923"/>
                    <a:gd name="connsiteX26" fmla="*/ 486700 w 743876"/>
                    <a:gd name="connsiteY26" fmla="*/ 23283 h 571923"/>
                    <a:gd name="connsiteX27" fmla="*/ 499400 w 743876"/>
                    <a:gd name="connsiteY27" fmla="*/ 0 h 571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43876" h="571923">
                      <a:moveTo>
                        <a:pt x="499400" y="0"/>
                      </a:moveTo>
                      <a:lnTo>
                        <a:pt x="547024" y="26458"/>
                      </a:lnTo>
                      <a:lnTo>
                        <a:pt x="604176" y="13758"/>
                      </a:lnTo>
                      <a:lnTo>
                        <a:pt x="667864" y="25337"/>
                      </a:lnTo>
                      <a:lnTo>
                        <a:pt x="667676" y="26458"/>
                      </a:lnTo>
                      <a:lnTo>
                        <a:pt x="740700" y="80433"/>
                      </a:lnTo>
                      <a:lnTo>
                        <a:pt x="743876" y="131233"/>
                      </a:lnTo>
                      <a:lnTo>
                        <a:pt x="677200" y="201083"/>
                      </a:lnTo>
                      <a:lnTo>
                        <a:pt x="581952" y="207433"/>
                      </a:lnTo>
                      <a:lnTo>
                        <a:pt x="527976" y="277283"/>
                      </a:lnTo>
                      <a:lnTo>
                        <a:pt x="495860" y="453917"/>
                      </a:lnTo>
                      <a:lnTo>
                        <a:pt x="402880" y="480483"/>
                      </a:lnTo>
                      <a:lnTo>
                        <a:pt x="402880" y="571923"/>
                      </a:lnTo>
                      <a:lnTo>
                        <a:pt x="303820" y="526203"/>
                      </a:lnTo>
                      <a:lnTo>
                        <a:pt x="265720" y="457623"/>
                      </a:lnTo>
                      <a:lnTo>
                        <a:pt x="166660" y="427143"/>
                      </a:lnTo>
                      <a:lnTo>
                        <a:pt x="136180" y="350943"/>
                      </a:lnTo>
                      <a:lnTo>
                        <a:pt x="14260" y="343323"/>
                      </a:lnTo>
                      <a:lnTo>
                        <a:pt x="0" y="272020"/>
                      </a:lnTo>
                      <a:lnTo>
                        <a:pt x="924" y="270933"/>
                      </a:lnTo>
                      <a:lnTo>
                        <a:pt x="73952" y="255058"/>
                      </a:lnTo>
                      <a:lnTo>
                        <a:pt x="83476" y="194733"/>
                      </a:lnTo>
                      <a:lnTo>
                        <a:pt x="137448" y="156633"/>
                      </a:lnTo>
                      <a:lnTo>
                        <a:pt x="166024" y="89958"/>
                      </a:lnTo>
                      <a:lnTo>
                        <a:pt x="283500" y="86783"/>
                      </a:lnTo>
                      <a:lnTo>
                        <a:pt x="340648" y="1058"/>
                      </a:lnTo>
                      <a:lnTo>
                        <a:pt x="486700" y="23283"/>
                      </a:lnTo>
                      <a:lnTo>
                        <a:pt x="4994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E1ED21E8-1D3E-4F6A-BF4A-6011D197DE4E}"/>
                    </a:ext>
                  </a:extLst>
                </p:cNvPr>
                <p:cNvSpPr/>
                <p:nvPr/>
              </p:nvSpPr>
              <p:spPr>
                <a:xfrm>
                  <a:off x="43303824" y="8594726"/>
                  <a:ext cx="422276" cy="263525"/>
                </a:xfrm>
                <a:custGeom>
                  <a:avLst/>
                  <a:gdLst>
                    <a:gd name="connsiteX0" fmla="*/ 158752 w 422276"/>
                    <a:gd name="connsiteY0" fmla="*/ 0 h 263525"/>
                    <a:gd name="connsiteX1" fmla="*/ 212728 w 422276"/>
                    <a:gd name="connsiteY1" fmla="*/ 60325 h 263525"/>
                    <a:gd name="connsiteX2" fmla="*/ 244476 w 422276"/>
                    <a:gd name="connsiteY2" fmla="*/ 57150 h 263525"/>
                    <a:gd name="connsiteX3" fmla="*/ 266700 w 422276"/>
                    <a:gd name="connsiteY3" fmla="*/ 3175 h 263525"/>
                    <a:gd name="connsiteX4" fmla="*/ 317500 w 422276"/>
                    <a:gd name="connsiteY4" fmla="*/ 0 h 263525"/>
                    <a:gd name="connsiteX5" fmla="*/ 330200 w 422276"/>
                    <a:gd name="connsiteY5" fmla="*/ 44450 h 263525"/>
                    <a:gd name="connsiteX6" fmla="*/ 422276 w 422276"/>
                    <a:gd name="connsiteY6" fmla="*/ 123825 h 263525"/>
                    <a:gd name="connsiteX7" fmla="*/ 406400 w 422276"/>
                    <a:gd name="connsiteY7" fmla="*/ 174625 h 263525"/>
                    <a:gd name="connsiteX8" fmla="*/ 396876 w 422276"/>
                    <a:gd name="connsiteY8" fmla="*/ 263525 h 263525"/>
                    <a:gd name="connsiteX9" fmla="*/ 311152 w 422276"/>
                    <a:gd name="connsiteY9" fmla="*/ 263525 h 263525"/>
                    <a:gd name="connsiteX10" fmla="*/ 232228 w 422276"/>
                    <a:gd name="connsiteY10" fmla="*/ 219981 h 263525"/>
                    <a:gd name="connsiteX11" fmla="*/ 228600 w 422276"/>
                    <a:gd name="connsiteY11" fmla="*/ 212725 h 263525"/>
                    <a:gd name="connsiteX12" fmla="*/ 168276 w 422276"/>
                    <a:gd name="connsiteY12" fmla="*/ 187325 h 263525"/>
                    <a:gd name="connsiteX13" fmla="*/ 107952 w 422276"/>
                    <a:gd name="connsiteY13" fmla="*/ 165100 h 263525"/>
                    <a:gd name="connsiteX14" fmla="*/ 28576 w 422276"/>
                    <a:gd name="connsiteY14" fmla="*/ 120650 h 263525"/>
                    <a:gd name="connsiteX15" fmla="*/ 708 w 422276"/>
                    <a:gd name="connsiteY15" fmla="*/ 118227 h 263525"/>
                    <a:gd name="connsiteX16" fmla="*/ 0 w 422276"/>
                    <a:gd name="connsiteY16" fmla="*/ 104775 h 263525"/>
                    <a:gd name="connsiteX17" fmla="*/ 111128 w 422276"/>
                    <a:gd name="connsiteY17" fmla="*/ 63500 h 263525"/>
                    <a:gd name="connsiteX18" fmla="*/ 92076 w 422276"/>
                    <a:gd name="connsiteY18" fmla="*/ 31750 h 263525"/>
                    <a:gd name="connsiteX19" fmla="*/ 158752 w 422276"/>
                    <a:gd name="connsiteY19" fmla="*/ 0 h 263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22276" h="263525">
                      <a:moveTo>
                        <a:pt x="158752" y="0"/>
                      </a:moveTo>
                      <a:lnTo>
                        <a:pt x="212728" y="60325"/>
                      </a:lnTo>
                      <a:lnTo>
                        <a:pt x="244476" y="57150"/>
                      </a:lnTo>
                      <a:lnTo>
                        <a:pt x="266700" y="3175"/>
                      </a:lnTo>
                      <a:lnTo>
                        <a:pt x="317500" y="0"/>
                      </a:lnTo>
                      <a:lnTo>
                        <a:pt x="330200" y="44450"/>
                      </a:lnTo>
                      <a:lnTo>
                        <a:pt x="422276" y="123825"/>
                      </a:lnTo>
                      <a:lnTo>
                        <a:pt x="406400" y="174625"/>
                      </a:lnTo>
                      <a:lnTo>
                        <a:pt x="396876" y="263525"/>
                      </a:lnTo>
                      <a:lnTo>
                        <a:pt x="311152" y="263525"/>
                      </a:lnTo>
                      <a:lnTo>
                        <a:pt x="232228" y="219981"/>
                      </a:lnTo>
                      <a:lnTo>
                        <a:pt x="228600" y="212725"/>
                      </a:lnTo>
                      <a:lnTo>
                        <a:pt x="168276" y="187325"/>
                      </a:lnTo>
                      <a:lnTo>
                        <a:pt x="107952" y="165100"/>
                      </a:lnTo>
                      <a:lnTo>
                        <a:pt x="28576" y="120650"/>
                      </a:lnTo>
                      <a:lnTo>
                        <a:pt x="708" y="118227"/>
                      </a:lnTo>
                      <a:lnTo>
                        <a:pt x="0" y="104775"/>
                      </a:lnTo>
                      <a:lnTo>
                        <a:pt x="111128" y="63500"/>
                      </a:lnTo>
                      <a:lnTo>
                        <a:pt x="92076" y="31750"/>
                      </a:lnTo>
                      <a:lnTo>
                        <a:pt x="1587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20581AD1-FB51-49F2-810E-E76D22610C1E}"/>
                    </a:ext>
                  </a:extLst>
                </p:cNvPr>
                <p:cNvSpPr/>
                <p:nvPr/>
              </p:nvSpPr>
              <p:spPr>
                <a:xfrm>
                  <a:off x="43710224" y="6865513"/>
                  <a:ext cx="539116" cy="789429"/>
                </a:xfrm>
                <a:custGeom>
                  <a:avLst/>
                  <a:gdLst>
                    <a:gd name="connsiteX0" fmla="*/ 412384 w 539116"/>
                    <a:gd name="connsiteY0" fmla="*/ 0 h 789429"/>
                    <a:gd name="connsiteX1" fmla="*/ 462916 w 539116"/>
                    <a:gd name="connsiteY1" fmla="*/ 22968 h 789429"/>
                    <a:gd name="connsiteX2" fmla="*/ 539116 w 539116"/>
                    <a:gd name="connsiteY2" fmla="*/ 167748 h 789429"/>
                    <a:gd name="connsiteX3" fmla="*/ 485776 w 539116"/>
                    <a:gd name="connsiteY3" fmla="*/ 343008 h 789429"/>
                    <a:gd name="connsiteX4" fmla="*/ 508636 w 539116"/>
                    <a:gd name="connsiteY4" fmla="*/ 533508 h 789429"/>
                    <a:gd name="connsiteX5" fmla="*/ 538920 w 539116"/>
                    <a:gd name="connsiteY5" fmla="*/ 742971 h 789429"/>
                    <a:gd name="connsiteX6" fmla="*/ 464344 w 539116"/>
                    <a:gd name="connsiteY6" fmla="*/ 735438 h 789429"/>
                    <a:gd name="connsiteX7" fmla="*/ 156836 w 539116"/>
                    <a:gd name="connsiteY7" fmla="*/ 789429 h 789429"/>
                    <a:gd name="connsiteX8" fmla="*/ 114300 w 539116"/>
                    <a:gd name="connsiteY8" fmla="*/ 706863 h 789429"/>
                    <a:gd name="connsiteX9" fmla="*/ 88900 w 539116"/>
                    <a:gd name="connsiteY9" fmla="*/ 646538 h 789429"/>
                    <a:gd name="connsiteX10" fmla="*/ 69852 w 539116"/>
                    <a:gd name="connsiteY10" fmla="*/ 586213 h 789429"/>
                    <a:gd name="connsiteX11" fmla="*/ 9528 w 539116"/>
                    <a:gd name="connsiteY11" fmla="*/ 535413 h 789429"/>
                    <a:gd name="connsiteX12" fmla="*/ 0 w 539116"/>
                    <a:gd name="connsiteY12" fmla="*/ 497313 h 789429"/>
                    <a:gd name="connsiteX13" fmla="*/ 29748 w 539116"/>
                    <a:gd name="connsiteY13" fmla="*/ 437816 h 789429"/>
                    <a:gd name="connsiteX14" fmla="*/ 276224 w 539116"/>
                    <a:gd name="connsiteY14" fmla="*/ 440163 h 789429"/>
                    <a:gd name="connsiteX15" fmla="*/ 250032 w 539116"/>
                    <a:gd name="connsiteY15" fmla="*/ 378251 h 789429"/>
                    <a:gd name="connsiteX16" fmla="*/ 300040 w 539116"/>
                    <a:gd name="connsiteY16" fmla="*/ 316338 h 789429"/>
                    <a:gd name="connsiteX17" fmla="*/ 352424 w 539116"/>
                    <a:gd name="connsiteY17" fmla="*/ 168701 h 789429"/>
                    <a:gd name="connsiteX18" fmla="*/ 404816 w 539116"/>
                    <a:gd name="connsiteY18" fmla="*/ 113932 h 789429"/>
                    <a:gd name="connsiteX19" fmla="*/ 385764 w 539116"/>
                    <a:gd name="connsiteY19" fmla="*/ 44876 h 789429"/>
                    <a:gd name="connsiteX20" fmla="*/ 412384 w 539116"/>
                    <a:gd name="connsiteY20" fmla="*/ 0 h 789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39116" h="789429">
                      <a:moveTo>
                        <a:pt x="412384" y="0"/>
                      </a:moveTo>
                      <a:lnTo>
                        <a:pt x="462916" y="22968"/>
                      </a:lnTo>
                      <a:lnTo>
                        <a:pt x="539116" y="167748"/>
                      </a:lnTo>
                      <a:lnTo>
                        <a:pt x="485776" y="343008"/>
                      </a:lnTo>
                      <a:lnTo>
                        <a:pt x="508636" y="533508"/>
                      </a:lnTo>
                      <a:lnTo>
                        <a:pt x="538920" y="742971"/>
                      </a:lnTo>
                      <a:lnTo>
                        <a:pt x="464344" y="735438"/>
                      </a:lnTo>
                      <a:lnTo>
                        <a:pt x="156836" y="789429"/>
                      </a:lnTo>
                      <a:lnTo>
                        <a:pt x="114300" y="706863"/>
                      </a:lnTo>
                      <a:lnTo>
                        <a:pt x="88900" y="646538"/>
                      </a:lnTo>
                      <a:lnTo>
                        <a:pt x="69852" y="586213"/>
                      </a:lnTo>
                      <a:lnTo>
                        <a:pt x="9528" y="535413"/>
                      </a:lnTo>
                      <a:lnTo>
                        <a:pt x="0" y="497313"/>
                      </a:lnTo>
                      <a:lnTo>
                        <a:pt x="29748" y="437816"/>
                      </a:lnTo>
                      <a:lnTo>
                        <a:pt x="276224" y="440163"/>
                      </a:lnTo>
                      <a:lnTo>
                        <a:pt x="250032" y="378251"/>
                      </a:lnTo>
                      <a:lnTo>
                        <a:pt x="300040" y="316338"/>
                      </a:lnTo>
                      <a:lnTo>
                        <a:pt x="352424" y="168701"/>
                      </a:lnTo>
                      <a:lnTo>
                        <a:pt x="404816" y="113932"/>
                      </a:lnTo>
                      <a:lnTo>
                        <a:pt x="385764" y="44876"/>
                      </a:lnTo>
                      <a:lnTo>
                        <a:pt x="4123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A8C6CEA1-B2AA-48FF-B230-A7301E2F3E11}"/>
                    </a:ext>
                  </a:extLst>
                </p:cNvPr>
                <p:cNvSpPr/>
                <p:nvPr/>
              </p:nvSpPr>
              <p:spPr>
                <a:xfrm>
                  <a:off x="43414952" y="7265496"/>
                  <a:ext cx="471480" cy="837105"/>
                </a:xfrm>
                <a:custGeom>
                  <a:avLst/>
                  <a:gdLst>
                    <a:gd name="connsiteX0" fmla="*/ 260400 w 471480"/>
                    <a:gd name="connsiteY0" fmla="*/ 0 h 837105"/>
                    <a:gd name="connsiteX1" fmla="*/ 278604 w 471480"/>
                    <a:gd name="connsiteY1" fmla="*/ 2080 h 837105"/>
                    <a:gd name="connsiteX2" fmla="*/ 321468 w 471480"/>
                    <a:gd name="connsiteY2" fmla="*/ 37799 h 837105"/>
                    <a:gd name="connsiteX3" fmla="*/ 325020 w 471480"/>
                    <a:gd name="connsiteY3" fmla="*/ 37833 h 837105"/>
                    <a:gd name="connsiteX4" fmla="*/ 295272 w 471480"/>
                    <a:gd name="connsiteY4" fmla="*/ 97330 h 837105"/>
                    <a:gd name="connsiteX5" fmla="*/ 304800 w 471480"/>
                    <a:gd name="connsiteY5" fmla="*/ 135430 h 837105"/>
                    <a:gd name="connsiteX6" fmla="*/ 365124 w 471480"/>
                    <a:gd name="connsiteY6" fmla="*/ 186230 h 837105"/>
                    <a:gd name="connsiteX7" fmla="*/ 384172 w 471480"/>
                    <a:gd name="connsiteY7" fmla="*/ 246555 h 837105"/>
                    <a:gd name="connsiteX8" fmla="*/ 409572 w 471480"/>
                    <a:gd name="connsiteY8" fmla="*/ 306880 h 837105"/>
                    <a:gd name="connsiteX9" fmla="*/ 452108 w 471480"/>
                    <a:gd name="connsiteY9" fmla="*/ 389446 h 837105"/>
                    <a:gd name="connsiteX10" fmla="*/ 447672 w 471480"/>
                    <a:gd name="connsiteY10" fmla="*/ 390224 h 837105"/>
                    <a:gd name="connsiteX11" fmla="*/ 442912 w 471480"/>
                    <a:gd name="connsiteY11" fmla="*/ 514049 h 837105"/>
                    <a:gd name="connsiteX12" fmla="*/ 471480 w 471480"/>
                    <a:gd name="connsiteY12" fmla="*/ 527287 h 837105"/>
                    <a:gd name="connsiteX13" fmla="*/ 431800 w 471480"/>
                    <a:gd name="connsiteY13" fmla="*/ 573580 h 837105"/>
                    <a:gd name="connsiteX14" fmla="*/ 415924 w 471480"/>
                    <a:gd name="connsiteY14" fmla="*/ 678355 h 837105"/>
                    <a:gd name="connsiteX15" fmla="*/ 187324 w 471480"/>
                    <a:gd name="connsiteY15" fmla="*/ 770430 h 837105"/>
                    <a:gd name="connsiteX16" fmla="*/ 161924 w 471480"/>
                    <a:gd name="connsiteY16" fmla="*/ 837105 h 837105"/>
                    <a:gd name="connsiteX17" fmla="*/ 123824 w 471480"/>
                    <a:gd name="connsiteY17" fmla="*/ 821230 h 837105"/>
                    <a:gd name="connsiteX18" fmla="*/ 120648 w 471480"/>
                    <a:gd name="connsiteY18" fmla="*/ 738680 h 837105"/>
                    <a:gd name="connsiteX19" fmla="*/ 25400 w 471480"/>
                    <a:gd name="connsiteY19" fmla="*/ 729155 h 837105"/>
                    <a:gd name="connsiteX20" fmla="*/ 28572 w 471480"/>
                    <a:gd name="connsiteY20" fmla="*/ 621205 h 837105"/>
                    <a:gd name="connsiteX21" fmla="*/ 63496 w 471480"/>
                    <a:gd name="connsiteY21" fmla="*/ 545005 h 837105"/>
                    <a:gd name="connsiteX22" fmla="*/ 15872 w 471480"/>
                    <a:gd name="connsiteY22" fmla="*/ 465630 h 837105"/>
                    <a:gd name="connsiteX23" fmla="*/ 0 w 471480"/>
                    <a:gd name="connsiteY23" fmla="*/ 414830 h 837105"/>
                    <a:gd name="connsiteX24" fmla="*/ 50800 w 471480"/>
                    <a:gd name="connsiteY24" fmla="*/ 398955 h 837105"/>
                    <a:gd name="connsiteX25" fmla="*/ 120648 w 471480"/>
                    <a:gd name="connsiteY25" fmla="*/ 405305 h 837105"/>
                    <a:gd name="connsiteX26" fmla="*/ 130172 w 471480"/>
                    <a:gd name="connsiteY26" fmla="*/ 383080 h 837105"/>
                    <a:gd name="connsiteX27" fmla="*/ 101600 w 471480"/>
                    <a:gd name="connsiteY27" fmla="*/ 303705 h 837105"/>
                    <a:gd name="connsiteX28" fmla="*/ 139696 w 471480"/>
                    <a:gd name="connsiteY28" fmla="*/ 275130 h 837105"/>
                    <a:gd name="connsiteX29" fmla="*/ 238124 w 471480"/>
                    <a:gd name="connsiteY29" fmla="*/ 135430 h 837105"/>
                    <a:gd name="connsiteX30" fmla="*/ 225424 w 471480"/>
                    <a:gd name="connsiteY30" fmla="*/ 100505 h 837105"/>
                    <a:gd name="connsiteX31" fmla="*/ 254000 w 471480"/>
                    <a:gd name="connsiteY31" fmla="*/ 59230 h 837105"/>
                    <a:gd name="connsiteX32" fmla="*/ 260400 w 471480"/>
                    <a:gd name="connsiteY32" fmla="*/ 0 h 837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471480" h="837105">
                      <a:moveTo>
                        <a:pt x="260400" y="0"/>
                      </a:moveTo>
                      <a:lnTo>
                        <a:pt x="278604" y="2080"/>
                      </a:lnTo>
                      <a:lnTo>
                        <a:pt x="321468" y="37799"/>
                      </a:lnTo>
                      <a:lnTo>
                        <a:pt x="325020" y="37833"/>
                      </a:lnTo>
                      <a:lnTo>
                        <a:pt x="295272" y="97330"/>
                      </a:lnTo>
                      <a:lnTo>
                        <a:pt x="304800" y="135430"/>
                      </a:lnTo>
                      <a:lnTo>
                        <a:pt x="365124" y="186230"/>
                      </a:lnTo>
                      <a:lnTo>
                        <a:pt x="384172" y="246555"/>
                      </a:lnTo>
                      <a:lnTo>
                        <a:pt x="409572" y="306880"/>
                      </a:lnTo>
                      <a:lnTo>
                        <a:pt x="452108" y="389446"/>
                      </a:lnTo>
                      <a:lnTo>
                        <a:pt x="447672" y="390224"/>
                      </a:lnTo>
                      <a:lnTo>
                        <a:pt x="442912" y="514049"/>
                      </a:lnTo>
                      <a:lnTo>
                        <a:pt x="471480" y="527287"/>
                      </a:lnTo>
                      <a:lnTo>
                        <a:pt x="431800" y="573580"/>
                      </a:lnTo>
                      <a:lnTo>
                        <a:pt x="415924" y="678355"/>
                      </a:lnTo>
                      <a:lnTo>
                        <a:pt x="187324" y="770430"/>
                      </a:lnTo>
                      <a:lnTo>
                        <a:pt x="161924" y="837105"/>
                      </a:lnTo>
                      <a:lnTo>
                        <a:pt x="123824" y="821230"/>
                      </a:lnTo>
                      <a:lnTo>
                        <a:pt x="120648" y="738680"/>
                      </a:lnTo>
                      <a:lnTo>
                        <a:pt x="25400" y="729155"/>
                      </a:lnTo>
                      <a:cubicBezTo>
                        <a:pt x="26456" y="693172"/>
                        <a:pt x="27516" y="657188"/>
                        <a:pt x="28572" y="621205"/>
                      </a:cubicBezTo>
                      <a:lnTo>
                        <a:pt x="63496" y="545005"/>
                      </a:lnTo>
                      <a:lnTo>
                        <a:pt x="15872" y="465630"/>
                      </a:lnTo>
                      <a:lnTo>
                        <a:pt x="0" y="414830"/>
                      </a:lnTo>
                      <a:lnTo>
                        <a:pt x="50800" y="398955"/>
                      </a:lnTo>
                      <a:lnTo>
                        <a:pt x="120648" y="405305"/>
                      </a:lnTo>
                      <a:lnTo>
                        <a:pt x="130172" y="383080"/>
                      </a:lnTo>
                      <a:lnTo>
                        <a:pt x="101600" y="303705"/>
                      </a:lnTo>
                      <a:lnTo>
                        <a:pt x="139696" y="275130"/>
                      </a:lnTo>
                      <a:lnTo>
                        <a:pt x="238124" y="135430"/>
                      </a:lnTo>
                      <a:lnTo>
                        <a:pt x="225424" y="100505"/>
                      </a:lnTo>
                      <a:lnTo>
                        <a:pt x="254000" y="59230"/>
                      </a:lnTo>
                      <a:lnTo>
                        <a:pt x="2604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147E7659-510A-4D93-B845-193E791980AF}"/>
                    </a:ext>
                  </a:extLst>
                </p:cNvPr>
                <p:cNvSpPr/>
                <p:nvPr/>
              </p:nvSpPr>
              <p:spPr>
                <a:xfrm>
                  <a:off x="43175260" y="7206582"/>
                  <a:ext cx="500092" cy="553118"/>
                </a:xfrm>
                <a:custGeom>
                  <a:avLst/>
                  <a:gdLst>
                    <a:gd name="connsiteX0" fmla="*/ 262400 w 500092"/>
                    <a:gd name="connsiteY0" fmla="*/ 0 h 553118"/>
                    <a:gd name="connsiteX1" fmla="*/ 271440 w 500092"/>
                    <a:gd name="connsiteY1" fmla="*/ 7018 h 553118"/>
                    <a:gd name="connsiteX2" fmla="*/ 293664 w 500092"/>
                    <a:gd name="connsiteY2" fmla="*/ 32418 h 553118"/>
                    <a:gd name="connsiteX3" fmla="*/ 344464 w 500092"/>
                    <a:gd name="connsiteY3" fmla="*/ 38768 h 553118"/>
                    <a:gd name="connsiteX4" fmla="*/ 364568 w 500092"/>
                    <a:gd name="connsiteY4" fmla="*/ 31142 h 553118"/>
                    <a:gd name="connsiteX5" fmla="*/ 351608 w 500092"/>
                    <a:gd name="connsiteY5" fmla="*/ 41943 h 553118"/>
                    <a:gd name="connsiteX6" fmla="*/ 500092 w 500092"/>
                    <a:gd name="connsiteY6" fmla="*/ 58913 h 553118"/>
                    <a:gd name="connsiteX7" fmla="*/ 493692 w 500092"/>
                    <a:gd name="connsiteY7" fmla="*/ 118143 h 553118"/>
                    <a:gd name="connsiteX8" fmla="*/ 465116 w 500092"/>
                    <a:gd name="connsiteY8" fmla="*/ 159418 h 553118"/>
                    <a:gd name="connsiteX9" fmla="*/ 477816 w 500092"/>
                    <a:gd name="connsiteY9" fmla="*/ 194343 h 553118"/>
                    <a:gd name="connsiteX10" fmla="*/ 379388 w 500092"/>
                    <a:gd name="connsiteY10" fmla="*/ 334043 h 553118"/>
                    <a:gd name="connsiteX11" fmla="*/ 341292 w 500092"/>
                    <a:gd name="connsiteY11" fmla="*/ 362618 h 553118"/>
                    <a:gd name="connsiteX12" fmla="*/ 369864 w 500092"/>
                    <a:gd name="connsiteY12" fmla="*/ 441993 h 553118"/>
                    <a:gd name="connsiteX13" fmla="*/ 360340 w 500092"/>
                    <a:gd name="connsiteY13" fmla="*/ 464218 h 553118"/>
                    <a:gd name="connsiteX14" fmla="*/ 290492 w 500092"/>
                    <a:gd name="connsiteY14" fmla="*/ 457868 h 553118"/>
                    <a:gd name="connsiteX15" fmla="*/ 245604 w 500092"/>
                    <a:gd name="connsiteY15" fmla="*/ 471896 h 553118"/>
                    <a:gd name="connsiteX16" fmla="*/ 242864 w 500092"/>
                    <a:gd name="connsiteY16" fmla="*/ 470568 h 553118"/>
                    <a:gd name="connsiteX17" fmla="*/ 241688 w 500092"/>
                    <a:gd name="connsiteY17" fmla="*/ 473120 h 553118"/>
                    <a:gd name="connsiteX18" fmla="*/ 239692 w 500092"/>
                    <a:gd name="connsiteY18" fmla="*/ 473743 h 553118"/>
                    <a:gd name="connsiteX19" fmla="*/ 240380 w 500092"/>
                    <a:gd name="connsiteY19" fmla="*/ 475948 h 553118"/>
                    <a:gd name="connsiteX20" fmla="*/ 204764 w 500092"/>
                    <a:gd name="connsiteY20" fmla="*/ 553118 h 553118"/>
                    <a:gd name="connsiteX21" fmla="*/ 134916 w 500092"/>
                    <a:gd name="connsiteY21" fmla="*/ 521368 h 553118"/>
                    <a:gd name="connsiteX22" fmla="*/ 74252 w 500092"/>
                    <a:gd name="connsiteY22" fmla="*/ 521368 h 553118"/>
                    <a:gd name="connsiteX23" fmla="*/ 83480 w 500092"/>
                    <a:gd name="connsiteY23" fmla="*/ 207678 h 553118"/>
                    <a:gd name="connsiteX24" fmla="*/ 0 w 500092"/>
                    <a:gd name="connsiteY24" fmla="*/ 101430 h 553118"/>
                    <a:gd name="connsiteX25" fmla="*/ 173016 w 500092"/>
                    <a:gd name="connsiteY25" fmla="*/ 83218 h 553118"/>
                    <a:gd name="connsiteX26" fmla="*/ 262400 w 500092"/>
                    <a:gd name="connsiteY26" fmla="*/ 0 h 553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00092" h="553118">
                      <a:moveTo>
                        <a:pt x="262400" y="0"/>
                      </a:moveTo>
                      <a:lnTo>
                        <a:pt x="271440" y="7018"/>
                      </a:lnTo>
                      <a:lnTo>
                        <a:pt x="293664" y="32418"/>
                      </a:lnTo>
                      <a:lnTo>
                        <a:pt x="344464" y="38768"/>
                      </a:lnTo>
                      <a:lnTo>
                        <a:pt x="364568" y="31142"/>
                      </a:lnTo>
                      <a:lnTo>
                        <a:pt x="351608" y="41943"/>
                      </a:lnTo>
                      <a:lnTo>
                        <a:pt x="500092" y="58913"/>
                      </a:lnTo>
                      <a:lnTo>
                        <a:pt x="493692" y="118143"/>
                      </a:lnTo>
                      <a:lnTo>
                        <a:pt x="465116" y="159418"/>
                      </a:lnTo>
                      <a:lnTo>
                        <a:pt x="477816" y="194343"/>
                      </a:lnTo>
                      <a:lnTo>
                        <a:pt x="379388" y="334043"/>
                      </a:lnTo>
                      <a:lnTo>
                        <a:pt x="341292" y="362618"/>
                      </a:lnTo>
                      <a:lnTo>
                        <a:pt x="369864" y="441993"/>
                      </a:lnTo>
                      <a:lnTo>
                        <a:pt x="360340" y="464218"/>
                      </a:lnTo>
                      <a:lnTo>
                        <a:pt x="290492" y="457868"/>
                      </a:lnTo>
                      <a:lnTo>
                        <a:pt x="245604" y="471896"/>
                      </a:lnTo>
                      <a:lnTo>
                        <a:pt x="242864" y="470568"/>
                      </a:lnTo>
                      <a:lnTo>
                        <a:pt x="241688" y="473120"/>
                      </a:lnTo>
                      <a:lnTo>
                        <a:pt x="239692" y="473743"/>
                      </a:lnTo>
                      <a:lnTo>
                        <a:pt x="240380" y="475948"/>
                      </a:lnTo>
                      <a:lnTo>
                        <a:pt x="204764" y="553118"/>
                      </a:lnTo>
                      <a:lnTo>
                        <a:pt x="134916" y="521368"/>
                      </a:lnTo>
                      <a:lnTo>
                        <a:pt x="74252" y="521368"/>
                      </a:lnTo>
                      <a:lnTo>
                        <a:pt x="83480" y="207678"/>
                      </a:lnTo>
                      <a:lnTo>
                        <a:pt x="0" y="101430"/>
                      </a:lnTo>
                      <a:lnTo>
                        <a:pt x="173016" y="83218"/>
                      </a:lnTo>
                      <a:lnTo>
                        <a:pt x="2624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7D3A176F-815D-44B5-ADF4-187BCFE0E80E}"/>
                    </a:ext>
                  </a:extLst>
                </p:cNvPr>
                <p:cNvSpPr/>
                <p:nvPr/>
              </p:nvSpPr>
              <p:spPr>
                <a:xfrm>
                  <a:off x="43416948" y="7677150"/>
                  <a:ext cx="3916" cy="2552"/>
                </a:xfrm>
                <a:custGeom>
                  <a:avLst/>
                  <a:gdLst>
                    <a:gd name="connsiteX0" fmla="*/ 1176 w 3916"/>
                    <a:gd name="connsiteY0" fmla="*/ 0 h 2552"/>
                    <a:gd name="connsiteX1" fmla="*/ 3916 w 3916"/>
                    <a:gd name="connsiteY1" fmla="*/ 1328 h 2552"/>
                    <a:gd name="connsiteX2" fmla="*/ 0 w 3916"/>
                    <a:gd name="connsiteY2" fmla="*/ 2552 h 2552"/>
                    <a:gd name="connsiteX3" fmla="*/ 1176 w 3916"/>
                    <a:gd name="connsiteY3" fmla="*/ 0 h 2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16" h="2552">
                      <a:moveTo>
                        <a:pt x="1176" y="0"/>
                      </a:moveTo>
                      <a:lnTo>
                        <a:pt x="3916" y="1328"/>
                      </a:lnTo>
                      <a:lnTo>
                        <a:pt x="0" y="2552"/>
                      </a:lnTo>
                      <a:lnTo>
                        <a:pt x="11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CC197571-B439-4729-94C5-259593EF9D8E}"/>
                    </a:ext>
                  </a:extLst>
                </p:cNvPr>
                <p:cNvSpPr/>
                <p:nvPr/>
              </p:nvSpPr>
              <p:spPr>
                <a:xfrm>
                  <a:off x="43414952" y="7679702"/>
                  <a:ext cx="1996" cy="2828"/>
                </a:xfrm>
                <a:custGeom>
                  <a:avLst/>
                  <a:gdLst>
                    <a:gd name="connsiteX0" fmla="*/ 1996 w 1996"/>
                    <a:gd name="connsiteY0" fmla="*/ 0 h 2828"/>
                    <a:gd name="connsiteX1" fmla="*/ 688 w 1996"/>
                    <a:gd name="connsiteY1" fmla="*/ 2828 h 2828"/>
                    <a:gd name="connsiteX2" fmla="*/ 0 w 1996"/>
                    <a:gd name="connsiteY2" fmla="*/ 623 h 2828"/>
                    <a:gd name="connsiteX3" fmla="*/ 1996 w 1996"/>
                    <a:gd name="connsiteY3" fmla="*/ 0 h 2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96" h="2828">
                      <a:moveTo>
                        <a:pt x="1996" y="0"/>
                      </a:moveTo>
                      <a:lnTo>
                        <a:pt x="688" y="2828"/>
                      </a:lnTo>
                      <a:lnTo>
                        <a:pt x="0" y="623"/>
                      </a:lnTo>
                      <a:lnTo>
                        <a:pt x="19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BC41A580-C815-4CC2-9C19-565CA828E297}"/>
                    </a:ext>
                  </a:extLst>
                </p:cNvPr>
                <p:cNvSpPr/>
                <p:nvPr/>
              </p:nvSpPr>
              <p:spPr>
                <a:xfrm>
                  <a:off x="43888024" y="7868605"/>
                  <a:ext cx="1387464" cy="1459072"/>
                </a:xfrm>
                <a:custGeom>
                  <a:avLst/>
                  <a:gdLst>
                    <a:gd name="connsiteX0" fmla="*/ 83672 w 1387464"/>
                    <a:gd name="connsiteY0" fmla="*/ 0 h 1459072"/>
                    <a:gd name="connsiteX1" fmla="*/ 207964 w 1387464"/>
                    <a:gd name="connsiteY1" fmla="*/ 27620 h 1459072"/>
                    <a:gd name="connsiteX2" fmla="*/ 250824 w 1387464"/>
                    <a:gd name="connsiteY2" fmla="*/ 68101 h 1459072"/>
                    <a:gd name="connsiteX3" fmla="*/ 409176 w 1387464"/>
                    <a:gd name="connsiteY3" fmla="*/ 72268 h 1459072"/>
                    <a:gd name="connsiteX4" fmla="*/ 422276 w 1387464"/>
                    <a:gd name="connsiteY4" fmla="*/ 162875 h 1459072"/>
                    <a:gd name="connsiteX5" fmla="*/ 521336 w 1387464"/>
                    <a:gd name="connsiteY5" fmla="*/ 482915 h 1459072"/>
                    <a:gd name="connsiteX6" fmla="*/ 650876 w 1387464"/>
                    <a:gd name="connsiteY6" fmla="*/ 566735 h 1459072"/>
                    <a:gd name="connsiteX7" fmla="*/ 879476 w 1387464"/>
                    <a:gd name="connsiteY7" fmla="*/ 505775 h 1459072"/>
                    <a:gd name="connsiteX8" fmla="*/ 1054736 w 1387464"/>
                    <a:gd name="connsiteY8" fmla="*/ 284795 h 1459072"/>
                    <a:gd name="connsiteX9" fmla="*/ 1054736 w 1387464"/>
                    <a:gd name="connsiteY9" fmla="*/ 268370 h 1459072"/>
                    <a:gd name="connsiteX10" fmla="*/ 1110456 w 1387464"/>
                    <a:gd name="connsiteY10" fmla="*/ 280033 h 1459072"/>
                    <a:gd name="connsiteX11" fmla="*/ 1122364 w 1387464"/>
                    <a:gd name="connsiteY11" fmla="*/ 370520 h 1459072"/>
                    <a:gd name="connsiteX12" fmla="*/ 1265240 w 1387464"/>
                    <a:gd name="connsiteY12" fmla="*/ 506251 h 1459072"/>
                    <a:gd name="connsiteX13" fmla="*/ 1308100 w 1387464"/>
                    <a:gd name="connsiteY13" fmla="*/ 508633 h 1459072"/>
                    <a:gd name="connsiteX14" fmla="*/ 1312864 w 1387464"/>
                    <a:gd name="connsiteY14" fmla="*/ 570545 h 1459072"/>
                    <a:gd name="connsiteX15" fmla="*/ 1303340 w 1387464"/>
                    <a:gd name="connsiteY15" fmla="*/ 603883 h 1459072"/>
                    <a:gd name="connsiteX16" fmla="*/ 1376608 w 1387464"/>
                    <a:gd name="connsiteY16" fmla="*/ 653340 h 1459072"/>
                    <a:gd name="connsiteX17" fmla="*/ 1374776 w 1387464"/>
                    <a:gd name="connsiteY17" fmla="*/ 675320 h 1459072"/>
                    <a:gd name="connsiteX18" fmla="*/ 1362076 w 1387464"/>
                    <a:gd name="connsiteY18" fmla="*/ 722945 h 1459072"/>
                    <a:gd name="connsiteX19" fmla="*/ 1308100 w 1387464"/>
                    <a:gd name="connsiteY19" fmla="*/ 773745 h 1459072"/>
                    <a:gd name="connsiteX20" fmla="*/ 1308100 w 1387464"/>
                    <a:gd name="connsiteY20" fmla="*/ 808670 h 1459072"/>
                    <a:gd name="connsiteX21" fmla="*/ 1260476 w 1387464"/>
                    <a:gd name="connsiteY21" fmla="*/ 853120 h 1459072"/>
                    <a:gd name="connsiteX22" fmla="*/ 1158876 w 1387464"/>
                    <a:gd name="connsiteY22" fmla="*/ 853120 h 1459072"/>
                    <a:gd name="connsiteX23" fmla="*/ 1149352 w 1387464"/>
                    <a:gd name="connsiteY23" fmla="*/ 951545 h 1459072"/>
                    <a:gd name="connsiteX24" fmla="*/ 1260476 w 1387464"/>
                    <a:gd name="connsiteY24" fmla="*/ 1002345 h 1459072"/>
                    <a:gd name="connsiteX25" fmla="*/ 1292224 w 1387464"/>
                    <a:gd name="connsiteY25" fmla="*/ 1008695 h 1459072"/>
                    <a:gd name="connsiteX26" fmla="*/ 1387464 w 1387464"/>
                    <a:gd name="connsiteY26" fmla="*/ 1089995 h 1459072"/>
                    <a:gd name="connsiteX27" fmla="*/ 1339852 w 1387464"/>
                    <a:gd name="connsiteY27" fmla="*/ 1164270 h 1459072"/>
                    <a:gd name="connsiteX28" fmla="*/ 1333500 w 1387464"/>
                    <a:gd name="connsiteY28" fmla="*/ 1265870 h 1459072"/>
                    <a:gd name="connsiteX29" fmla="*/ 1257300 w 1387464"/>
                    <a:gd name="connsiteY29" fmla="*/ 1303970 h 1459072"/>
                    <a:gd name="connsiteX30" fmla="*/ 1165224 w 1387464"/>
                    <a:gd name="connsiteY30" fmla="*/ 1265870 h 1459072"/>
                    <a:gd name="connsiteX31" fmla="*/ 1089024 w 1387464"/>
                    <a:gd name="connsiteY31" fmla="*/ 1278570 h 1459072"/>
                    <a:gd name="connsiteX32" fmla="*/ 1076328 w 1387464"/>
                    <a:gd name="connsiteY32" fmla="*/ 1424620 h 1459072"/>
                    <a:gd name="connsiteX33" fmla="*/ 1019948 w 1387464"/>
                    <a:gd name="connsiteY33" fmla="*/ 1459072 h 1459072"/>
                    <a:gd name="connsiteX34" fmla="*/ 1019176 w 1387464"/>
                    <a:gd name="connsiteY34" fmla="*/ 1453195 h 1459072"/>
                    <a:gd name="connsiteX35" fmla="*/ 984252 w 1387464"/>
                    <a:gd name="connsiteY35" fmla="*/ 1456370 h 1459072"/>
                    <a:gd name="connsiteX36" fmla="*/ 978860 w 1387464"/>
                    <a:gd name="connsiteY36" fmla="*/ 1458958 h 1459072"/>
                    <a:gd name="connsiteX37" fmla="*/ 847728 w 1387464"/>
                    <a:gd name="connsiteY37" fmla="*/ 1294445 h 1459072"/>
                    <a:gd name="connsiteX38" fmla="*/ 768352 w 1387464"/>
                    <a:gd name="connsiteY38" fmla="*/ 1291270 h 1459072"/>
                    <a:gd name="connsiteX39" fmla="*/ 733424 w 1387464"/>
                    <a:gd name="connsiteY39" fmla="*/ 1227770 h 1459072"/>
                    <a:gd name="connsiteX40" fmla="*/ 488952 w 1387464"/>
                    <a:gd name="connsiteY40" fmla="*/ 1256345 h 1459072"/>
                    <a:gd name="connsiteX41" fmla="*/ 415928 w 1387464"/>
                    <a:gd name="connsiteY41" fmla="*/ 1208720 h 1459072"/>
                    <a:gd name="connsiteX42" fmla="*/ 250824 w 1387464"/>
                    <a:gd name="connsiteY42" fmla="*/ 1126170 h 1459072"/>
                    <a:gd name="connsiteX43" fmla="*/ 53976 w 1387464"/>
                    <a:gd name="connsiteY43" fmla="*/ 1161095 h 1459072"/>
                    <a:gd name="connsiteX44" fmla="*/ 0 w 1387464"/>
                    <a:gd name="connsiteY44" fmla="*/ 1126170 h 1459072"/>
                    <a:gd name="connsiteX45" fmla="*/ 22224 w 1387464"/>
                    <a:gd name="connsiteY45" fmla="*/ 1056320 h 1459072"/>
                    <a:gd name="connsiteX46" fmla="*/ 6352 w 1387464"/>
                    <a:gd name="connsiteY46" fmla="*/ 954720 h 1459072"/>
                    <a:gd name="connsiteX47" fmla="*/ 31752 w 1387464"/>
                    <a:gd name="connsiteY47" fmla="*/ 919795 h 1459072"/>
                    <a:gd name="connsiteX48" fmla="*/ 158752 w 1387464"/>
                    <a:gd name="connsiteY48" fmla="*/ 834070 h 1459072"/>
                    <a:gd name="connsiteX49" fmla="*/ 158752 w 1387464"/>
                    <a:gd name="connsiteY49" fmla="*/ 805495 h 1459072"/>
                    <a:gd name="connsiteX50" fmla="*/ 155576 w 1387464"/>
                    <a:gd name="connsiteY50" fmla="*/ 761045 h 1459072"/>
                    <a:gd name="connsiteX51" fmla="*/ 155576 w 1387464"/>
                    <a:gd name="connsiteY51" fmla="*/ 532445 h 1459072"/>
                    <a:gd name="connsiteX52" fmla="*/ 209552 w 1387464"/>
                    <a:gd name="connsiteY52" fmla="*/ 443545 h 1459072"/>
                    <a:gd name="connsiteX53" fmla="*/ 190500 w 1387464"/>
                    <a:gd name="connsiteY53" fmla="*/ 335595 h 1459072"/>
                    <a:gd name="connsiteX54" fmla="*/ 139700 w 1387464"/>
                    <a:gd name="connsiteY54" fmla="*/ 307020 h 1459072"/>
                    <a:gd name="connsiteX55" fmla="*/ 152400 w 1387464"/>
                    <a:gd name="connsiteY55" fmla="*/ 237170 h 1459072"/>
                    <a:gd name="connsiteX56" fmla="*/ 171452 w 1387464"/>
                    <a:gd name="connsiteY56" fmla="*/ 135570 h 1459072"/>
                    <a:gd name="connsiteX57" fmla="*/ 117476 w 1387464"/>
                    <a:gd name="connsiteY57" fmla="*/ 103820 h 1459072"/>
                    <a:gd name="connsiteX58" fmla="*/ 83672 w 1387464"/>
                    <a:gd name="connsiteY58" fmla="*/ 0 h 1459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1387464" h="1459072">
                      <a:moveTo>
                        <a:pt x="83672" y="0"/>
                      </a:moveTo>
                      <a:lnTo>
                        <a:pt x="207964" y="27620"/>
                      </a:lnTo>
                      <a:lnTo>
                        <a:pt x="250824" y="68101"/>
                      </a:lnTo>
                      <a:lnTo>
                        <a:pt x="409176" y="72268"/>
                      </a:lnTo>
                      <a:lnTo>
                        <a:pt x="422276" y="162875"/>
                      </a:lnTo>
                      <a:lnTo>
                        <a:pt x="521336" y="482915"/>
                      </a:lnTo>
                      <a:lnTo>
                        <a:pt x="650876" y="566735"/>
                      </a:lnTo>
                      <a:lnTo>
                        <a:pt x="879476" y="505775"/>
                      </a:lnTo>
                      <a:lnTo>
                        <a:pt x="1054736" y="284795"/>
                      </a:lnTo>
                      <a:lnTo>
                        <a:pt x="1054736" y="268370"/>
                      </a:lnTo>
                      <a:lnTo>
                        <a:pt x="1110456" y="280033"/>
                      </a:lnTo>
                      <a:lnTo>
                        <a:pt x="1122364" y="370520"/>
                      </a:lnTo>
                      <a:lnTo>
                        <a:pt x="1265240" y="506251"/>
                      </a:lnTo>
                      <a:lnTo>
                        <a:pt x="1308100" y="508633"/>
                      </a:lnTo>
                      <a:lnTo>
                        <a:pt x="1312864" y="570545"/>
                      </a:lnTo>
                      <a:lnTo>
                        <a:pt x="1303340" y="603883"/>
                      </a:lnTo>
                      <a:lnTo>
                        <a:pt x="1376608" y="653340"/>
                      </a:lnTo>
                      <a:lnTo>
                        <a:pt x="1374776" y="675320"/>
                      </a:lnTo>
                      <a:lnTo>
                        <a:pt x="1362076" y="722945"/>
                      </a:lnTo>
                      <a:lnTo>
                        <a:pt x="1308100" y="773745"/>
                      </a:lnTo>
                      <a:lnTo>
                        <a:pt x="1308100" y="808670"/>
                      </a:lnTo>
                      <a:lnTo>
                        <a:pt x="1260476" y="853120"/>
                      </a:lnTo>
                      <a:lnTo>
                        <a:pt x="1158876" y="853120"/>
                      </a:lnTo>
                      <a:lnTo>
                        <a:pt x="1149352" y="951545"/>
                      </a:lnTo>
                      <a:lnTo>
                        <a:pt x="1260476" y="1002345"/>
                      </a:lnTo>
                      <a:lnTo>
                        <a:pt x="1292224" y="1008695"/>
                      </a:lnTo>
                      <a:lnTo>
                        <a:pt x="1387464" y="1089995"/>
                      </a:lnTo>
                      <a:lnTo>
                        <a:pt x="1339852" y="1164270"/>
                      </a:lnTo>
                      <a:lnTo>
                        <a:pt x="1333500" y="1265870"/>
                      </a:lnTo>
                      <a:lnTo>
                        <a:pt x="1257300" y="1303970"/>
                      </a:lnTo>
                      <a:lnTo>
                        <a:pt x="1165224" y="1265870"/>
                      </a:lnTo>
                      <a:lnTo>
                        <a:pt x="1089024" y="1278570"/>
                      </a:lnTo>
                      <a:lnTo>
                        <a:pt x="1076328" y="1424620"/>
                      </a:lnTo>
                      <a:lnTo>
                        <a:pt x="1019948" y="1459072"/>
                      </a:lnTo>
                      <a:lnTo>
                        <a:pt x="1019176" y="1453195"/>
                      </a:lnTo>
                      <a:lnTo>
                        <a:pt x="984252" y="1456370"/>
                      </a:lnTo>
                      <a:lnTo>
                        <a:pt x="978860" y="1458958"/>
                      </a:lnTo>
                      <a:lnTo>
                        <a:pt x="847728" y="1294445"/>
                      </a:lnTo>
                      <a:lnTo>
                        <a:pt x="768352" y="1291270"/>
                      </a:lnTo>
                      <a:lnTo>
                        <a:pt x="733424" y="1227770"/>
                      </a:lnTo>
                      <a:lnTo>
                        <a:pt x="488952" y="1256345"/>
                      </a:lnTo>
                      <a:lnTo>
                        <a:pt x="415928" y="1208720"/>
                      </a:lnTo>
                      <a:lnTo>
                        <a:pt x="250824" y="1126170"/>
                      </a:lnTo>
                      <a:lnTo>
                        <a:pt x="53976" y="1161095"/>
                      </a:lnTo>
                      <a:lnTo>
                        <a:pt x="0" y="1126170"/>
                      </a:lnTo>
                      <a:lnTo>
                        <a:pt x="22224" y="1056320"/>
                      </a:lnTo>
                      <a:lnTo>
                        <a:pt x="6352" y="954720"/>
                      </a:lnTo>
                      <a:lnTo>
                        <a:pt x="31752" y="919795"/>
                      </a:lnTo>
                      <a:lnTo>
                        <a:pt x="158752" y="834070"/>
                      </a:lnTo>
                      <a:lnTo>
                        <a:pt x="158752" y="805495"/>
                      </a:lnTo>
                      <a:lnTo>
                        <a:pt x="155576" y="761045"/>
                      </a:lnTo>
                      <a:lnTo>
                        <a:pt x="155576" y="532445"/>
                      </a:lnTo>
                      <a:lnTo>
                        <a:pt x="209552" y="443545"/>
                      </a:lnTo>
                      <a:lnTo>
                        <a:pt x="190500" y="335595"/>
                      </a:lnTo>
                      <a:lnTo>
                        <a:pt x="139700" y="307020"/>
                      </a:lnTo>
                      <a:lnTo>
                        <a:pt x="152400" y="237170"/>
                      </a:lnTo>
                      <a:lnTo>
                        <a:pt x="171452" y="135570"/>
                      </a:lnTo>
                      <a:lnTo>
                        <a:pt x="117476" y="103820"/>
                      </a:lnTo>
                      <a:lnTo>
                        <a:pt x="836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D6E133B4-32B5-4746-B95C-F1C1C5B51E2C}"/>
                    </a:ext>
                  </a:extLst>
                </p:cNvPr>
                <p:cNvSpPr/>
                <p:nvPr/>
              </p:nvSpPr>
              <p:spPr>
                <a:xfrm>
                  <a:off x="43064608" y="7682530"/>
                  <a:ext cx="550368" cy="1030422"/>
                </a:xfrm>
                <a:custGeom>
                  <a:avLst/>
                  <a:gdLst>
                    <a:gd name="connsiteX0" fmla="*/ 351032 w 550368"/>
                    <a:gd name="connsiteY0" fmla="*/ 0 h 1030422"/>
                    <a:gd name="connsiteX1" fmla="*/ 366216 w 550368"/>
                    <a:gd name="connsiteY1" fmla="*/ 48595 h 1030422"/>
                    <a:gd name="connsiteX2" fmla="*/ 413840 w 550368"/>
                    <a:gd name="connsiteY2" fmla="*/ 127970 h 1030422"/>
                    <a:gd name="connsiteX3" fmla="*/ 378916 w 550368"/>
                    <a:gd name="connsiteY3" fmla="*/ 204170 h 1030422"/>
                    <a:gd name="connsiteX4" fmla="*/ 375744 w 550368"/>
                    <a:gd name="connsiteY4" fmla="*/ 312120 h 1030422"/>
                    <a:gd name="connsiteX5" fmla="*/ 470992 w 550368"/>
                    <a:gd name="connsiteY5" fmla="*/ 321645 h 1030422"/>
                    <a:gd name="connsiteX6" fmla="*/ 474168 w 550368"/>
                    <a:gd name="connsiteY6" fmla="*/ 404195 h 1030422"/>
                    <a:gd name="connsiteX7" fmla="*/ 509848 w 550368"/>
                    <a:gd name="connsiteY7" fmla="*/ 419061 h 1030422"/>
                    <a:gd name="connsiteX8" fmla="*/ 515440 w 550368"/>
                    <a:gd name="connsiteY8" fmla="*/ 505795 h 1030422"/>
                    <a:gd name="connsiteX9" fmla="*/ 499568 w 550368"/>
                    <a:gd name="connsiteY9" fmla="*/ 537545 h 1030422"/>
                    <a:gd name="connsiteX10" fmla="*/ 455116 w 550368"/>
                    <a:gd name="connsiteY10" fmla="*/ 537545 h 1030422"/>
                    <a:gd name="connsiteX11" fmla="*/ 429716 w 550368"/>
                    <a:gd name="connsiteY11" fmla="*/ 632795 h 1030422"/>
                    <a:gd name="connsiteX12" fmla="*/ 464640 w 550368"/>
                    <a:gd name="connsiteY12" fmla="*/ 693120 h 1030422"/>
                    <a:gd name="connsiteX13" fmla="*/ 493216 w 550368"/>
                    <a:gd name="connsiteY13" fmla="*/ 762970 h 1030422"/>
                    <a:gd name="connsiteX14" fmla="*/ 518616 w 550368"/>
                    <a:gd name="connsiteY14" fmla="*/ 820120 h 1030422"/>
                    <a:gd name="connsiteX15" fmla="*/ 550368 w 550368"/>
                    <a:gd name="connsiteY15" fmla="*/ 861395 h 1030422"/>
                    <a:gd name="connsiteX16" fmla="*/ 550368 w 550368"/>
                    <a:gd name="connsiteY16" fmla="*/ 912592 h 1030422"/>
                    <a:gd name="connsiteX17" fmla="*/ 505916 w 550368"/>
                    <a:gd name="connsiteY17" fmla="*/ 915370 h 1030422"/>
                    <a:gd name="connsiteX18" fmla="*/ 483692 w 550368"/>
                    <a:gd name="connsiteY18" fmla="*/ 969345 h 1030422"/>
                    <a:gd name="connsiteX19" fmla="*/ 451944 w 550368"/>
                    <a:gd name="connsiteY19" fmla="*/ 972520 h 1030422"/>
                    <a:gd name="connsiteX20" fmla="*/ 397968 w 550368"/>
                    <a:gd name="connsiteY20" fmla="*/ 912195 h 1030422"/>
                    <a:gd name="connsiteX21" fmla="*/ 331292 w 550368"/>
                    <a:gd name="connsiteY21" fmla="*/ 943945 h 1030422"/>
                    <a:gd name="connsiteX22" fmla="*/ 350344 w 550368"/>
                    <a:gd name="connsiteY22" fmla="*/ 975695 h 1030422"/>
                    <a:gd name="connsiteX23" fmla="*/ 239216 w 550368"/>
                    <a:gd name="connsiteY23" fmla="*/ 1016970 h 1030422"/>
                    <a:gd name="connsiteX24" fmla="*/ 239924 w 550368"/>
                    <a:gd name="connsiteY24" fmla="*/ 1030422 h 1030422"/>
                    <a:gd name="connsiteX25" fmla="*/ 200932 w 550368"/>
                    <a:gd name="connsiteY25" fmla="*/ 1027031 h 1030422"/>
                    <a:gd name="connsiteX26" fmla="*/ 182068 w 550368"/>
                    <a:gd name="connsiteY26" fmla="*/ 1001095 h 1030422"/>
                    <a:gd name="connsiteX27" fmla="*/ 128092 w 550368"/>
                    <a:gd name="connsiteY27" fmla="*/ 985220 h 1030422"/>
                    <a:gd name="connsiteX28" fmla="*/ 74116 w 550368"/>
                    <a:gd name="connsiteY28" fmla="*/ 909020 h 1030422"/>
                    <a:gd name="connsiteX29" fmla="*/ 39192 w 550368"/>
                    <a:gd name="connsiteY29" fmla="*/ 864570 h 1030422"/>
                    <a:gd name="connsiteX30" fmla="*/ 0 w 550368"/>
                    <a:gd name="connsiteY30" fmla="*/ 858613 h 1030422"/>
                    <a:gd name="connsiteX31" fmla="*/ 3632 w 550368"/>
                    <a:gd name="connsiteY31" fmla="*/ 851870 h 1030422"/>
                    <a:gd name="connsiteX32" fmla="*/ 178892 w 550368"/>
                    <a:gd name="connsiteY32" fmla="*/ 249890 h 1030422"/>
                    <a:gd name="connsiteX33" fmla="*/ 184904 w 550368"/>
                    <a:gd name="connsiteY33" fmla="*/ 45420 h 1030422"/>
                    <a:gd name="connsiteX34" fmla="*/ 245568 w 550368"/>
                    <a:gd name="connsiteY34" fmla="*/ 45420 h 1030422"/>
                    <a:gd name="connsiteX35" fmla="*/ 315416 w 550368"/>
                    <a:gd name="connsiteY35" fmla="*/ 77170 h 1030422"/>
                    <a:gd name="connsiteX36" fmla="*/ 351032 w 550368"/>
                    <a:gd name="connsiteY36" fmla="*/ 0 h 1030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550368" h="1030422">
                      <a:moveTo>
                        <a:pt x="351032" y="0"/>
                      </a:moveTo>
                      <a:lnTo>
                        <a:pt x="366216" y="48595"/>
                      </a:lnTo>
                      <a:lnTo>
                        <a:pt x="413840" y="127970"/>
                      </a:lnTo>
                      <a:lnTo>
                        <a:pt x="378916" y="204170"/>
                      </a:lnTo>
                      <a:cubicBezTo>
                        <a:pt x="377860" y="240153"/>
                        <a:pt x="376800" y="276137"/>
                        <a:pt x="375744" y="312120"/>
                      </a:cubicBezTo>
                      <a:lnTo>
                        <a:pt x="470992" y="321645"/>
                      </a:lnTo>
                      <a:lnTo>
                        <a:pt x="474168" y="404195"/>
                      </a:lnTo>
                      <a:lnTo>
                        <a:pt x="509848" y="419061"/>
                      </a:lnTo>
                      <a:lnTo>
                        <a:pt x="515440" y="505795"/>
                      </a:lnTo>
                      <a:lnTo>
                        <a:pt x="499568" y="537545"/>
                      </a:lnTo>
                      <a:lnTo>
                        <a:pt x="455116" y="537545"/>
                      </a:lnTo>
                      <a:lnTo>
                        <a:pt x="429716" y="632795"/>
                      </a:lnTo>
                      <a:lnTo>
                        <a:pt x="464640" y="693120"/>
                      </a:lnTo>
                      <a:lnTo>
                        <a:pt x="493216" y="762970"/>
                      </a:lnTo>
                      <a:lnTo>
                        <a:pt x="518616" y="820120"/>
                      </a:lnTo>
                      <a:lnTo>
                        <a:pt x="550368" y="861395"/>
                      </a:lnTo>
                      <a:lnTo>
                        <a:pt x="550368" y="912592"/>
                      </a:lnTo>
                      <a:lnTo>
                        <a:pt x="505916" y="915370"/>
                      </a:lnTo>
                      <a:lnTo>
                        <a:pt x="483692" y="969345"/>
                      </a:lnTo>
                      <a:lnTo>
                        <a:pt x="451944" y="972520"/>
                      </a:lnTo>
                      <a:lnTo>
                        <a:pt x="397968" y="912195"/>
                      </a:lnTo>
                      <a:lnTo>
                        <a:pt x="331292" y="943945"/>
                      </a:lnTo>
                      <a:lnTo>
                        <a:pt x="350344" y="975695"/>
                      </a:lnTo>
                      <a:lnTo>
                        <a:pt x="239216" y="1016970"/>
                      </a:lnTo>
                      <a:lnTo>
                        <a:pt x="239924" y="1030422"/>
                      </a:lnTo>
                      <a:lnTo>
                        <a:pt x="200932" y="1027031"/>
                      </a:lnTo>
                      <a:lnTo>
                        <a:pt x="182068" y="1001095"/>
                      </a:lnTo>
                      <a:lnTo>
                        <a:pt x="128092" y="985220"/>
                      </a:lnTo>
                      <a:lnTo>
                        <a:pt x="74116" y="909020"/>
                      </a:lnTo>
                      <a:lnTo>
                        <a:pt x="39192" y="864570"/>
                      </a:lnTo>
                      <a:lnTo>
                        <a:pt x="0" y="858613"/>
                      </a:lnTo>
                      <a:lnTo>
                        <a:pt x="3632" y="851870"/>
                      </a:lnTo>
                      <a:lnTo>
                        <a:pt x="178892" y="249890"/>
                      </a:lnTo>
                      <a:lnTo>
                        <a:pt x="184904" y="45420"/>
                      </a:lnTo>
                      <a:lnTo>
                        <a:pt x="245568" y="45420"/>
                      </a:lnTo>
                      <a:lnTo>
                        <a:pt x="315416" y="77170"/>
                      </a:lnTo>
                      <a:lnTo>
                        <a:pt x="3510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FC975517-4F44-49EC-89E9-59C503FA6189}"/>
                    </a:ext>
                  </a:extLst>
                </p:cNvPr>
                <p:cNvSpPr/>
                <p:nvPr/>
              </p:nvSpPr>
              <p:spPr>
                <a:xfrm>
                  <a:off x="43494324" y="7792782"/>
                  <a:ext cx="603252" cy="1021354"/>
                </a:xfrm>
                <a:custGeom>
                  <a:avLst/>
                  <a:gdLst>
                    <a:gd name="connsiteX0" fmla="*/ 392108 w 603252"/>
                    <a:gd name="connsiteY0" fmla="*/ 0 h 1021354"/>
                    <a:gd name="connsiteX1" fmla="*/ 461172 w 603252"/>
                    <a:gd name="connsiteY1" fmla="*/ 32006 h 1021354"/>
                    <a:gd name="connsiteX2" fmla="*/ 473076 w 603252"/>
                    <a:gd name="connsiteY2" fmla="*/ 74868 h 1021354"/>
                    <a:gd name="connsiteX3" fmla="*/ 477372 w 603252"/>
                    <a:gd name="connsiteY3" fmla="*/ 75823 h 1021354"/>
                    <a:gd name="connsiteX4" fmla="*/ 511176 w 603252"/>
                    <a:gd name="connsiteY4" fmla="*/ 179643 h 1021354"/>
                    <a:gd name="connsiteX5" fmla="*/ 565152 w 603252"/>
                    <a:gd name="connsiteY5" fmla="*/ 211393 h 1021354"/>
                    <a:gd name="connsiteX6" fmla="*/ 546100 w 603252"/>
                    <a:gd name="connsiteY6" fmla="*/ 312993 h 1021354"/>
                    <a:gd name="connsiteX7" fmla="*/ 533400 w 603252"/>
                    <a:gd name="connsiteY7" fmla="*/ 382843 h 1021354"/>
                    <a:gd name="connsiteX8" fmla="*/ 584200 w 603252"/>
                    <a:gd name="connsiteY8" fmla="*/ 411418 h 1021354"/>
                    <a:gd name="connsiteX9" fmla="*/ 603252 w 603252"/>
                    <a:gd name="connsiteY9" fmla="*/ 519368 h 1021354"/>
                    <a:gd name="connsiteX10" fmla="*/ 549276 w 603252"/>
                    <a:gd name="connsiteY10" fmla="*/ 608268 h 1021354"/>
                    <a:gd name="connsiteX11" fmla="*/ 549276 w 603252"/>
                    <a:gd name="connsiteY11" fmla="*/ 836868 h 1021354"/>
                    <a:gd name="connsiteX12" fmla="*/ 552452 w 603252"/>
                    <a:gd name="connsiteY12" fmla="*/ 881318 h 1021354"/>
                    <a:gd name="connsiteX13" fmla="*/ 552452 w 603252"/>
                    <a:gd name="connsiteY13" fmla="*/ 909893 h 1021354"/>
                    <a:gd name="connsiteX14" fmla="*/ 425452 w 603252"/>
                    <a:gd name="connsiteY14" fmla="*/ 995618 h 1021354"/>
                    <a:gd name="connsiteX15" fmla="*/ 406736 w 603252"/>
                    <a:gd name="connsiteY15" fmla="*/ 1021354 h 1021354"/>
                    <a:gd name="connsiteX16" fmla="*/ 368300 w 603252"/>
                    <a:gd name="connsiteY16" fmla="*/ 982918 h 1021354"/>
                    <a:gd name="connsiteX17" fmla="*/ 358776 w 603252"/>
                    <a:gd name="connsiteY17" fmla="*/ 932118 h 1021354"/>
                    <a:gd name="connsiteX18" fmla="*/ 317500 w 603252"/>
                    <a:gd name="connsiteY18" fmla="*/ 928943 h 1021354"/>
                    <a:gd name="connsiteX19" fmla="*/ 241300 w 603252"/>
                    <a:gd name="connsiteY19" fmla="*/ 913068 h 1021354"/>
                    <a:gd name="connsiteX20" fmla="*/ 221164 w 603252"/>
                    <a:gd name="connsiteY20" fmla="*/ 916621 h 1021354"/>
                    <a:gd name="connsiteX21" fmla="*/ 139700 w 603252"/>
                    <a:gd name="connsiteY21" fmla="*/ 846393 h 1021354"/>
                    <a:gd name="connsiteX22" fmla="*/ 127000 w 603252"/>
                    <a:gd name="connsiteY22" fmla="*/ 801943 h 1021354"/>
                    <a:gd name="connsiteX23" fmla="*/ 120652 w 603252"/>
                    <a:gd name="connsiteY23" fmla="*/ 802340 h 1021354"/>
                    <a:gd name="connsiteX24" fmla="*/ 120652 w 603252"/>
                    <a:gd name="connsiteY24" fmla="*/ 751143 h 1021354"/>
                    <a:gd name="connsiteX25" fmla="*/ 88900 w 603252"/>
                    <a:gd name="connsiteY25" fmla="*/ 709868 h 1021354"/>
                    <a:gd name="connsiteX26" fmla="*/ 63500 w 603252"/>
                    <a:gd name="connsiteY26" fmla="*/ 652718 h 1021354"/>
                    <a:gd name="connsiteX27" fmla="*/ 34924 w 603252"/>
                    <a:gd name="connsiteY27" fmla="*/ 582868 h 1021354"/>
                    <a:gd name="connsiteX28" fmla="*/ 0 w 603252"/>
                    <a:gd name="connsiteY28" fmla="*/ 522543 h 1021354"/>
                    <a:gd name="connsiteX29" fmla="*/ 25400 w 603252"/>
                    <a:gd name="connsiteY29" fmla="*/ 427293 h 1021354"/>
                    <a:gd name="connsiteX30" fmla="*/ 69852 w 603252"/>
                    <a:gd name="connsiteY30" fmla="*/ 427293 h 1021354"/>
                    <a:gd name="connsiteX31" fmla="*/ 85724 w 603252"/>
                    <a:gd name="connsiteY31" fmla="*/ 395543 h 1021354"/>
                    <a:gd name="connsiteX32" fmla="*/ 80132 w 603252"/>
                    <a:gd name="connsiteY32" fmla="*/ 308809 h 1021354"/>
                    <a:gd name="connsiteX33" fmla="*/ 82552 w 603252"/>
                    <a:gd name="connsiteY33" fmla="*/ 309818 h 1021354"/>
                    <a:gd name="connsiteX34" fmla="*/ 107952 w 603252"/>
                    <a:gd name="connsiteY34" fmla="*/ 243143 h 1021354"/>
                    <a:gd name="connsiteX35" fmla="*/ 336552 w 603252"/>
                    <a:gd name="connsiteY35" fmla="*/ 151068 h 1021354"/>
                    <a:gd name="connsiteX36" fmla="*/ 352428 w 603252"/>
                    <a:gd name="connsiteY36" fmla="*/ 46293 h 1021354"/>
                    <a:gd name="connsiteX37" fmla="*/ 392108 w 603252"/>
                    <a:gd name="connsiteY37" fmla="*/ 0 h 1021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603252" h="1021354">
                      <a:moveTo>
                        <a:pt x="392108" y="0"/>
                      </a:moveTo>
                      <a:lnTo>
                        <a:pt x="461172" y="32006"/>
                      </a:lnTo>
                      <a:lnTo>
                        <a:pt x="473076" y="74868"/>
                      </a:lnTo>
                      <a:lnTo>
                        <a:pt x="477372" y="75823"/>
                      </a:lnTo>
                      <a:lnTo>
                        <a:pt x="511176" y="179643"/>
                      </a:lnTo>
                      <a:lnTo>
                        <a:pt x="565152" y="211393"/>
                      </a:lnTo>
                      <a:lnTo>
                        <a:pt x="546100" y="312993"/>
                      </a:lnTo>
                      <a:lnTo>
                        <a:pt x="533400" y="382843"/>
                      </a:lnTo>
                      <a:lnTo>
                        <a:pt x="584200" y="411418"/>
                      </a:lnTo>
                      <a:lnTo>
                        <a:pt x="603252" y="519368"/>
                      </a:lnTo>
                      <a:lnTo>
                        <a:pt x="549276" y="608268"/>
                      </a:lnTo>
                      <a:lnTo>
                        <a:pt x="549276" y="836868"/>
                      </a:lnTo>
                      <a:lnTo>
                        <a:pt x="552452" y="881318"/>
                      </a:lnTo>
                      <a:lnTo>
                        <a:pt x="552452" y="909893"/>
                      </a:lnTo>
                      <a:lnTo>
                        <a:pt x="425452" y="995618"/>
                      </a:lnTo>
                      <a:lnTo>
                        <a:pt x="406736" y="1021354"/>
                      </a:lnTo>
                      <a:lnTo>
                        <a:pt x="368300" y="982918"/>
                      </a:lnTo>
                      <a:lnTo>
                        <a:pt x="358776" y="932118"/>
                      </a:lnTo>
                      <a:lnTo>
                        <a:pt x="317500" y="928943"/>
                      </a:lnTo>
                      <a:lnTo>
                        <a:pt x="241300" y="913068"/>
                      </a:lnTo>
                      <a:lnTo>
                        <a:pt x="221164" y="916621"/>
                      </a:lnTo>
                      <a:lnTo>
                        <a:pt x="139700" y="846393"/>
                      </a:lnTo>
                      <a:lnTo>
                        <a:pt x="127000" y="801943"/>
                      </a:lnTo>
                      <a:lnTo>
                        <a:pt x="120652" y="802340"/>
                      </a:lnTo>
                      <a:lnTo>
                        <a:pt x="120652" y="751143"/>
                      </a:lnTo>
                      <a:lnTo>
                        <a:pt x="88900" y="709868"/>
                      </a:lnTo>
                      <a:lnTo>
                        <a:pt x="63500" y="652718"/>
                      </a:lnTo>
                      <a:lnTo>
                        <a:pt x="34924" y="582868"/>
                      </a:lnTo>
                      <a:lnTo>
                        <a:pt x="0" y="522543"/>
                      </a:lnTo>
                      <a:lnTo>
                        <a:pt x="25400" y="427293"/>
                      </a:lnTo>
                      <a:lnTo>
                        <a:pt x="69852" y="427293"/>
                      </a:lnTo>
                      <a:lnTo>
                        <a:pt x="85724" y="395543"/>
                      </a:lnTo>
                      <a:lnTo>
                        <a:pt x="80132" y="308809"/>
                      </a:lnTo>
                      <a:lnTo>
                        <a:pt x="82552" y="309818"/>
                      </a:lnTo>
                      <a:lnTo>
                        <a:pt x="107952" y="243143"/>
                      </a:lnTo>
                      <a:lnTo>
                        <a:pt x="336552" y="151068"/>
                      </a:lnTo>
                      <a:lnTo>
                        <a:pt x="352428" y="46293"/>
                      </a:lnTo>
                      <a:lnTo>
                        <a:pt x="39210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A776DB20-EADD-4E79-B3CC-101CA9168126}"/>
                    </a:ext>
                  </a:extLst>
                </p:cNvPr>
                <p:cNvSpPr/>
                <p:nvPr/>
              </p:nvSpPr>
              <p:spPr>
                <a:xfrm>
                  <a:off x="42630724" y="9302750"/>
                  <a:ext cx="710096" cy="717550"/>
                </a:xfrm>
                <a:custGeom>
                  <a:avLst/>
                  <a:gdLst>
                    <a:gd name="connsiteX0" fmla="*/ 422276 w 710096"/>
                    <a:gd name="connsiteY0" fmla="*/ 0 h 717550"/>
                    <a:gd name="connsiteX1" fmla="*/ 466724 w 710096"/>
                    <a:gd name="connsiteY1" fmla="*/ 0 h 717550"/>
                    <a:gd name="connsiteX2" fmla="*/ 565152 w 710096"/>
                    <a:gd name="connsiteY2" fmla="*/ 25400 h 717550"/>
                    <a:gd name="connsiteX3" fmla="*/ 577852 w 710096"/>
                    <a:gd name="connsiteY3" fmla="*/ 142875 h 717550"/>
                    <a:gd name="connsiteX4" fmla="*/ 603252 w 710096"/>
                    <a:gd name="connsiteY4" fmla="*/ 244475 h 717550"/>
                    <a:gd name="connsiteX5" fmla="*/ 581028 w 710096"/>
                    <a:gd name="connsiteY5" fmla="*/ 307975 h 717550"/>
                    <a:gd name="connsiteX6" fmla="*/ 581028 w 710096"/>
                    <a:gd name="connsiteY6" fmla="*/ 365125 h 717550"/>
                    <a:gd name="connsiteX7" fmla="*/ 625476 w 710096"/>
                    <a:gd name="connsiteY7" fmla="*/ 454025 h 717550"/>
                    <a:gd name="connsiteX8" fmla="*/ 625476 w 710096"/>
                    <a:gd name="connsiteY8" fmla="*/ 517525 h 717550"/>
                    <a:gd name="connsiteX9" fmla="*/ 708028 w 710096"/>
                    <a:gd name="connsiteY9" fmla="*/ 596900 h 717550"/>
                    <a:gd name="connsiteX10" fmla="*/ 710096 w 710096"/>
                    <a:gd name="connsiteY10" fmla="*/ 601291 h 717550"/>
                    <a:gd name="connsiteX11" fmla="*/ 681356 w 710096"/>
                    <a:gd name="connsiteY11" fmla="*/ 694690 h 717550"/>
                    <a:gd name="connsiteX12" fmla="*/ 528956 w 710096"/>
                    <a:gd name="connsiteY12" fmla="*/ 687070 h 717550"/>
                    <a:gd name="connsiteX13" fmla="*/ 353696 w 710096"/>
                    <a:gd name="connsiteY13" fmla="*/ 717550 h 717550"/>
                    <a:gd name="connsiteX14" fmla="*/ 277496 w 710096"/>
                    <a:gd name="connsiteY14" fmla="*/ 687070 h 717550"/>
                    <a:gd name="connsiteX15" fmla="*/ 99132 w 710096"/>
                    <a:gd name="connsiteY15" fmla="*/ 691529 h 717550"/>
                    <a:gd name="connsiteX16" fmla="*/ 101600 w 710096"/>
                    <a:gd name="connsiteY16" fmla="*/ 577850 h 717550"/>
                    <a:gd name="connsiteX17" fmla="*/ 0 w 710096"/>
                    <a:gd name="connsiteY17" fmla="*/ 425450 h 717550"/>
                    <a:gd name="connsiteX18" fmla="*/ 73028 w 710096"/>
                    <a:gd name="connsiteY18" fmla="*/ 381000 h 717550"/>
                    <a:gd name="connsiteX19" fmla="*/ 66676 w 710096"/>
                    <a:gd name="connsiteY19" fmla="*/ 304800 h 717550"/>
                    <a:gd name="connsiteX20" fmla="*/ 142876 w 710096"/>
                    <a:gd name="connsiteY20" fmla="*/ 269875 h 717550"/>
                    <a:gd name="connsiteX21" fmla="*/ 167252 w 710096"/>
                    <a:gd name="connsiteY21" fmla="*/ 198625 h 717550"/>
                    <a:gd name="connsiteX22" fmla="*/ 171452 w 710096"/>
                    <a:gd name="connsiteY22" fmla="*/ 200025 h 717550"/>
                    <a:gd name="connsiteX23" fmla="*/ 238124 w 710096"/>
                    <a:gd name="connsiteY23" fmla="*/ 228600 h 717550"/>
                    <a:gd name="connsiteX24" fmla="*/ 273052 w 710096"/>
                    <a:gd name="connsiteY24" fmla="*/ 171450 h 717550"/>
                    <a:gd name="connsiteX25" fmla="*/ 279400 w 710096"/>
                    <a:gd name="connsiteY25" fmla="*/ 130175 h 717550"/>
                    <a:gd name="connsiteX26" fmla="*/ 377828 w 710096"/>
                    <a:gd name="connsiteY26" fmla="*/ 63500 h 717550"/>
                    <a:gd name="connsiteX27" fmla="*/ 422276 w 710096"/>
                    <a:gd name="connsiteY27" fmla="*/ 0 h 717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10096" h="717550">
                      <a:moveTo>
                        <a:pt x="422276" y="0"/>
                      </a:moveTo>
                      <a:lnTo>
                        <a:pt x="466724" y="0"/>
                      </a:lnTo>
                      <a:lnTo>
                        <a:pt x="565152" y="25400"/>
                      </a:lnTo>
                      <a:lnTo>
                        <a:pt x="577852" y="142875"/>
                      </a:lnTo>
                      <a:lnTo>
                        <a:pt x="603252" y="244475"/>
                      </a:lnTo>
                      <a:lnTo>
                        <a:pt x="581028" y="307975"/>
                      </a:lnTo>
                      <a:lnTo>
                        <a:pt x="581028" y="365125"/>
                      </a:lnTo>
                      <a:lnTo>
                        <a:pt x="625476" y="454025"/>
                      </a:lnTo>
                      <a:lnTo>
                        <a:pt x="625476" y="517525"/>
                      </a:lnTo>
                      <a:lnTo>
                        <a:pt x="708028" y="596900"/>
                      </a:lnTo>
                      <a:lnTo>
                        <a:pt x="710096" y="601291"/>
                      </a:lnTo>
                      <a:lnTo>
                        <a:pt x="681356" y="694690"/>
                      </a:lnTo>
                      <a:lnTo>
                        <a:pt x="528956" y="687070"/>
                      </a:lnTo>
                      <a:lnTo>
                        <a:pt x="353696" y="717550"/>
                      </a:lnTo>
                      <a:lnTo>
                        <a:pt x="277496" y="687070"/>
                      </a:lnTo>
                      <a:lnTo>
                        <a:pt x="99132" y="691529"/>
                      </a:lnTo>
                      <a:lnTo>
                        <a:pt x="101600" y="577850"/>
                      </a:lnTo>
                      <a:lnTo>
                        <a:pt x="0" y="425450"/>
                      </a:lnTo>
                      <a:lnTo>
                        <a:pt x="73028" y="381000"/>
                      </a:lnTo>
                      <a:lnTo>
                        <a:pt x="66676" y="304800"/>
                      </a:lnTo>
                      <a:lnTo>
                        <a:pt x="142876" y="269875"/>
                      </a:lnTo>
                      <a:lnTo>
                        <a:pt x="167252" y="198625"/>
                      </a:lnTo>
                      <a:lnTo>
                        <a:pt x="171452" y="200025"/>
                      </a:lnTo>
                      <a:lnTo>
                        <a:pt x="238124" y="228600"/>
                      </a:lnTo>
                      <a:lnTo>
                        <a:pt x="273052" y="171450"/>
                      </a:lnTo>
                      <a:lnTo>
                        <a:pt x="279400" y="130175"/>
                      </a:lnTo>
                      <a:lnTo>
                        <a:pt x="377828" y="63500"/>
                      </a:lnTo>
                      <a:lnTo>
                        <a:pt x="4222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2F86D091-308D-4C51-9B3D-5441B42B9161}"/>
                    </a:ext>
                  </a:extLst>
                </p:cNvPr>
                <p:cNvSpPr/>
                <p:nvPr/>
              </p:nvSpPr>
              <p:spPr>
                <a:xfrm>
                  <a:off x="45445236" y="7844837"/>
                  <a:ext cx="668464" cy="575264"/>
                </a:xfrm>
                <a:custGeom>
                  <a:avLst/>
                  <a:gdLst>
                    <a:gd name="connsiteX0" fmla="*/ 572532 w 668464"/>
                    <a:gd name="connsiteY0" fmla="*/ 0 h 575264"/>
                    <a:gd name="connsiteX1" fmla="*/ 665288 w 668464"/>
                    <a:gd name="connsiteY1" fmla="*/ 37102 h 575264"/>
                    <a:gd name="connsiteX2" fmla="*/ 666644 w 668464"/>
                    <a:gd name="connsiteY2" fmla="*/ 35121 h 575264"/>
                    <a:gd name="connsiteX3" fmla="*/ 668464 w 668464"/>
                    <a:gd name="connsiteY3" fmla="*/ 41864 h 575264"/>
                    <a:gd name="connsiteX4" fmla="*/ 604964 w 668464"/>
                    <a:gd name="connsiteY4" fmla="*/ 127589 h 575264"/>
                    <a:gd name="connsiteX5" fmla="*/ 608140 w 668464"/>
                    <a:gd name="connsiteY5" fmla="*/ 162514 h 575264"/>
                    <a:gd name="connsiteX6" fmla="*/ 576388 w 668464"/>
                    <a:gd name="connsiteY6" fmla="*/ 267289 h 575264"/>
                    <a:gd name="connsiteX7" fmla="*/ 544640 w 668464"/>
                    <a:gd name="connsiteY7" fmla="*/ 318089 h 575264"/>
                    <a:gd name="connsiteX8" fmla="*/ 484316 w 668464"/>
                    <a:gd name="connsiteY8" fmla="*/ 426039 h 575264"/>
                    <a:gd name="connsiteX9" fmla="*/ 401764 w 668464"/>
                    <a:gd name="connsiteY9" fmla="*/ 448264 h 575264"/>
                    <a:gd name="connsiteX10" fmla="*/ 354140 w 668464"/>
                    <a:gd name="connsiteY10" fmla="*/ 489539 h 575264"/>
                    <a:gd name="connsiteX11" fmla="*/ 309688 w 668464"/>
                    <a:gd name="connsiteY11" fmla="*/ 511764 h 575264"/>
                    <a:gd name="connsiteX12" fmla="*/ 281116 w 668464"/>
                    <a:gd name="connsiteY12" fmla="*/ 549864 h 575264"/>
                    <a:gd name="connsiteX13" fmla="*/ 39812 w 668464"/>
                    <a:gd name="connsiteY13" fmla="*/ 575264 h 575264"/>
                    <a:gd name="connsiteX14" fmla="*/ 0 w 668464"/>
                    <a:gd name="connsiteY14" fmla="*/ 544931 h 575264"/>
                    <a:gd name="connsiteX15" fmla="*/ 31876 w 668464"/>
                    <a:gd name="connsiteY15" fmla="*/ 487158 h 575264"/>
                    <a:gd name="connsiteX16" fmla="*/ 3300 w 668464"/>
                    <a:gd name="connsiteY16" fmla="*/ 418102 h 575264"/>
                    <a:gd name="connsiteX17" fmla="*/ 132432 w 668464"/>
                    <a:gd name="connsiteY17" fmla="*/ 368317 h 575264"/>
                    <a:gd name="connsiteX18" fmla="*/ 145224 w 668464"/>
                    <a:gd name="connsiteY18" fmla="*/ 384764 h 575264"/>
                    <a:gd name="connsiteX19" fmla="*/ 274764 w 668464"/>
                    <a:gd name="connsiteY19" fmla="*/ 430484 h 575264"/>
                    <a:gd name="connsiteX20" fmla="*/ 427164 w 668464"/>
                    <a:gd name="connsiteY20" fmla="*/ 361904 h 575264"/>
                    <a:gd name="connsiteX21" fmla="*/ 541464 w 668464"/>
                    <a:gd name="connsiteY21" fmla="*/ 118064 h 575264"/>
                    <a:gd name="connsiteX22" fmla="*/ 572532 w 668464"/>
                    <a:gd name="connsiteY22" fmla="*/ 0 h 575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68464" h="575264">
                      <a:moveTo>
                        <a:pt x="572532" y="0"/>
                      </a:moveTo>
                      <a:lnTo>
                        <a:pt x="665288" y="37102"/>
                      </a:lnTo>
                      <a:lnTo>
                        <a:pt x="666644" y="35121"/>
                      </a:lnTo>
                      <a:lnTo>
                        <a:pt x="668464" y="41864"/>
                      </a:lnTo>
                      <a:lnTo>
                        <a:pt x="604964" y="127589"/>
                      </a:lnTo>
                      <a:lnTo>
                        <a:pt x="608140" y="162514"/>
                      </a:lnTo>
                      <a:lnTo>
                        <a:pt x="576388" y="267289"/>
                      </a:lnTo>
                      <a:lnTo>
                        <a:pt x="544640" y="318089"/>
                      </a:lnTo>
                      <a:lnTo>
                        <a:pt x="484316" y="426039"/>
                      </a:lnTo>
                      <a:lnTo>
                        <a:pt x="401764" y="448264"/>
                      </a:lnTo>
                      <a:lnTo>
                        <a:pt x="354140" y="489539"/>
                      </a:lnTo>
                      <a:lnTo>
                        <a:pt x="309688" y="511764"/>
                      </a:lnTo>
                      <a:lnTo>
                        <a:pt x="281116" y="549864"/>
                      </a:lnTo>
                      <a:lnTo>
                        <a:pt x="39812" y="575264"/>
                      </a:lnTo>
                      <a:lnTo>
                        <a:pt x="0" y="544931"/>
                      </a:lnTo>
                      <a:lnTo>
                        <a:pt x="31876" y="487158"/>
                      </a:lnTo>
                      <a:lnTo>
                        <a:pt x="3300" y="418102"/>
                      </a:lnTo>
                      <a:lnTo>
                        <a:pt x="132432" y="368317"/>
                      </a:lnTo>
                      <a:lnTo>
                        <a:pt x="145224" y="384764"/>
                      </a:lnTo>
                      <a:lnTo>
                        <a:pt x="274764" y="430484"/>
                      </a:lnTo>
                      <a:lnTo>
                        <a:pt x="427164" y="361904"/>
                      </a:lnTo>
                      <a:lnTo>
                        <a:pt x="541464" y="118064"/>
                      </a:lnTo>
                      <a:lnTo>
                        <a:pt x="5725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9EAF5FBA-1B87-4A7F-915B-7976E7B81427}"/>
                    </a:ext>
                  </a:extLst>
                </p:cNvPr>
                <p:cNvSpPr/>
                <p:nvPr/>
              </p:nvSpPr>
              <p:spPr>
                <a:xfrm>
                  <a:off x="46431200" y="9356475"/>
                  <a:ext cx="878244" cy="1006726"/>
                </a:xfrm>
                <a:custGeom>
                  <a:avLst/>
                  <a:gdLst>
                    <a:gd name="connsiteX0" fmla="*/ 335324 w 878244"/>
                    <a:gd name="connsiteY0" fmla="*/ 0 h 1006726"/>
                    <a:gd name="connsiteX1" fmla="*/ 424180 w 878244"/>
                    <a:gd name="connsiteY1" fmla="*/ 191386 h 1006726"/>
                    <a:gd name="connsiteX2" fmla="*/ 523240 w 878244"/>
                    <a:gd name="connsiteY2" fmla="*/ 267586 h 1006726"/>
                    <a:gd name="connsiteX3" fmla="*/ 660400 w 878244"/>
                    <a:gd name="connsiteY3" fmla="*/ 267586 h 1006726"/>
                    <a:gd name="connsiteX4" fmla="*/ 878244 w 878244"/>
                    <a:gd name="connsiteY4" fmla="*/ 500629 h 1006726"/>
                    <a:gd name="connsiteX5" fmla="*/ 784224 w 878244"/>
                    <a:gd name="connsiteY5" fmla="*/ 552701 h 1006726"/>
                    <a:gd name="connsiteX6" fmla="*/ 711200 w 878244"/>
                    <a:gd name="connsiteY6" fmla="*/ 543176 h 1006726"/>
                    <a:gd name="connsiteX7" fmla="*/ 711200 w 878244"/>
                    <a:gd name="connsiteY7" fmla="*/ 501901 h 1006726"/>
                    <a:gd name="connsiteX8" fmla="*/ 619124 w 878244"/>
                    <a:gd name="connsiteY8" fmla="*/ 489201 h 1006726"/>
                    <a:gd name="connsiteX9" fmla="*/ 593724 w 878244"/>
                    <a:gd name="connsiteY9" fmla="*/ 565401 h 1006726"/>
                    <a:gd name="connsiteX10" fmla="*/ 520700 w 878244"/>
                    <a:gd name="connsiteY10" fmla="*/ 574926 h 1006726"/>
                    <a:gd name="connsiteX11" fmla="*/ 488952 w 878244"/>
                    <a:gd name="connsiteY11" fmla="*/ 647951 h 1006726"/>
                    <a:gd name="connsiteX12" fmla="*/ 501648 w 878244"/>
                    <a:gd name="connsiteY12" fmla="*/ 800351 h 1006726"/>
                    <a:gd name="connsiteX13" fmla="*/ 594196 w 878244"/>
                    <a:gd name="connsiteY13" fmla="*/ 972938 h 1006726"/>
                    <a:gd name="connsiteX14" fmla="*/ 523240 w 878244"/>
                    <a:gd name="connsiteY14" fmla="*/ 1006726 h 1006726"/>
                    <a:gd name="connsiteX15" fmla="*/ 370840 w 878244"/>
                    <a:gd name="connsiteY15" fmla="*/ 922906 h 1006726"/>
                    <a:gd name="connsiteX16" fmla="*/ 226060 w 878244"/>
                    <a:gd name="connsiteY16" fmla="*/ 930526 h 1006726"/>
                    <a:gd name="connsiteX17" fmla="*/ 195580 w 878244"/>
                    <a:gd name="connsiteY17" fmla="*/ 961006 h 1006726"/>
                    <a:gd name="connsiteX18" fmla="*/ 96520 w 878244"/>
                    <a:gd name="connsiteY18" fmla="*/ 961006 h 1006726"/>
                    <a:gd name="connsiteX19" fmla="*/ 92480 w 878244"/>
                    <a:gd name="connsiteY19" fmla="*/ 967066 h 1006726"/>
                    <a:gd name="connsiteX20" fmla="*/ 63500 w 878244"/>
                    <a:gd name="connsiteY20" fmla="*/ 924176 h 1006726"/>
                    <a:gd name="connsiteX21" fmla="*/ 73024 w 878244"/>
                    <a:gd name="connsiteY21" fmla="*/ 911476 h 1006726"/>
                    <a:gd name="connsiteX22" fmla="*/ 76200 w 878244"/>
                    <a:gd name="connsiteY22" fmla="*/ 828926 h 1006726"/>
                    <a:gd name="connsiteX23" fmla="*/ 130176 w 878244"/>
                    <a:gd name="connsiteY23" fmla="*/ 724151 h 1006726"/>
                    <a:gd name="connsiteX24" fmla="*/ 254000 w 878244"/>
                    <a:gd name="connsiteY24" fmla="*/ 686051 h 1006726"/>
                    <a:gd name="connsiteX25" fmla="*/ 282576 w 878244"/>
                    <a:gd name="connsiteY25" fmla="*/ 609851 h 1006726"/>
                    <a:gd name="connsiteX26" fmla="*/ 190500 w 878244"/>
                    <a:gd name="connsiteY26" fmla="*/ 562226 h 1006726"/>
                    <a:gd name="connsiteX27" fmla="*/ 174624 w 878244"/>
                    <a:gd name="connsiteY27" fmla="*/ 505076 h 1006726"/>
                    <a:gd name="connsiteX28" fmla="*/ 120648 w 878244"/>
                    <a:gd name="connsiteY28" fmla="*/ 492376 h 1006726"/>
                    <a:gd name="connsiteX29" fmla="*/ 41276 w 878244"/>
                    <a:gd name="connsiteY29" fmla="*/ 406651 h 1006726"/>
                    <a:gd name="connsiteX30" fmla="*/ 32168 w 878244"/>
                    <a:gd name="connsiteY30" fmla="*/ 411403 h 1006726"/>
                    <a:gd name="connsiteX31" fmla="*/ 0 w 878244"/>
                    <a:gd name="connsiteY31" fmla="*/ 327275 h 1006726"/>
                    <a:gd name="connsiteX32" fmla="*/ 177800 w 878244"/>
                    <a:gd name="connsiteY32" fmla="*/ 228850 h 1006726"/>
                    <a:gd name="connsiteX33" fmla="*/ 200024 w 878244"/>
                    <a:gd name="connsiteY33" fmla="*/ 149475 h 1006726"/>
                    <a:gd name="connsiteX34" fmla="*/ 179844 w 878244"/>
                    <a:gd name="connsiteY34" fmla="*/ 74807 h 1006726"/>
                    <a:gd name="connsiteX35" fmla="*/ 212724 w 878244"/>
                    <a:gd name="connsiteY35" fmla="*/ 76451 h 1006726"/>
                    <a:gd name="connsiteX36" fmla="*/ 250824 w 878244"/>
                    <a:gd name="connsiteY36" fmla="*/ 25651 h 1006726"/>
                    <a:gd name="connsiteX37" fmla="*/ 335324 w 878244"/>
                    <a:gd name="connsiteY37" fmla="*/ 0 h 1006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878244" h="1006726">
                      <a:moveTo>
                        <a:pt x="335324" y="0"/>
                      </a:moveTo>
                      <a:lnTo>
                        <a:pt x="424180" y="191386"/>
                      </a:lnTo>
                      <a:lnTo>
                        <a:pt x="523240" y="267586"/>
                      </a:lnTo>
                      <a:lnTo>
                        <a:pt x="660400" y="267586"/>
                      </a:lnTo>
                      <a:lnTo>
                        <a:pt x="878244" y="500629"/>
                      </a:lnTo>
                      <a:lnTo>
                        <a:pt x="784224" y="552701"/>
                      </a:lnTo>
                      <a:lnTo>
                        <a:pt x="711200" y="543176"/>
                      </a:lnTo>
                      <a:lnTo>
                        <a:pt x="711200" y="501901"/>
                      </a:lnTo>
                      <a:lnTo>
                        <a:pt x="619124" y="489201"/>
                      </a:lnTo>
                      <a:lnTo>
                        <a:pt x="593724" y="565401"/>
                      </a:lnTo>
                      <a:lnTo>
                        <a:pt x="520700" y="574926"/>
                      </a:lnTo>
                      <a:lnTo>
                        <a:pt x="488952" y="647951"/>
                      </a:lnTo>
                      <a:lnTo>
                        <a:pt x="501648" y="800351"/>
                      </a:lnTo>
                      <a:lnTo>
                        <a:pt x="594196" y="972938"/>
                      </a:lnTo>
                      <a:lnTo>
                        <a:pt x="523240" y="1006726"/>
                      </a:lnTo>
                      <a:lnTo>
                        <a:pt x="370840" y="922906"/>
                      </a:lnTo>
                      <a:lnTo>
                        <a:pt x="226060" y="930526"/>
                      </a:lnTo>
                      <a:lnTo>
                        <a:pt x="195580" y="961006"/>
                      </a:lnTo>
                      <a:lnTo>
                        <a:pt x="96520" y="961006"/>
                      </a:lnTo>
                      <a:lnTo>
                        <a:pt x="92480" y="967066"/>
                      </a:lnTo>
                      <a:lnTo>
                        <a:pt x="63500" y="924176"/>
                      </a:lnTo>
                      <a:lnTo>
                        <a:pt x="73024" y="911476"/>
                      </a:lnTo>
                      <a:lnTo>
                        <a:pt x="76200" y="828926"/>
                      </a:lnTo>
                      <a:lnTo>
                        <a:pt x="130176" y="724151"/>
                      </a:lnTo>
                      <a:lnTo>
                        <a:pt x="254000" y="686051"/>
                      </a:lnTo>
                      <a:lnTo>
                        <a:pt x="282576" y="609851"/>
                      </a:lnTo>
                      <a:lnTo>
                        <a:pt x="190500" y="562226"/>
                      </a:lnTo>
                      <a:lnTo>
                        <a:pt x="174624" y="505076"/>
                      </a:lnTo>
                      <a:lnTo>
                        <a:pt x="120648" y="492376"/>
                      </a:lnTo>
                      <a:lnTo>
                        <a:pt x="41276" y="406651"/>
                      </a:lnTo>
                      <a:lnTo>
                        <a:pt x="32168" y="411403"/>
                      </a:lnTo>
                      <a:lnTo>
                        <a:pt x="0" y="327275"/>
                      </a:lnTo>
                      <a:lnTo>
                        <a:pt x="177800" y="228850"/>
                      </a:lnTo>
                      <a:lnTo>
                        <a:pt x="200024" y="149475"/>
                      </a:lnTo>
                      <a:lnTo>
                        <a:pt x="179844" y="74807"/>
                      </a:lnTo>
                      <a:lnTo>
                        <a:pt x="212724" y="76451"/>
                      </a:lnTo>
                      <a:lnTo>
                        <a:pt x="250824" y="25651"/>
                      </a:lnTo>
                      <a:lnTo>
                        <a:pt x="3353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4FBA1F4E-7073-43C0-AE2F-A33DE9B147CA}"/>
                    </a:ext>
                  </a:extLst>
                </p:cNvPr>
                <p:cNvSpPr/>
                <p:nvPr/>
              </p:nvSpPr>
              <p:spPr>
                <a:xfrm>
                  <a:off x="45262800" y="9772651"/>
                  <a:ext cx="808380" cy="375238"/>
                </a:xfrm>
                <a:custGeom>
                  <a:avLst/>
                  <a:gdLst>
                    <a:gd name="connsiteX0" fmla="*/ 365124 w 808380"/>
                    <a:gd name="connsiteY0" fmla="*/ 0 h 375238"/>
                    <a:gd name="connsiteX1" fmla="*/ 619696 w 808380"/>
                    <a:gd name="connsiteY1" fmla="*/ 5786 h 375238"/>
                    <a:gd name="connsiteX2" fmla="*/ 660400 w 808380"/>
                    <a:gd name="connsiteY2" fmla="*/ 98424 h 375238"/>
                    <a:gd name="connsiteX3" fmla="*/ 742952 w 808380"/>
                    <a:gd name="connsiteY3" fmla="*/ 142874 h 375238"/>
                    <a:gd name="connsiteX4" fmla="*/ 790576 w 808380"/>
                    <a:gd name="connsiteY4" fmla="*/ 206374 h 375238"/>
                    <a:gd name="connsiteX5" fmla="*/ 762000 w 808380"/>
                    <a:gd name="connsiteY5" fmla="*/ 253999 h 375238"/>
                    <a:gd name="connsiteX6" fmla="*/ 808380 w 808380"/>
                    <a:gd name="connsiteY6" fmla="*/ 305731 h 375238"/>
                    <a:gd name="connsiteX7" fmla="*/ 748976 w 808380"/>
                    <a:gd name="connsiteY7" fmla="*/ 350285 h 375238"/>
                    <a:gd name="connsiteX8" fmla="*/ 612776 w 808380"/>
                    <a:gd name="connsiteY8" fmla="*/ 320675 h 375238"/>
                    <a:gd name="connsiteX9" fmla="*/ 476248 w 808380"/>
                    <a:gd name="connsiteY9" fmla="*/ 314325 h 375238"/>
                    <a:gd name="connsiteX10" fmla="*/ 352424 w 808380"/>
                    <a:gd name="connsiteY10" fmla="*/ 349250 h 375238"/>
                    <a:gd name="connsiteX11" fmla="*/ 234952 w 808380"/>
                    <a:gd name="connsiteY11" fmla="*/ 339725 h 375238"/>
                    <a:gd name="connsiteX12" fmla="*/ 177800 w 808380"/>
                    <a:gd name="connsiteY12" fmla="*/ 365125 h 375238"/>
                    <a:gd name="connsiteX13" fmla="*/ 92076 w 808380"/>
                    <a:gd name="connsiteY13" fmla="*/ 339725 h 375238"/>
                    <a:gd name="connsiteX14" fmla="*/ 22592 w 808380"/>
                    <a:gd name="connsiteY14" fmla="*/ 375238 h 375238"/>
                    <a:gd name="connsiteX15" fmla="*/ 0 w 808380"/>
                    <a:gd name="connsiteY15" fmla="*/ 339090 h 375238"/>
                    <a:gd name="connsiteX16" fmla="*/ 7388 w 808380"/>
                    <a:gd name="connsiteY16" fmla="*/ 279975 h 375238"/>
                    <a:gd name="connsiteX17" fmla="*/ 47624 w 808380"/>
                    <a:gd name="connsiteY17" fmla="*/ 257175 h 375238"/>
                    <a:gd name="connsiteX18" fmla="*/ 82552 w 808380"/>
                    <a:gd name="connsiteY18" fmla="*/ 161925 h 375238"/>
                    <a:gd name="connsiteX19" fmla="*/ 184152 w 808380"/>
                    <a:gd name="connsiteY19" fmla="*/ 79375 h 375238"/>
                    <a:gd name="connsiteX20" fmla="*/ 257176 w 808380"/>
                    <a:gd name="connsiteY20" fmla="*/ 73025 h 375238"/>
                    <a:gd name="connsiteX21" fmla="*/ 365124 w 808380"/>
                    <a:gd name="connsiteY21" fmla="*/ 0 h 375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08380" h="375238">
                      <a:moveTo>
                        <a:pt x="365124" y="0"/>
                      </a:moveTo>
                      <a:lnTo>
                        <a:pt x="619696" y="5786"/>
                      </a:lnTo>
                      <a:lnTo>
                        <a:pt x="660400" y="98424"/>
                      </a:lnTo>
                      <a:lnTo>
                        <a:pt x="742952" y="142874"/>
                      </a:lnTo>
                      <a:lnTo>
                        <a:pt x="790576" y="206374"/>
                      </a:lnTo>
                      <a:lnTo>
                        <a:pt x="762000" y="253999"/>
                      </a:lnTo>
                      <a:lnTo>
                        <a:pt x="808380" y="305731"/>
                      </a:lnTo>
                      <a:lnTo>
                        <a:pt x="748976" y="350285"/>
                      </a:lnTo>
                      <a:lnTo>
                        <a:pt x="612776" y="320675"/>
                      </a:lnTo>
                      <a:lnTo>
                        <a:pt x="476248" y="314325"/>
                      </a:lnTo>
                      <a:lnTo>
                        <a:pt x="352424" y="349250"/>
                      </a:lnTo>
                      <a:lnTo>
                        <a:pt x="234952" y="339725"/>
                      </a:lnTo>
                      <a:lnTo>
                        <a:pt x="177800" y="365125"/>
                      </a:lnTo>
                      <a:lnTo>
                        <a:pt x="92076" y="339725"/>
                      </a:lnTo>
                      <a:lnTo>
                        <a:pt x="22592" y="375238"/>
                      </a:lnTo>
                      <a:lnTo>
                        <a:pt x="0" y="339090"/>
                      </a:lnTo>
                      <a:lnTo>
                        <a:pt x="7388" y="279975"/>
                      </a:lnTo>
                      <a:lnTo>
                        <a:pt x="47624" y="257175"/>
                      </a:lnTo>
                      <a:lnTo>
                        <a:pt x="82552" y="161925"/>
                      </a:lnTo>
                      <a:lnTo>
                        <a:pt x="184152" y="79375"/>
                      </a:lnTo>
                      <a:lnTo>
                        <a:pt x="257176" y="73025"/>
                      </a:lnTo>
                      <a:lnTo>
                        <a:pt x="3651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D7CE215B-BFA0-448B-A2F7-60230815F754}"/>
                    </a:ext>
                  </a:extLst>
                </p:cNvPr>
                <p:cNvSpPr/>
                <p:nvPr/>
              </p:nvSpPr>
              <p:spPr>
                <a:xfrm>
                  <a:off x="45882496" y="9413876"/>
                  <a:ext cx="748728" cy="664507"/>
                </a:xfrm>
                <a:custGeom>
                  <a:avLst/>
                  <a:gdLst>
                    <a:gd name="connsiteX0" fmla="*/ 520128 w 748728"/>
                    <a:gd name="connsiteY0" fmla="*/ 0 h 664507"/>
                    <a:gd name="connsiteX1" fmla="*/ 574104 w 748728"/>
                    <a:gd name="connsiteY1" fmla="*/ 69850 h 664507"/>
                    <a:gd name="connsiteX2" fmla="*/ 621728 w 748728"/>
                    <a:gd name="connsiteY2" fmla="*/ 60325 h 664507"/>
                    <a:gd name="connsiteX3" fmla="*/ 632764 w 748728"/>
                    <a:gd name="connsiteY3" fmla="*/ 10666 h 664507"/>
                    <a:gd name="connsiteX4" fmla="*/ 634428 w 748728"/>
                    <a:gd name="connsiteY4" fmla="*/ 12701 h 664507"/>
                    <a:gd name="connsiteX5" fmla="*/ 728548 w 748728"/>
                    <a:gd name="connsiteY5" fmla="*/ 17407 h 664507"/>
                    <a:gd name="connsiteX6" fmla="*/ 748728 w 748728"/>
                    <a:gd name="connsiteY6" fmla="*/ 92075 h 664507"/>
                    <a:gd name="connsiteX7" fmla="*/ 726504 w 748728"/>
                    <a:gd name="connsiteY7" fmla="*/ 171450 h 664507"/>
                    <a:gd name="connsiteX8" fmla="*/ 548704 w 748728"/>
                    <a:gd name="connsiteY8" fmla="*/ 269875 h 664507"/>
                    <a:gd name="connsiteX9" fmla="*/ 580872 w 748728"/>
                    <a:gd name="connsiteY9" fmla="*/ 354003 h 664507"/>
                    <a:gd name="connsiteX10" fmla="*/ 443928 w 748728"/>
                    <a:gd name="connsiteY10" fmla="*/ 425451 h 664507"/>
                    <a:gd name="connsiteX11" fmla="*/ 355028 w 748728"/>
                    <a:gd name="connsiteY11" fmla="*/ 533401 h 664507"/>
                    <a:gd name="connsiteX12" fmla="*/ 313752 w 748728"/>
                    <a:gd name="connsiteY12" fmla="*/ 622301 h 664507"/>
                    <a:gd name="connsiteX13" fmla="*/ 266128 w 748728"/>
                    <a:gd name="connsiteY13" fmla="*/ 615951 h 664507"/>
                    <a:gd name="connsiteX14" fmla="*/ 202628 w 748728"/>
                    <a:gd name="connsiteY14" fmla="*/ 654051 h 664507"/>
                    <a:gd name="connsiteX15" fmla="*/ 188684 w 748728"/>
                    <a:gd name="connsiteY15" fmla="*/ 664507 h 664507"/>
                    <a:gd name="connsiteX16" fmla="*/ 142304 w 748728"/>
                    <a:gd name="connsiteY16" fmla="*/ 612775 h 664507"/>
                    <a:gd name="connsiteX17" fmla="*/ 170880 w 748728"/>
                    <a:gd name="connsiteY17" fmla="*/ 565150 h 664507"/>
                    <a:gd name="connsiteX18" fmla="*/ 123256 w 748728"/>
                    <a:gd name="connsiteY18" fmla="*/ 501650 h 664507"/>
                    <a:gd name="connsiteX19" fmla="*/ 40704 w 748728"/>
                    <a:gd name="connsiteY19" fmla="*/ 457200 h 664507"/>
                    <a:gd name="connsiteX20" fmla="*/ 0 w 748728"/>
                    <a:gd name="connsiteY20" fmla="*/ 364562 h 664507"/>
                    <a:gd name="connsiteX21" fmla="*/ 24828 w 748728"/>
                    <a:gd name="connsiteY21" fmla="*/ 365126 h 664507"/>
                    <a:gd name="connsiteX22" fmla="*/ 66104 w 748728"/>
                    <a:gd name="connsiteY22" fmla="*/ 336551 h 664507"/>
                    <a:gd name="connsiteX23" fmla="*/ 126428 w 748728"/>
                    <a:gd name="connsiteY23" fmla="*/ 247651 h 664507"/>
                    <a:gd name="connsiteX24" fmla="*/ 196280 w 748728"/>
                    <a:gd name="connsiteY24" fmla="*/ 187326 h 664507"/>
                    <a:gd name="connsiteX25" fmla="*/ 291528 w 748728"/>
                    <a:gd name="connsiteY25" fmla="*/ 184151 h 664507"/>
                    <a:gd name="connsiteX26" fmla="*/ 385108 w 748728"/>
                    <a:gd name="connsiteY26" fmla="*/ 71856 h 664507"/>
                    <a:gd name="connsiteX27" fmla="*/ 447104 w 748728"/>
                    <a:gd name="connsiteY27" fmla="*/ 98425 h 664507"/>
                    <a:gd name="connsiteX28" fmla="*/ 488380 w 748728"/>
                    <a:gd name="connsiteY28" fmla="*/ 88900 h 664507"/>
                    <a:gd name="connsiteX29" fmla="*/ 482028 w 748728"/>
                    <a:gd name="connsiteY29" fmla="*/ 15875 h 664507"/>
                    <a:gd name="connsiteX30" fmla="*/ 520128 w 748728"/>
                    <a:gd name="connsiteY30" fmla="*/ 0 h 664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748728" h="664507">
                      <a:moveTo>
                        <a:pt x="520128" y="0"/>
                      </a:moveTo>
                      <a:lnTo>
                        <a:pt x="574104" y="69850"/>
                      </a:lnTo>
                      <a:lnTo>
                        <a:pt x="621728" y="60325"/>
                      </a:lnTo>
                      <a:lnTo>
                        <a:pt x="632764" y="10666"/>
                      </a:lnTo>
                      <a:lnTo>
                        <a:pt x="634428" y="12701"/>
                      </a:lnTo>
                      <a:lnTo>
                        <a:pt x="728548" y="17407"/>
                      </a:lnTo>
                      <a:lnTo>
                        <a:pt x="748728" y="92075"/>
                      </a:lnTo>
                      <a:lnTo>
                        <a:pt x="726504" y="171450"/>
                      </a:lnTo>
                      <a:lnTo>
                        <a:pt x="548704" y="269875"/>
                      </a:lnTo>
                      <a:lnTo>
                        <a:pt x="580872" y="354003"/>
                      </a:lnTo>
                      <a:lnTo>
                        <a:pt x="443928" y="425451"/>
                      </a:lnTo>
                      <a:lnTo>
                        <a:pt x="355028" y="533401"/>
                      </a:lnTo>
                      <a:lnTo>
                        <a:pt x="313752" y="622301"/>
                      </a:lnTo>
                      <a:lnTo>
                        <a:pt x="266128" y="615951"/>
                      </a:lnTo>
                      <a:lnTo>
                        <a:pt x="202628" y="654051"/>
                      </a:lnTo>
                      <a:lnTo>
                        <a:pt x="188684" y="664507"/>
                      </a:lnTo>
                      <a:lnTo>
                        <a:pt x="142304" y="612775"/>
                      </a:lnTo>
                      <a:lnTo>
                        <a:pt x="170880" y="565150"/>
                      </a:lnTo>
                      <a:lnTo>
                        <a:pt x="123256" y="501650"/>
                      </a:lnTo>
                      <a:lnTo>
                        <a:pt x="40704" y="457200"/>
                      </a:lnTo>
                      <a:lnTo>
                        <a:pt x="0" y="364562"/>
                      </a:lnTo>
                      <a:lnTo>
                        <a:pt x="24828" y="365126"/>
                      </a:lnTo>
                      <a:lnTo>
                        <a:pt x="66104" y="336551"/>
                      </a:lnTo>
                      <a:lnTo>
                        <a:pt x="126428" y="247651"/>
                      </a:lnTo>
                      <a:lnTo>
                        <a:pt x="196280" y="187326"/>
                      </a:lnTo>
                      <a:lnTo>
                        <a:pt x="291528" y="184151"/>
                      </a:lnTo>
                      <a:lnTo>
                        <a:pt x="385108" y="71856"/>
                      </a:lnTo>
                      <a:lnTo>
                        <a:pt x="447104" y="98425"/>
                      </a:lnTo>
                      <a:lnTo>
                        <a:pt x="488380" y="88900"/>
                      </a:lnTo>
                      <a:lnTo>
                        <a:pt x="482028" y="15875"/>
                      </a:lnTo>
                      <a:lnTo>
                        <a:pt x="5201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8CEE4EDB-8839-49F3-A725-0476C70876E0}"/>
                    </a:ext>
                  </a:extLst>
                </p:cNvPr>
                <p:cNvSpPr/>
                <p:nvPr/>
              </p:nvSpPr>
              <p:spPr>
                <a:xfrm>
                  <a:off x="46046420" y="7185854"/>
                  <a:ext cx="511780" cy="1234246"/>
                </a:xfrm>
                <a:custGeom>
                  <a:avLst/>
                  <a:gdLst>
                    <a:gd name="connsiteX0" fmla="*/ 508808 w 511780"/>
                    <a:gd name="connsiteY0" fmla="*/ 0 h 1234246"/>
                    <a:gd name="connsiteX1" fmla="*/ 511780 w 511780"/>
                    <a:gd name="connsiteY1" fmla="*/ 7427 h 1234246"/>
                    <a:gd name="connsiteX2" fmla="*/ 466060 w 511780"/>
                    <a:gd name="connsiteY2" fmla="*/ 738947 h 1234246"/>
                    <a:gd name="connsiteX3" fmla="*/ 466060 w 511780"/>
                    <a:gd name="connsiteY3" fmla="*/ 822767 h 1234246"/>
                    <a:gd name="connsiteX4" fmla="*/ 481300 w 511780"/>
                    <a:gd name="connsiteY4" fmla="*/ 853247 h 1234246"/>
                    <a:gd name="connsiteX5" fmla="*/ 493920 w 511780"/>
                    <a:gd name="connsiteY5" fmla="*/ 980848 h 1234246"/>
                    <a:gd name="connsiteX6" fmla="*/ 422880 w 511780"/>
                    <a:gd name="connsiteY6" fmla="*/ 1088196 h 1234246"/>
                    <a:gd name="connsiteX7" fmla="*/ 438756 w 511780"/>
                    <a:gd name="connsiteY7" fmla="*/ 1180271 h 1234246"/>
                    <a:gd name="connsiteX8" fmla="*/ 318104 w 511780"/>
                    <a:gd name="connsiteY8" fmla="*/ 1183446 h 1234246"/>
                    <a:gd name="connsiteX9" fmla="*/ 295880 w 511780"/>
                    <a:gd name="connsiteY9" fmla="*/ 1145346 h 1234246"/>
                    <a:gd name="connsiteX10" fmla="*/ 229204 w 511780"/>
                    <a:gd name="connsiteY10" fmla="*/ 1177096 h 1234246"/>
                    <a:gd name="connsiteX11" fmla="*/ 200628 w 511780"/>
                    <a:gd name="connsiteY11" fmla="*/ 1234246 h 1234246"/>
                    <a:gd name="connsiteX12" fmla="*/ 108556 w 511780"/>
                    <a:gd name="connsiteY12" fmla="*/ 1173921 h 1234246"/>
                    <a:gd name="connsiteX13" fmla="*/ 108556 w 511780"/>
                    <a:gd name="connsiteY13" fmla="*/ 989771 h 1234246"/>
                    <a:gd name="connsiteX14" fmla="*/ 76804 w 511780"/>
                    <a:gd name="connsiteY14" fmla="*/ 954846 h 1234246"/>
                    <a:gd name="connsiteX15" fmla="*/ 67280 w 511780"/>
                    <a:gd name="connsiteY15" fmla="*/ 869121 h 1234246"/>
                    <a:gd name="connsiteX16" fmla="*/ 0 w 511780"/>
                    <a:gd name="connsiteY16" fmla="*/ 844452 h 1234246"/>
                    <a:gd name="connsiteX17" fmla="*/ 6956 w 511780"/>
                    <a:gd name="connsiteY17" fmla="*/ 821497 h 1234246"/>
                    <a:gd name="connsiteX18" fmla="*/ 3780 w 511780"/>
                    <a:gd name="connsiteY18" fmla="*/ 786572 h 1234246"/>
                    <a:gd name="connsiteX19" fmla="*/ 67280 w 511780"/>
                    <a:gd name="connsiteY19" fmla="*/ 700847 h 1234246"/>
                    <a:gd name="connsiteX20" fmla="*/ 65460 w 511780"/>
                    <a:gd name="connsiteY20" fmla="*/ 694104 h 1234246"/>
                    <a:gd name="connsiteX21" fmla="*/ 152212 w 511780"/>
                    <a:gd name="connsiteY21" fmla="*/ 567497 h 1234246"/>
                    <a:gd name="connsiteX22" fmla="*/ 273656 w 511780"/>
                    <a:gd name="connsiteY22" fmla="*/ 448435 h 1234246"/>
                    <a:gd name="connsiteX23" fmla="*/ 276036 w 511780"/>
                    <a:gd name="connsiteY23" fmla="*/ 353185 h 1234246"/>
                    <a:gd name="connsiteX24" fmla="*/ 333188 w 511780"/>
                    <a:gd name="connsiteY24" fmla="*/ 322228 h 1234246"/>
                    <a:gd name="connsiteX25" fmla="*/ 364144 w 511780"/>
                    <a:gd name="connsiteY25" fmla="*/ 124585 h 1234246"/>
                    <a:gd name="connsiteX26" fmla="*/ 363820 w 511780"/>
                    <a:gd name="connsiteY26" fmla="*/ 122649 h 1234246"/>
                    <a:gd name="connsiteX27" fmla="*/ 365732 w 511780"/>
                    <a:gd name="connsiteY27" fmla="*/ 122997 h 1234246"/>
                    <a:gd name="connsiteX28" fmla="*/ 508808 w 511780"/>
                    <a:gd name="connsiteY28" fmla="*/ 0 h 1234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11780" h="1234246">
                      <a:moveTo>
                        <a:pt x="508808" y="0"/>
                      </a:moveTo>
                      <a:lnTo>
                        <a:pt x="511780" y="7427"/>
                      </a:lnTo>
                      <a:lnTo>
                        <a:pt x="466060" y="738947"/>
                      </a:lnTo>
                      <a:lnTo>
                        <a:pt x="466060" y="822767"/>
                      </a:lnTo>
                      <a:lnTo>
                        <a:pt x="481300" y="853247"/>
                      </a:lnTo>
                      <a:lnTo>
                        <a:pt x="493920" y="980848"/>
                      </a:lnTo>
                      <a:lnTo>
                        <a:pt x="422880" y="1088196"/>
                      </a:lnTo>
                      <a:lnTo>
                        <a:pt x="438756" y="1180271"/>
                      </a:lnTo>
                      <a:lnTo>
                        <a:pt x="318104" y="1183446"/>
                      </a:lnTo>
                      <a:lnTo>
                        <a:pt x="295880" y="1145346"/>
                      </a:lnTo>
                      <a:lnTo>
                        <a:pt x="229204" y="1177096"/>
                      </a:lnTo>
                      <a:lnTo>
                        <a:pt x="200628" y="1234246"/>
                      </a:lnTo>
                      <a:lnTo>
                        <a:pt x="108556" y="1173921"/>
                      </a:lnTo>
                      <a:lnTo>
                        <a:pt x="108556" y="989771"/>
                      </a:lnTo>
                      <a:lnTo>
                        <a:pt x="76804" y="954846"/>
                      </a:lnTo>
                      <a:lnTo>
                        <a:pt x="67280" y="869121"/>
                      </a:lnTo>
                      <a:lnTo>
                        <a:pt x="0" y="844452"/>
                      </a:lnTo>
                      <a:lnTo>
                        <a:pt x="6956" y="821497"/>
                      </a:lnTo>
                      <a:lnTo>
                        <a:pt x="3780" y="786572"/>
                      </a:lnTo>
                      <a:lnTo>
                        <a:pt x="67280" y="700847"/>
                      </a:lnTo>
                      <a:lnTo>
                        <a:pt x="65460" y="694104"/>
                      </a:lnTo>
                      <a:lnTo>
                        <a:pt x="152212" y="567497"/>
                      </a:lnTo>
                      <a:lnTo>
                        <a:pt x="273656" y="448435"/>
                      </a:lnTo>
                      <a:cubicBezTo>
                        <a:pt x="274448" y="416685"/>
                        <a:pt x="275244" y="384935"/>
                        <a:pt x="276036" y="353185"/>
                      </a:cubicBezTo>
                      <a:lnTo>
                        <a:pt x="333188" y="322228"/>
                      </a:lnTo>
                      <a:lnTo>
                        <a:pt x="364144" y="124585"/>
                      </a:lnTo>
                      <a:lnTo>
                        <a:pt x="363820" y="122649"/>
                      </a:lnTo>
                      <a:lnTo>
                        <a:pt x="365732" y="122997"/>
                      </a:lnTo>
                      <a:lnTo>
                        <a:pt x="50880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F101E537-2794-48F7-84C9-C9BA162E2783}"/>
                    </a:ext>
                  </a:extLst>
                </p:cNvPr>
                <p:cNvSpPr/>
                <p:nvPr/>
              </p:nvSpPr>
              <p:spPr>
                <a:xfrm>
                  <a:off x="46335952" y="8166703"/>
                  <a:ext cx="351924" cy="929673"/>
                </a:xfrm>
                <a:custGeom>
                  <a:avLst/>
                  <a:gdLst>
                    <a:gd name="connsiteX0" fmla="*/ 204388 w 351924"/>
                    <a:gd name="connsiteY0" fmla="*/ 0 h 929673"/>
                    <a:gd name="connsiteX1" fmla="*/ 260348 w 351924"/>
                    <a:gd name="connsiteY1" fmla="*/ 565819 h 929673"/>
                    <a:gd name="connsiteX2" fmla="*/ 351924 w 351924"/>
                    <a:gd name="connsiteY2" fmla="*/ 910313 h 929673"/>
                    <a:gd name="connsiteX3" fmla="*/ 266696 w 351924"/>
                    <a:gd name="connsiteY3" fmla="*/ 901099 h 929673"/>
                    <a:gd name="connsiteX4" fmla="*/ 180972 w 351924"/>
                    <a:gd name="connsiteY4" fmla="*/ 920149 h 929673"/>
                    <a:gd name="connsiteX5" fmla="*/ 111128 w 351924"/>
                    <a:gd name="connsiteY5" fmla="*/ 920149 h 929673"/>
                    <a:gd name="connsiteX6" fmla="*/ 111124 w 351924"/>
                    <a:gd name="connsiteY6" fmla="*/ 920148 h 929673"/>
                    <a:gd name="connsiteX7" fmla="*/ 111116 w 351924"/>
                    <a:gd name="connsiteY7" fmla="*/ 920149 h 929673"/>
                    <a:gd name="connsiteX8" fmla="*/ 107948 w 351924"/>
                    <a:gd name="connsiteY8" fmla="*/ 920149 h 929673"/>
                    <a:gd name="connsiteX9" fmla="*/ 107948 w 351924"/>
                    <a:gd name="connsiteY9" fmla="*/ 920488 h 929673"/>
                    <a:gd name="connsiteX10" fmla="*/ 22224 w 351924"/>
                    <a:gd name="connsiteY10" fmla="*/ 929673 h 929673"/>
                    <a:gd name="connsiteX11" fmla="*/ 15872 w 351924"/>
                    <a:gd name="connsiteY11" fmla="*/ 850298 h 929673"/>
                    <a:gd name="connsiteX12" fmla="*/ 0 w 351924"/>
                    <a:gd name="connsiteY12" fmla="*/ 793148 h 929673"/>
                    <a:gd name="connsiteX13" fmla="*/ 34924 w 351924"/>
                    <a:gd name="connsiteY13" fmla="*/ 726473 h 929673"/>
                    <a:gd name="connsiteX14" fmla="*/ 88896 w 351924"/>
                    <a:gd name="connsiteY14" fmla="*/ 675673 h 929673"/>
                    <a:gd name="connsiteX15" fmla="*/ 85724 w 351924"/>
                    <a:gd name="connsiteY15" fmla="*/ 615348 h 929673"/>
                    <a:gd name="connsiteX16" fmla="*/ 104772 w 351924"/>
                    <a:gd name="connsiteY16" fmla="*/ 523273 h 929673"/>
                    <a:gd name="connsiteX17" fmla="*/ 66672 w 351924"/>
                    <a:gd name="connsiteY17" fmla="*/ 504223 h 929673"/>
                    <a:gd name="connsiteX18" fmla="*/ 25400 w 351924"/>
                    <a:gd name="connsiteY18" fmla="*/ 361348 h 929673"/>
                    <a:gd name="connsiteX19" fmla="*/ 85724 w 351924"/>
                    <a:gd name="connsiteY19" fmla="*/ 304198 h 929673"/>
                    <a:gd name="connsiteX20" fmla="*/ 139476 w 351924"/>
                    <a:gd name="connsiteY20" fmla="*/ 199680 h 929673"/>
                    <a:gd name="connsiteX21" fmla="*/ 149224 w 351924"/>
                    <a:gd name="connsiteY21" fmla="*/ 199423 h 929673"/>
                    <a:gd name="connsiteX22" fmla="*/ 133348 w 351924"/>
                    <a:gd name="connsiteY22" fmla="*/ 107348 h 929673"/>
                    <a:gd name="connsiteX23" fmla="*/ 204388 w 351924"/>
                    <a:gd name="connsiteY23" fmla="*/ 0 h 929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51924" h="929673">
                      <a:moveTo>
                        <a:pt x="204388" y="0"/>
                      </a:moveTo>
                      <a:lnTo>
                        <a:pt x="260348" y="565819"/>
                      </a:lnTo>
                      <a:lnTo>
                        <a:pt x="351924" y="910313"/>
                      </a:lnTo>
                      <a:lnTo>
                        <a:pt x="266696" y="901099"/>
                      </a:lnTo>
                      <a:lnTo>
                        <a:pt x="180972" y="920149"/>
                      </a:lnTo>
                      <a:lnTo>
                        <a:pt x="111128" y="920149"/>
                      </a:lnTo>
                      <a:lnTo>
                        <a:pt x="111124" y="920148"/>
                      </a:lnTo>
                      <a:lnTo>
                        <a:pt x="111116" y="920149"/>
                      </a:lnTo>
                      <a:lnTo>
                        <a:pt x="107948" y="920149"/>
                      </a:lnTo>
                      <a:lnTo>
                        <a:pt x="107948" y="920488"/>
                      </a:lnTo>
                      <a:lnTo>
                        <a:pt x="22224" y="929673"/>
                      </a:lnTo>
                      <a:lnTo>
                        <a:pt x="15872" y="850298"/>
                      </a:lnTo>
                      <a:lnTo>
                        <a:pt x="0" y="793148"/>
                      </a:lnTo>
                      <a:lnTo>
                        <a:pt x="34924" y="726473"/>
                      </a:lnTo>
                      <a:lnTo>
                        <a:pt x="88896" y="675673"/>
                      </a:lnTo>
                      <a:lnTo>
                        <a:pt x="85724" y="615348"/>
                      </a:lnTo>
                      <a:lnTo>
                        <a:pt x="104772" y="523273"/>
                      </a:lnTo>
                      <a:lnTo>
                        <a:pt x="66672" y="504223"/>
                      </a:lnTo>
                      <a:lnTo>
                        <a:pt x="25400" y="361348"/>
                      </a:lnTo>
                      <a:lnTo>
                        <a:pt x="85724" y="304198"/>
                      </a:lnTo>
                      <a:lnTo>
                        <a:pt x="139476" y="199680"/>
                      </a:lnTo>
                      <a:lnTo>
                        <a:pt x="149224" y="199423"/>
                      </a:lnTo>
                      <a:lnTo>
                        <a:pt x="133348" y="107348"/>
                      </a:lnTo>
                      <a:lnTo>
                        <a:pt x="2043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8B90EB44-44BE-463F-A5E7-DBFBDC4C5EA7}"/>
                    </a:ext>
                  </a:extLst>
                </p:cNvPr>
                <p:cNvSpPr/>
                <p:nvPr/>
              </p:nvSpPr>
              <p:spPr>
                <a:xfrm>
                  <a:off x="46129576" y="8962884"/>
                  <a:ext cx="385684" cy="549416"/>
                </a:xfrm>
                <a:custGeom>
                  <a:avLst/>
                  <a:gdLst>
                    <a:gd name="connsiteX0" fmla="*/ 207220 w 385684"/>
                    <a:gd name="connsiteY0" fmla="*/ 0 h 549416"/>
                    <a:gd name="connsiteX1" fmla="*/ 222248 w 385684"/>
                    <a:gd name="connsiteY1" fmla="*/ 54116 h 549416"/>
                    <a:gd name="connsiteX2" fmla="*/ 228600 w 385684"/>
                    <a:gd name="connsiteY2" fmla="*/ 133491 h 549416"/>
                    <a:gd name="connsiteX3" fmla="*/ 314324 w 385684"/>
                    <a:gd name="connsiteY3" fmla="*/ 124306 h 549416"/>
                    <a:gd name="connsiteX4" fmla="*/ 314324 w 385684"/>
                    <a:gd name="connsiteY4" fmla="*/ 152542 h 549416"/>
                    <a:gd name="connsiteX5" fmla="*/ 295272 w 385684"/>
                    <a:gd name="connsiteY5" fmla="*/ 241442 h 549416"/>
                    <a:gd name="connsiteX6" fmla="*/ 250824 w 385684"/>
                    <a:gd name="connsiteY6" fmla="*/ 308117 h 549416"/>
                    <a:gd name="connsiteX7" fmla="*/ 279400 w 385684"/>
                    <a:gd name="connsiteY7" fmla="*/ 365267 h 549416"/>
                    <a:gd name="connsiteX8" fmla="*/ 330200 w 385684"/>
                    <a:gd name="connsiteY8" fmla="*/ 393842 h 549416"/>
                    <a:gd name="connsiteX9" fmla="*/ 385684 w 385684"/>
                    <a:gd name="connsiteY9" fmla="*/ 461657 h 549416"/>
                    <a:gd name="connsiteX10" fmla="*/ 374648 w 385684"/>
                    <a:gd name="connsiteY10" fmla="*/ 511316 h 549416"/>
                    <a:gd name="connsiteX11" fmla="*/ 327024 w 385684"/>
                    <a:gd name="connsiteY11" fmla="*/ 520841 h 549416"/>
                    <a:gd name="connsiteX12" fmla="*/ 273048 w 385684"/>
                    <a:gd name="connsiteY12" fmla="*/ 450991 h 549416"/>
                    <a:gd name="connsiteX13" fmla="*/ 234948 w 385684"/>
                    <a:gd name="connsiteY13" fmla="*/ 466866 h 549416"/>
                    <a:gd name="connsiteX14" fmla="*/ 241300 w 385684"/>
                    <a:gd name="connsiteY14" fmla="*/ 539891 h 549416"/>
                    <a:gd name="connsiteX15" fmla="*/ 200024 w 385684"/>
                    <a:gd name="connsiteY15" fmla="*/ 549416 h 549416"/>
                    <a:gd name="connsiteX16" fmla="*/ 138028 w 385684"/>
                    <a:gd name="connsiteY16" fmla="*/ 522847 h 549416"/>
                    <a:gd name="connsiteX17" fmla="*/ 139700 w 385684"/>
                    <a:gd name="connsiteY17" fmla="*/ 520842 h 549416"/>
                    <a:gd name="connsiteX18" fmla="*/ 63500 w 385684"/>
                    <a:gd name="connsiteY18" fmla="*/ 425592 h 549416"/>
                    <a:gd name="connsiteX19" fmla="*/ 69848 w 385684"/>
                    <a:gd name="connsiteY19" fmla="*/ 390667 h 549416"/>
                    <a:gd name="connsiteX20" fmla="*/ 44448 w 385684"/>
                    <a:gd name="connsiteY20" fmla="*/ 377967 h 549416"/>
                    <a:gd name="connsiteX21" fmla="*/ 44448 w 385684"/>
                    <a:gd name="connsiteY21" fmla="*/ 358917 h 549416"/>
                    <a:gd name="connsiteX22" fmla="*/ 0 w 385684"/>
                    <a:gd name="connsiteY22" fmla="*/ 266842 h 549416"/>
                    <a:gd name="connsiteX23" fmla="*/ 38100 w 385684"/>
                    <a:gd name="connsiteY23" fmla="*/ 203342 h 549416"/>
                    <a:gd name="connsiteX24" fmla="*/ 3176 w 385684"/>
                    <a:gd name="connsiteY24" fmla="*/ 162067 h 549416"/>
                    <a:gd name="connsiteX25" fmla="*/ 31748 w 385684"/>
                    <a:gd name="connsiteY25" fmla="*/ 111267 h 549416"/>
                    <a:gd name="connsiteX26" fmla="*/ 29496 w 385684"/>
                    <a:gd name="connsiteY26" fmla="*/ 101016 h 549416"/>
                    <a:gd name="connsiteX27" fmla="*/ 114300 w 385684"/>
                    <a:gd name="connsiteY27" fmla="*/ 69991 h 549416"/>
                    <a:gd name="connsiteX28" fmla="*/ 187324 w 385684"/>
                    <a:gd name="connsiteY28" fmla="*/ 3316 h 549416"/>
                    <a:gd name="connsiteX29" fmla="*/ 207220 w 385684"/>
                    <a:gd name="connsiteY29" fmla="*/ 0 h 549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85684" h="549416">
                      <a:moveTo>
                        <a:pt x="207220" y="0"/>
                      </a:moveTo>
                      <a:lnTo>
                        <a:pt x="222248" y="54116"/>
                      </a:lnTo>
                      <a:lnTo>
                        <a:pt x="228600" y="133491"/>
                      </a:lnTo>
                      <a:lnTo>
                        <a:pt x="314324" y="124306"/>
                      </a:lnTo>
                      <a:lnTo>
                        <a:pt x="314324" y="152542"/>
                      </a:lnTo>
                      <a:lnTo>
                        <a:pt x="295272" y="241442"/>
                      </a:lnTo>
                      <a:lnTo>
                        <a:pt x="250824" y="308117"/>
                      </a:lnTo>
                      <a:lnTo>
                        <a:pt x="279400" y="365267"/>
                      </a:lnTo>
                      <a:lnTo>
                        <a:pt x="330200" y="393842"/>
                      </a:lnTo>
                      <a:lnTo>
                        <a:pt x="385684" y="461657"/>
                      </a:lnTo>
                      <a:lnTo>
                        <a:pt x="374648" y="511316"/>
                      </a:lnTo>
                      <a:lnTo>
                        <a:pt x="327024" y="520841"/>
                      </a:lnTo>
                      <a:lnTo>
                        <a:pt x="273048" y="450991"/>
                      </a:lnTo>
                      <a:lnTo>
                        <a:pt x="234948" y="466866"/>
                      </a:lnTo>
                      <a:lnTo>
                        <a:pt x="241300" y="539891"/>
                      </a:lnTo>
                      <a:lnTo>
                        <a:pt x="200024" y="549416"/>
                      </a:lnTo>
                      <a:lnTo>
                        <a:pt x="138028" y="522847"/>
                      </a:lnTo>
                      <a:lnTo>
                        <a:pt x="139700" y="520842"/>
                      </a:lnTo>
                      <a:lnTo>
                        <a:pt x="63500" y="425592"/>
                      </a:lnTo>
                      <a:lnTo>
                        <a:pt x="69848" y="390667"/>
                      </a:lnTo>
                      <a:lnTo>
                        <a:pt x="44448" y="377967"/>
                      </a:lnTo>
                      <a:lnTo>
                        <a:pt x="44448" y="358917"/>
                      </a:lnTo>
                      <a:lnTo>
                        <a:pt x="0" y="266842"/>
                      </a:lnTo>
                      <a:lnTo>
                        <a:pt x="38100" y="203342"/>
                      </a:lnTo>
                      <a:lnTo>
                        <a:pt x="3176" y="162067"/>
                      </a:lnTo>
                      <a:lnTo>
                        <a:pt x="31748" y="111267"/>
                      </a:lnTo>
                      <a:lnTo>
                        <a:pt x="29496" y="101016"/>
                      </a:lnTo>
                      <a:lnTo>
                        <a:pt x="114300" y="69991"/>
                      </a:lnTo>
                      <a:lnTo>
                        <a:pt x="187324" y="3316"/>
                      </a:lnTo>
                      <a:lnTo>
                        <a:pt x="2072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1396E79A-DD26-4A58-A864-0CB43CE61D99}"/>
                    </a:ext>
                  </a:extLst>
                </p:cNvPr>
                <p:cNvSpPr/>
                <p:nvPr/>
              </p:nvSpPr>
              <p:spPr>
                <a:xfrm>
                  <a:off x="45356672" y="8030306"/>
                  <a:ext cx="1118756" cy="1033594"/>
                </a:xfrm>
                <a:custGeom>
                  <a:avLst/>
                  <a:gdLst>
                    <a:gd name="connsiteX0" fmla="*/ 689748 w 1118756"/>
                    <a:gd name="connsiteY0" fmla="*/ 0 h 1033594"/>
                    <a:gd name="connsiteX1" fmla="*/ 757028 w 1118756"/>
                    <a:gd name="connsiteY1" fmla="*/ 24669 h 1033594"/>
                    <a:gd name="connsiteX2" fmla="*/ 766552 w 1118756"/>
                    <a:gd name="connsiteY2" fmla="*/ 110394 h 1033594"/>
                    <a:gd name="connsiteX3" fmla="*/ 798304 w 1118756"/>
                    <a:gd name="connsiteY3" fmla="*/ 145319 h 1033594"/>
                    <a:gd name="connsiteX4" fmla="*/ 798304 w 1118756"/>
                    <a:gd name="connsiteY4" fmla="*/ 329469 h 1033594"/>
                    <a:gd name="connsiteX5" fmla="*/ 890376 w 1118756"/>
                    <a:gd name="connsiteY5" fmla="*/ 389794 h 1033594"/>
                    <a:gd name="connsiteX6" fmla="*/ 918952 w 1118756"/>
                    <a:gd name="connsiteY6" fmla="*/ 332644 h 1033594"/>
                    <a:gd name="connsiteX7" fmla="*/ 985628 w 1118756"/>
                    <a:gd name="connsiteY7" fmla="*/ 300894 h 1033594"/>
                    <a:gd name="connsiteX8" fmla="*/ 1007852 w 1118756"/>
                    <a:gd name="connsiteY8" fmla="*/ 338994 h 1033594"/>
                    <a:gd name="connsiteX9" fmla="*/ 1118756 w 1118756"/>
                    <a:gd name="connsiteY9" fmla="*/ 336076 h 1033594"/>
                    <a:gd name="connsiteX10" fmla="*/ 1065004 w 1118756"/>
                    <a:gd name="connsiteY10" fmla="*/ 440594 h 1033594"/>
                    <a:gd name="connsiteX11" fmla="*/ 1004680 w 1118756"/>
                    <a:gd name="connsiteY11" fmla="*/ 497744 h 1033594"/>
                    <a:gd name="connsiteX12" fmla="*/ 1045952 w 1118756"/>
                    <a:gd name="connsiteY12" fmla="*/ 640619 h 1033594"/>
                    <a:gd name="connsiteX13" fmla="*/ 1084052 w 1118756"/>
                    <a:gd name="connsiteY13" fmla="*/ 659669 h 1033594"/>
                    <a:gd name="connsiteX14" fmla="*/ 1065004 w 1118756"/>
                    <a:gd name="connsiteY14" fmla="*/ 751744 h 1033594"/>
                    <a:gd name="connsiteX15" fmla="*/ 1068176 w 1118756"/>
                    <a:gd name="connsiteY15" fmla="*/ 812069 h 1033594"/>
                    <a:gd name="connsiteX16" fmla="*/ 1014204 w 1118756"/>
                    <a:gd name="connsiteY16" fmla="*/ 862869 h 1033594"/>
                    <a:gd name="connsiteX17" fmla="*/ 979280 w 1118756"/>
                    <a:gd name="connsiteY17" fmla="*/ 929544 h 1033594"/>
                    <a:gd name="connsiteX18" fmla="*/ 980124 w 1118756"/>
                    <a:gd name="connsiteY18" fmla="*/ 932578 h 1033594"/>
                    <a:gd name="connsiteX19" fmla="*/ 960228 w 1118756"/>
                    <a:gd name="connsiteY19" fmla="*/ 935894 h 1033594"/>
                    <a:gd name="connsiteX20" fmla="*/ 887204 w 1118756"/>
                    <a:gd name="connsiteY20" fmla="*/ 1002569 h 1033594"/>
                    <a:gd name="connsiteX21" fmla="*/ 802400 w 1118756"/>
                    <a:gd name="connsiteY21" fmla="*/ 1033594 h 1033594"/>
                    <a:gd name="connsiteX22" fmla="*/ 776080 w 1118756"/>
                    <a:gd name="connsiteY22" fmla="*/ 913670 h 1033594"/>
                    <a:gd name="connsiteX23" fmla="*/ 623680 w 1118756"/>
                    <a:gd name="connsiteY23" fmla="*/ 967645 h 1033594"/>
                    <a:gd name="connsiteX24" fmla="*/ 528428 w 1118756"/>
                    <a:gd name="connsiteY24" fmla="*/ 977170 h 1033594"/>
                    <a:gd name="connsiteX25" fmla="*/ 496804 w 1118756"/>
                    <a:gd name="connsiteY25" fmla="*/ 971783 h 1033594"/>
                    <a:gd name="connsiteX26" fmla="*/ 493504 w 1118756"/>
                    <a:gd name="connsiteY26" fmla="*/ 904145 h 1033594"/>
                    <a:gd name="connsiteX27" fmla="*/ 715752 w 1118756"/>
                    <a:gd name="connsiteY27" fmla="*/ 796195 h 1033594"/>
                    <a:gd name="connsiteX28" fmla="*/ 731628 w 1118756"/>
                    <a:gd name="connsiteY28" fmla="*/ 729520 h 1033594"/>
                    <a:gd name="connsiteX29" fmla="*/ 776080 w 1118756"/>
                    <a:gd name="connsiteY29" fmla="*/ 675545 h 1033594"/>
                    <a:gd name="connsiteX30" fmla="*/ 760204 w 1118756"/>
                    <a:gd name="connsiteY30" fmla="*/ 615220 h 1033594"/>
                    <a:gd name="connsiteX31" fmla="*/ 715752 w 1118756"/>
                    <a:gd name="connsiteY31" fmla="*/ 599345 h 1033594"/>
                    <a:gd name="connsiteX32" fmla="*/ 655428 w 1118756"/>
                    <a:gd name="connsiteY32" fmla="*/ 688245 h 1033594"/>
                    <a:gd name="connsiteX33" fmla="*/ 550652 w 1118756"/>
                    <a:gd name="connsiteY33" fmla="*/ 656495 h 1033594"/>
                    <a:gd name="connsiteX34" fmla="*/ 547480 w 1118756"/>
                    <a:gd name="connsiteY34" fmla="*/ 602520 h 1033594"/>
                    <a:gd name="connsiteX35" fmla="*/ 490328 w 1118756"/>
                    <a:gd name="connsiteY35" fmla="*/ 577120 h 1033594"/>
                    <a:gd name="connsiteX36" fmla="*/ 391904 w 1118756"/>
                    <a:gd name="connsiteY36" fmla="*/ 494570 h 1033594"/>
                    <a:gd name="connsiteX37" fmla="*/ 163304 w 1118756"/>
                    <a:gd name="connsiteY37" fmla="*/ 510445 h 1033594"/>
                    <a:gd name="connsiteX38" fmla="*/ 74404 w 1118756"/>
                    <a:gd name="connsiteY38" fmla="*/ 504095 h 1033594"/>
                    <a:gd name="connsiteX39" fmla="*/ 20428 w 1118756"/>
                    <a:gd name="connsiteY39" fmla="*/ 478695 h 1033594"/>
                    <a:gd name="connsiteX40" fmla="*/ 0 w 1118756"/>
                    <a:gd name="connsiteY40" fmla="*/ 465077 h 1033594"/>
                    <a:gd name="connsiteX41" fmla="*/ 34716 w 1118756"/>
                    <a:gd name="connsiteY41" fmla="*/ 444564 h 1033594"/>
                    <a:gd name="connsiteX42" fmla="*/ 27572 w 1118756"/>
                    <a:gd name="connsiteY42" fmla="*/ 373126 h 1033594"/>
                    <a:gd name="connsiteX43" fmla="*/ 82340 w 1118756"/>
                    <a:gd name="connsiteY43" fmla="*/ 370745 h 1033594"/>
                    <a:gd name="connsiteX44" fmla="*/ 88564 w 1118756"/>
                    <a:gd name="connsiteY44" fmla="*/ 359462 h 1033594"/>
                    <a:gd name="connsiteX45" fmla="*/ 128376 w 1118756"/>
                    <a:gd name="connsiteY45" fmla="*/ 389795 h 1033594"/>
                    <a:gd name="connsiteX46" fmla="*/ 369680 w 1118756"/>
                    <a:gd name="connsiteY46" fmla="*/ 364395 h 1033594"/>
                    <a:gd name="connsiteX47" fmla="*/ 398252 w 1118756"/>
                    <a:gd name="connsiteY47" fmla="*/ 326295 h 1033594"/>
                    <a:gd name="connsiteX48" fmla="*/ 442704 w 1118756"/>
                    <a:gd name="connsiteY48" fmla="*/ 304070 h 1033594"/>
                    <a:gd name="connsiteX49" fmla="*/ 490328 w 1118756"/>
                    <a:gd name="connsiteY49" fmla="*/ 262795 h 1033594"/>
                    <a:gd name="connsiteX50" fmla="*/ 572880 w 1118756"/>
                    <a:gd name="connsiteY50" fmla="*/ 240570 h 1033594"/>
                    <a:gd name="connsiteX51" fmla="*/ 633204 w 1118756"/>
                    <a:gd name="connsiteY51" fmla="*/ 132620 h 1033594"/>
                    <a:gd name="connsiteX52" fmla="*/ 664952 w 1118756"/>
                    <a:gd name="connsiteY52" fmla="*/ 81820 h 1033594"/>
                    <a:gd name="connsiteX53" fmla="*/ 689748 w 1118756"/>
                    <a:gd name="connsiteY53" fmla="*/ 0 h 1033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118756" h="1033594">
                      <a:moveTo>
                        <a:pt x="689748" y="0"/>
                      </a:moveTo>
                      <a:lnTo>
                        <a:pt x="757028" y="24669"/>
                      </a:lnTo>
                      <a:lnTo>
                        <a:pt x="766552" y="110394"/>
                      </a:lnTo>
                      <a:lnTo>
                        <a:pt x="798304" y="145319"/>
                      </a:lnTo>
                      <a:lnTo>
                        <a:pt x="798304" y="329469"/>
                      </a:lnTo>
                      <a:lnTo>
                        <a:pt x="890376" y="389794"/>
                      </a:lnTo>
                      <a:lnTo>
                        <a:pt x="918952" y="332644"/>
                      </a:lnTo>
                      <a:lnTo>
                        <a:pt x="985628" y="300894"/>
                      </a:lnTo>
                      <a:lnTo>
                        <a:pt x="1007852" y="338994"/>
                      </a:lnTo>
                      <a:lnTo>
                        <a:pt x="1118756" y="336076"/>
                      </a:lnTo>
                      <a:lnTo>
                        <a:pt x="1065004" y="440594"/>
                      </a:lnTo>
                      <a:lnTo>
                        <a:pt x="1004680" y="497744"/>
                      </a:lnTo>
                      <a:lnTo>
                        <a:pt x="1045952" y="640619"/>
                      </a:lnTo>
                      <a:lnTo>
                        <a:pt x="1084052" y="659669"/>
                      </a:lnTo>
                      <a:lnTo>
                        <a:pt x="1065004" y="751744"/>
                      </a:lnTo>
                      <a:lnTo>
                        <a:pt x="1068176" y="812069"/>
                      </a:lnTo>
                      <a:lnTo>
                        <a:pt x="1014204" y="862869"/>
                      </a:lnTo>
                      <a:lnTo>
                        <a:pt x="979280" y="929544"/>
                      </a:lnTo>
                      <a:lnTo>
                        <a:pt x="980124" y="932578"/>
                      </a:lnTo>
                      <a:lnTo>
                        <a:pt x="960228" y="935894"/>
                      </a:lnTo>
                      <a:lnTo>
                        <a:pt x="887204" y="1002569"/>
                      </a:lnTo>
                      <a:lnTo>
                        <a:pt x="802400" y="1033594"/>
                      </a:lnTo>
                      <a:lnTo>
                        <a:pt x="776080" y="913670"/>
                      </a:lnTo>
                      <a:lnTo>
                        <a:pt x="623680" y="967645"/>
                      </a:lnTo>
                      <a:lnTo>
                        <a:pt x="528428" y="977170"/>
                      </a:lnTo>
                      <a:lnTo>
                        <a:pt x="496804" y="971783"/>
                      </a:lnTo>
                      <a:lnTo>
                        <a:pt x="493504" y="904145"/>
                      </a:lnTo>
                      <a:lnTo>
                        <a:pt x="715752" y="796195"/>
                      </a:lnTo>
                      <a:lnTo>
                        <a:pt x="731628" y="729520"/>
                      </a:lnTo>
                      <a:lnTo>
                        <a:pt x="776080" y="675545"/>
                      </a:lnTo>
                      <a:lnTo>
                        <a:pt x="760204" y="615220"/>
                      </a:lnTo>
                      <a:lnTo>
                        <a:pt x="715752" y="599345"/>
                      </a:lnTo>
                      <a:lnTo>
                        <a:pt x="655428" y="688245"/>
                      </a:lnTo>
                      <a:lnTo>
                        <a:pt x="550652" y="656495"/>
                      </a:lnTo>
                      <a:lnTo>
                        <a:pt x="547480" y="602520"/>
                      </a:lnTo>
                      <a:lnTo>
                        <a:pt x="490328" y="577120"/>
                      </a:lnTo>
                      <a:lnTo>
                        <a:pt x="391904" y="494570"/>
                      </a:lnTo>
                      <a:lnTo>
                        <a:pt x="163304" y="510445"/>
                      </a:lnTo>
                      <a:lnTo>
                        <a:pt x="74404" y="504095"/>
                      </a:lnTo>
                      <a:lnTo>
                        <a:pt x="20428" y="478695"/>
                      </a:lnTo>
                      <a:lnTo>
                        <a:pt x="0" y="465077"/>
                      </a:lnTo>
                      <a:lnTo>
                        <a:pt x="34716" y="444564"/>
                      </a:lnTo>
                      <a:lnTo>
                        <a:pt x="27572" y="373126"/>
                      </a:lnTo>
                      <a:lnTo>
                        <a:pt x="82340" y="370745"/>
                      </a:lnTo>
                      <a:lnTo>
                        <a:pt x="88564" y="359462"/>
                      </a:lnTo>
                      <a:lnTo>
                        <a:pt x="128376" y="389795"/>
                      </a:lnTo>
                      <a:lnTo>
                        <a:pt x="369680" y="364395"/>
                      </a:lnTo>
                      <a:lnTo>
                        <a:pt x="398252" y="326295"/>
                      </a:lnTo>
                      <a:lnTo>
                        <a:pt x="442704" y="304070"/>
                      </a:lnTo>
                      <a:lnTo>
                        <a:pt x="490328" y="262795"/>
                      </a:lnTo>
                      <a:lnTo>
                        <a:pt x="572880" y="240570"/>
                      </a:lnTo>
                      <a:lnTo>
                        <a:pt x="633204" y="132620"/>
                      </a:lnTo>
                      <a:lnTo>
                        <a:pt x="664952" y="81820"/>
                      </a:lnTo>
                      <a:lnTo>
                        <a:pt x="6897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E5621B01-BEBF-4A25-A564-374657FFE776}"/>
                    </a:ext>
                  </a:extLst>
                </p:cNvPr>
                <p:cNvSpPr/>
                <p:nvPr/>
              </p:nvSpPr>
              <p:spPr>
                <a:xfrm>
                  <a:off x="46443900" y="9086852"/>
                  <a:ext cx="3168" cy="339"/>
                </a:xfrm>
                <a:custGeom>
                  <a:avLst/>
                  <a:gdLst>
                    <a:gd name="connsiteX0" fmla="*/ 0 w 3168"/>
                    <a:gd name="connsiteY0" fmla="*/ 0 h 339"/>
                    <a:gd name="connsiteX1" fmla="*/ 3168 w 3168"/>
                    <a:gd name="connsiteY1" fmla="*/ 0 h 339"/>
                    <a:gd name="connsiteX2" fmla="*/ 0 w 3168"/>
                    <a:gd name="connsiteY2" fmla="*/ 339 h 339"/>
                    <a:gd name="connsiteX3" fmla="*/ 0 w 3168"/>
                    <a:gd name="connsiteY3" fmla="*/ 0 h 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8" h="339">
                      <a:moveTo>
                        <a:pt x="0" y="0"/>
                      </a:moveTo>
                      <a:lnTo>
                        <a:pt x="3168" y="0"/>
                      </a:lnTo>
                      <a:lnTo>
                        <a:pt x="0" y="33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フリーフォーム: 図形 571">
                  <a:extLst>
                    <a:ext uri="{FF2B5EF4-FFF2-40B4-BE49-F238E27FC236}">
                      <a16:creationId xmlns:a16="http://schemas.microsoft.com/office/drawing/2014/main" id="{37689EA0-7FB1-438E-B7DA-45FD6EAB2DD7}"/>
                    </a:ext>
                  </a:extLst>
                </p:cNvPr>
                <p:cNvSpPr/>
                <p:nvPr/>
              </p:nvSpPr>
              <p:spPr>
                <a:xfrm>
                  <a:off x="45403294" y="5407819"/>
                  <a:ext cx="0" cy="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0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1A6C1E3F-D32B-4D57-BC82-DE2B73CEED9E}"/>
                    </a:ext>
                  </a:extLst>
                </p:cNvPr>
                <p:cNvSpPr/>
                <p:nvPr/>
              </p:nvSpPr>
              <p:spPr>
                <a:xfrm>
                  <a:off x="44008676" y="8994775"/>
                  <a:ext cx="858208" cy="612775"/>
                </a:xfrm>
                <a:custGeom>
                  <a:avLst/>
                  <a:gdLst>
                    <a:gd name="connsiteX0" fmla="*/ 130172 w 858208"/>
                    <a:gd name="connsiteY0" fmla="*/ 0 h 612775"/>
                    <a:gd name="connsiteX1" fmla="*/ 295276 w 858208"/>
                    <a:gd name="connsiteY1" fmla="*/ 82550 h 612775"/>
                    <a:gd name="connsiteX2" fmla="*/ 368300 w 858208"/>
                    <a:gd name="connsiteY2" fmla="*/ 130175 h 612775"/>
                    <a:gd name="connsiteX3" fmla="*/ 612772 w 858208"/>
                    <a:gd name="connsiteY3" fmla="*/ 101600 h 612775"/>
                    <a:gd name="connsiteX4" fmla="*/ 647700 w 858208"/>
                    <a:gd name="connsiteY4" fmla="*/ 165100 h 612775"/>
                    <a:gd name="connsiteX5" fmla="*/ 727076 w 858208"/>
                    <a:gd name="connsiteY5" fmla="*/ 168275 h 612775"/>
                    <a:gd name="connsiteX6" fmla="*/ 858208 w 858208"/>
                    <a:gd name="connsiteY6" fmla="*/ 332788 h 612775"/>
                    <a:gd name="connsiteX7" fmla="*/ 784224 w 858208"/>
                    <a:gd name="connsiteY7" fmla="*/ 368300 h 612775"/>
                    <a:gd name="connsiteX8" fmla="*/ 774700 w 858208"/>
                    <a:gd name="connsiteY8" fmla="*/ 396875 h 612775"/>
                    <a:gd name="connsiteX9" fmla="*/ 762000 w 858208"/>
                    <a:gd name="connsiteY9" fmla="*/ 457200 h 612775"/>
                    <a:gd name="connsiteX10" fmla="*/ 733424 w 858208"/>
                    <a:gd name="connsiteY10" fmla="*/ 492125 h 612775"/>
                    <a:gd name="connsiteX11" fmla="*/ 603248 w 858208"/>
                    <a:gd name="connsiteY11" fmla="*/ 488950 h 612775"/>
                    <a:gd name="connsiteX12" fmla="*/ 555624 w 858208"/>
                    <a:gd name="connsiteY12" fmla="*/ 609600 h 612775"/>
                    <a:gd name="connsiteX13" fmla="*/ 419100 w 858208"/>
                    <a:gd name="connsiteY13" fmla="*/ 612775 h 612775"/>
                    <a:gd name="connsiteX14" fmla="*/ 368300 w 858208"/>
                    <a:gd name="connsiteY14" fmla="*/ 514350 h 612775"/>
                    <a:gd name="connsiteX15" fmla="*/ 296496 w 858208"/>
                    <a:gd name="connsiteY15" fmla="*/ 540460 h 612775"/>
                    <a:gd name="connsiteX16" fmla="*/ 269876 w 858208"/>
                    <a:gd name="connsiteY16" fmla="*/ 511175 h 612775"/>
                    <a:gd name="connsiteX17" fmla="*/ 282572 w 858208"/>
                    <a:gd name="connsiteY17" fmla="*/ 431800 h 612775"/>
                    <a:gd name="connsiteX18" fmla="*/ 231772 w 858208"/>
                    <a:gd name="connsiteY18" fmla="*/ 352425 h 612775"/>
                    <a:gd name="connsiteX19" fmla="*/ 180972 w 858208"/>
                    <a:gd name="connsiteY19" fmla="*/ 349250 h 612775"/>
                    <a:gd name="connsiteX20" fmla="*/ 41276 w 858208"/>
                    <a:gd name="connsiteY20" fmla="*/ 228600 h 612775"/>
                    <a:gd name="connsiteX21" fmla="*/ 37088 w 858208"/>
                    <a:gd name="connsiteY21" fmla="*/ 232368 h 612775"/>
                    <a:gd name="connsiteX22" fmla="*/ 0 w 858208"/>
                    <a:gd name="connsiteY22" fmla="*/ 79375 h 612775"/>
                    <a:gd name="connsiteX23" fmla="*/ 101708 w 858208"/>
                    <a:gd name="connsiteY23" fmla="*/ 5050 h 612775"/>
                    <a:gd name="connsiteX24" fmla="*/ 130172 w 858208"/>
                    <a:gd name="connsiteY24" fmla="*/ 0 h 612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858208" h="612775">
                      <a:moveTo>
                        <a:pt x="130172" y="0"/>
                      </a:moveTo>
                      <a:lnTo>
                        <a:pt x="295276" y="82550"/>
                      </a:lnTo>
                      <a:lnTo>
                        <a:pt x="368300" y="130175"/>
                      </a:lnTo>
                      <a:lnTo>
                        <a:pt x="612772" y="101600"/>
                      </a:lnTo>
                      <a:lnTo>
                        <a:pt x="647700" y="165100"/>
                      </a:lnTo>
                      <a:lnTo>
                        <a:pt x="727076" y="168275"/>
                      </a:lnTo>
                      <a:lnTo>
                        <a:pt x="858208" y="332788"/>
                      </a:lnTo>
                      <a:lnTo>
                        <a:pt x="784224" y="368300"/>
                      </a:lnTo>
                      <a:lnTo>
                        <a:pt x="774700" y="396875"/>
                      </a:lnTo>
                      <a:lnTo>
                        <a:pt x="762000" y="457200"/>
                      </a:lnTo>
                      <a:lnTo>
                        <a:pt x="733424" y="492125"/>
                      </a:lnTo>
                      <a:lnTo>
                        <a:pt x="603248" y="488950"/>
                      </a:lnTo>
                      <a:lnTo>
                        <a:pt x="555624" y="609600"/>
                      </a:lnTo>
                      <a:lnTo>
                        <a:pt x="419100" y="612775"/>
                      </a:lnTo>
                      <a:lnTo>
                        <a:pt x="368300" y="514350"/>
                      </a:lnTo>
                      <a:lnTo>
                        <a:pt x="296496" y="540460"/>
                      </a:lnTo>
                      <a:lnTo>
                        <a:pt x="269876" y="511175"/>
                      </a:lnTo>
                      <a:lnTo>
                        <a:pt x="282572" y="431800"/>
                      </a:lnTo>
                      <a:lnTo>
                        <a:pt x="231772" y="352425"/>
                      </a:lnTo>
                      <a:lnTo>
                        <a:pt x="180972" y="349250"/>
                      </a:lnTo>
                      <a:lnTo>
                        <a:pt x="41276" y="228600"/>
                      </a:lnTo>
                      <a:lnTo>
                        <a:pt x="37088" y="232368"/>
                      </a:lnTo>
                      <a:lnTo>
                        <a:pt x="0" y="79375"/>
                      </a:lnTo>
                      <a:lnTo>
                        <a:pt x="101708" y="5050"/>
                      </a:lnTo>
                      <a:lnTo>
                        <a:pt x="1301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D140BCB6-533A-4D8F-BD5C-62AAE8C48668}"/>
                    </a:ext>
                  </a:extLst>
                </p:cNvPr>
                <p:cNvSpPr/>
                <p:nvPr/>
              </p:nvSpPr>
              <p:spPr>
                <a:xfrm>
                  <a:off x="43703876" y="8924925"/>
                  <a:ext cx="406508" cy="271244"/>
                </a:xfrm>
                <a:custGeom>
                  <a:avLst/>
                  <a:gdLst>
                    <a:gd name="connsiteX0" fmla="*/ 111124 w 406508"/>
                    <a:gd name="connsiteY0" fmla="*/ 0 h 271244"/>
                    <a:gd name="connsiteX1" fmla="*/ 180972 w 406508"/>
                    <a:gd name="connsiteY1" fmla="*/ 73025 h 271244"/>
                    <a:gd name="connsiteX2" fmla="*/ 184776 w 406508"/>
                    <a:gd name="connsiteY2" fmla="*/ 70257 h 271244"/>
                    <a:gd name="connsiteX3" fmla="*/ 238124 w 406508"/>
                    <a:gd name="connsiteY3" fmla="*/ 104775 h 271244"/>
                    <a:gd name="connsiteX4" fmla="*/ 406508 w 406508"/>
                    <a:gd name="connsiteY4" fmla="*/ 74900 h 271244"/>
                    <a:gd name="connsiteX5" fmla="*/ 304800 w 406508"/>
                    <a:gd name="connsiteY5" fmla="*/ 149225 h 271244"/>
                    <a:gd name="connsiteX6" fmla="*/ 309724 w 406508"/>
                    <a:gd name="connsiteY6" fmla="*/ 169544 h 271244"/>
                    <a:gd name="connsiteX7" fmla="*/ 247648 w 406508"/>
                    <a:gd name="connsiteY7" fmla="*/ 184150 h 271244"/>
                    <a:gd name="connsiteX8" fmla="*/ 155572 w 406508"/>
                    <a:gd name="connsiteY8" fmla="*/ 209550 h 271244"/>
                    <a:gd name="connsiteX9" fmla="*/ 136524 w 406508"/>
                    <a:gd name="connsiteY9" fmla="*/ 241300 h 271244"/>
                    <a:gd name="connsiteX10" fmla="*/ 92760 w 406508"/>
                    <a:gd name="connsiteY10" fmla="*/ 271244 h 271244"/>
                    <a:gd name="connsiteX11" fmla="*/ 66676 w 406508"/>
                    <a:gd name="connsiteY11" fmla="*/ 219075 h 271244"/>
                    <a:gd name="connsiteX12" fmla="*/ 15876 w 406508"/>
                    <a:gd name="connsiteY12" fmla="*/ 228600 h 271244"/>
                    <a:gd name="connsiteX13" fmla="*/ 0 w 406508"/>
                    <a:gd name="connsiteY13" fmla="*/ 187325 h 271244"/>
                    <a:gd name="connsiteX14" fmla="*/ 28572 w 406508"/>
                    <a:gd name="connsiteY14" fmla="*/ 133350 h 271244"/>
                    <a:gd name="connsiteX15" fmla="*/ 23176 w 406508"/>
                    <a:gd name="connsiteY15" fmla="*/ 127255 h 271244"/>
                    <a:gd name="connsiteX16" fmla="*/ 79372 w 406508"/>
                    <a:gd name="connsiteY16" fmla="*/ 101600 h 271244"/>
                    <a:gd name="connsiteX17" fmla="*/ 85724 w 406508"/>
                    <a:gd name="connsiteY17" fmla="*/ 28575 h 271244"/>
                    <a:gd name="connsiteX18" fmla="*/ 111124 w 406508"/>
                    <a:gd name="connsiteY18" fmla="*/ 0 h 271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06508" h="271244">
                      <a:moveTo>
                        <a:pt x="111124" y="0"/>
                      </a:moveTo>
                      <a:lnTo>
                        <a:pt x="180972" y="73025"/>
                      </a:lnTo>
                      <a:lnTo>
                        <a:pt x="184776" y="70257"/>
                      </a:lnTo>
                      <a:lnTo>
                        <a:pt x="238124" y="104775"/>
                      </a:lnTo>
                      <a:lnTo>
                        <a:pt x="406508" y="74900"/>
                      </a:lnTo>
                      <a:lnTo>
                        <a:pt x="304800" y="149225"/>
                      </a:lnTo>
                      <a:lnTo>
                        <a:pt x="309724" y="169544"/>
                      </a:lnTo>
                      <a:lnTo>
                        <a:pt x="247648" y="184150"/>
                      </a:lnTo>
                      <a:lnTo>
                        <a:pt x="155572" y="209550"/>
                      </a:lnTo>
                      <a:lnTo>
                        <a:pt x="136524" y="241300"/>
                      </a:lnTo>
                      <a:lnTo>
                        <a:pt x="92760" y="271244"/>
                      </a:lnTo>
                      <a:lnTo>
                        <a:pt x="66676" y="219075"/>
                      </a:lnTo>
                      <a:lnTo>
                        <a:pt x="15876" y="228600"/>
                      </a:lnTo>
                      <a:lnTo>
                        <a:pt x="0" y="187325"/>
                      </a:lnTo>
                      <a:lnTo>
                        <a:pt x="28572" y="133350"/>
                      </a:lnTo>
                      <a:lnTo>
                        <a:pt x="23176" y="127255"/>
                      </a:lnTo>
                      <a:lnTo>
                        <a:pt x="79372" y="101600"/>
                      </a:lnTo>
                      <a:lnTo>
                        <a:pt x="85724" y="28575"/>
                      </a:lnTo>
                      <a:lnTo>
                        <a:pt x="1111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フリーフォーム: 図形 574">
                  <a:extLst>
                    <a:ext uri="{FF2B5EF4-FFF2-40B4-BE49-F238E27FC236}">
                      <a16:creationId xmlns:a16="http://schemas.microsoft.com/office/drawing/2014/main" id="{E171CC15-F445-4C94-B4A6-F1BD92852F45}"/>
                    </a:ext>
                  </a:extLst>
                </p:cNvPr>
                <p:cNvSpPr/>
                <p:nvPr/>
              </p:nvSpPr>
              <p:spPr>
                <a:xfrm>
                  <a:off x="43536052" y="8705850"/>
                  <a:ext cx="374196" cy="346330"/>
                </a:xfrm>
                <a:custGeom>
                  <a:avLst/>
                  <a:gdLst>
                    <a:gd name="connsiteX0" fmla="*/ 199572 w 374196"/>
                    <a:gd name="connsiteY0" fmla="*/ 0 h 346330"/>
                    <a:gd name="connsiteX1" fmla="*/ 275772 w 374196"/>
                    <a:gd name="connsiteY1" fmla="*/ 15875 h 346330"/>
                    <a:gd name="connsiteX2" fmla="*/ 317048 w 374196"/>
                    <a:gd name="connsiteY2" fmla="*/ 19050 h 346330"/>
                    <a:gd name="connsiteX3" fmla="*/ 326572 w 374196"/>
                    <a:gd name="connsiteY3" fmla="*/ 69850 h 346330"/>
                    <a:gd name="connsiteX4" fmla="*/ 365008 w 374196"/>
                    <a:gd name="connsiteY4" fmla="*/ 108286 h 346330"/>
                    <a:gd name="connsiteX5" fmla="*/ 358324 w 374196"/>
                    <a:gd name="connsiteY5" fmla="*/ 117475 h 346330"/>
                    <a:gd name="connsiteX6" fmla="*/ 374196 w 374196"/>
                    <a:gd name="connsiteY6" fmla="*/ 219075 h 346330"/>
                    <a:gd name="connsiteX7" fmla="*/ 351972 w 374196"/>
                    <a:gd name="connsiteY7" fmla="*/ 288925 h 346330"/>
                    <a:gd name="connsiteX8" fmla="*/ 352600 w 374196"/>
                    <a:gd name="connsiteY8" fmla="*/ 289332 h 346330"/>
                    <a:gd name="connsiteX9" fmla="*/ 348796 w 374196"/>
                    <a:gd name="connsiteY9" fmla="*/ 292100 h 346330"/>
                    <a:gd name="connsiteX10" fmla="*/ 278948 w 374196"/>
                    <a:gd name="connsiteY10" fmla="*/ 219075 h 346330"/>
                    <a:gd name="connsiteX11" fmla="*/ 253548 w 374196"/>
                    <a:gd name="connsiteY11" fmla="*/ 247650 h 346330"/>
                    <a:gd name="connsiteX12" fmla="*/ 247196 w 374196"/>
                    <a:gd name="connsiteY12" fmla="*/ 320675 h 346330"/>
                    <a:gd name="connsiteX13" fmla="*/ 191000 w 374196"/>
                    <a:gd name="connsiteY13" fmla="*/ 346330 h 346330"/>
                    <a:gd name="connsiteX14" fmla="*/ 24948 w 374196"/>
                    <a:gd name="connsiteY14" fmla="*/ 158750 h 346330"/>
                    <a:gd name="connsiteX15" fmla="*/ 0 w 374196"/>
                    <a:gd name="connsiteY15" fmla="*/ 108856 h 346330"/>
                    <a:gd name="connsiteX16" fmla="*/ 78924 w 374196"/>
                    <a:gd name="connsiteY16" fmla="*/ 152400 h 346330"/>
                    <a:gd name="connsiteX17" fmla="*/ 164648 w 374196"/>
                    <a:gd name="connsiteY17" fmla="*/ 152400 h 346330"/>
                    <a:gd name="connsiteX18" fmla="*/ 174172 w 374196"/>
                    <a:gd name="connsiteY18" fmla="*/ 63500 h 346330"/>
                    <a:gd name="connsiteX19" fmla="*/ 190048 w 374196"/>
                    <a:gd name="connsiteY19" fmla="*/ 12700 h 346330"/>
                    <a:gd name="connsiteX20" fmla="*/ 179436 w 374196"/>
                    <a:gd name="connsiteY20" fmla="*/ 3553 h 346330"/>
                    <a:gd name="connsiteX21" fmla="*/ 199572 w 374196"/>
                    <a:gd name="connsiteY21" fmla="*/ 0 h 346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74196" h="346330">
                      <a:moveTo>
                        <a:pt x="199572" y="0"/>
                      </a:moveTo>
                      <a:lnTo>
                        <a:pt x="275772" y="15875"/>
                      </a:lnTo>
                      <a:lnTo>
                        <a:pt x="317048" y="19050"/>
                      </a:lnTo>
                      <a:lnTo>
                        <a:pt x="326572" y="69850"/>
                      </a:lnTo>
                      <a:lnTo>
                        <a:pt x="365008" y="108286"/>
                      </a:lnTo>
                      <a:lnTo>
                        <a:pt x="358324" y="117475"/>
                      </a:lnTo>
                      <a:lnTo>
                        <a:pt x="374196" y="219075"/>
                      </a:lnTo>
                      <a:lnTo>
                        <a:pt x="351972" y="288925"/>
                      </a:lnTo>
                      <a:lnTo>
                        <a:pt x="352600" y="289332"/>
                      </a:lnTo>
                      <a:lnTo>
                        <a:pt x="348796" y="292100"/>
                      </a:lnTo>
                      <a:lnTo>
                        <a:pt x="278948" y="219075"/>
                      </a:lnTo>
                      <a:lnTo>
                        <a:pt x="253548" y="247650"/>
                      </a:lnTo>
                      <a:lnTo>
                        <a:pt x="247196" y="320675"/>
                      </a:lnTo>
                      <a:lnTo>
                        <a:pt x="191000" y="346330"/>
                      </a:lnTo>
                      <a:lnTo>
                        <a:pt x="24948" y="158750"/>
                      </a:lnTo>
                      <a:lnTo>
                        <a:pt x="0" y="108856"/>
                      </a:lnTo>
                      <a:lnTo>
                        <a:pt x="78924" y="152400"/>
                      </a:lnTo>
                      <a:lnTo>
                        <a:pt x="164648" y="152400"/>
                      </a:lnTo>
                      <a:lnTo>
                        <a:pt x="174172" y="63500"/>
                      </a:lnTo>
                      <a:lnTo>
                        <a:pt x="190048" y="12700"/>
                      </a:lnTo>
                      <a:lnTo>
                        <a:pt x="179436" y="3553"/>
                      </a:lnTo>
                      <a:lnTo>
                        <a:pt x="1995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3DE9FEC3-6C8D-4400-B537-944FE3036FE1}"/>
                    </a:ext>
                  </a:extLst>
                </p:cNvPr>
                <p:cNvSpPr/>
                <p:nvPr/>
              </p:nvSpPr>
              <p:spPr>
                <a:xfrm>
                  <a:off x="43796636" y="9094470"/>
                  <a:ext cx="249128" cy="187829"/>
                </a:xfrm>
                <a:custGeom>
                  <a:avLst/>
                  <a:gdLst>
                    <a:gd name="connsiteX0" fmla="*/ 216964 w 249128"/>
                    <a:gd name="connsiteY0" fmla="*/ 0 h 187829"/>
                    <a:gd name="connsiteX1" fmla="*/ 249128 w 249128"/>
                    <a:gd name="connsiteY1" fmla="*/ 132674 h 187829"/>
                    <a:gd name="connsiteX2" fmla="*/ 221564 w 249128"/>
                    <a:gd name="connsiteY2" fmla="*/ 157481 h 187829"/>
                    <a:gd name="connsiteX3" fmla="*/ 148540 w 249128"/>
                    <a:gd name="connsiteY3" fmla="*/ 163831 h 187829"/>
                    <a:gd name="connsiteX4" fmla="*/ 107264 w 249128"/>
                    <a:gd name="connsiteY4" fmla="*/ 141606 h 187829"/>
                    <a:gd name="connsiteX5" fmla="*/ 43064 w 249128"/>
                    <a:gd name="connsiteY5" fmla="*/ 187829 h 187829"/>
                    <a:gd name="connsiteX6" fmla="*/ 0 w 249128"/>
                    <a:gd name="connsiteY6" fmla="*/ 101700 h 187829"/>
                    <a:gd name="connsiteX7" fmla="*/ 43764 w 249128"/>
                    <a:gd name="connsiteY7" fmla="*/ 71756 h 187829"/>
                    <a:gd name="connsiteX8" fmla="*/ 62812 w 249128"/>
                    <a:gd name="connsiteY8" fmla="*/ 40006 h 187829"/>
                    <a:gd name="connsiteX9" fmla="*/ 154888 w 249128"/>
                    <a:gd name="connsiteY9" fmla="*/ 14606 h 187829"/>
                    <a:gd name="connsiteX10" fmla="*/ 216964 w 249128"/>
                    <a:gd name="connsiteY10" fmla="*/ 0 h 187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9128" h="187829">
                      <a:moveTo>
                        <a:pt x="216964" y="0"/>
                      </a:moveTo>
                      <a:lnTo>
                        <a:pt x="249128" y="132674"/>
                      </a:lnTo>
                      <a:lnTo>
                        <a:pt x="221564" y="157481"/>
                      </a:lnTo>
                      <a:lnTo>
                        <a:pt x="148540" y="163831"/>
                      </a:lnTo>
                      <a:lnTo>
                        <a:pt x="107264" y="141606"/>
                      </a:lnTo>
                      <a:lnTo>
                        <a:pt x="43064" y="187829"/>
                      </a:lnTo>
                      <a:lnTo>
                        <a:pt x="0" y="101700"/>
                      </a:lnTo>
                      <a:lnTo>
                        <a:pt x="43764" y="71756"/>
                      </a:lnTo>
                      <a:lnTo>
                        <a:pt x="62812" y="40006"/>
                      </a:lnTo>
                      <a:lnTo>
                        <a:pt x="154888" y="14606"/>
                      </a:lnTo>
                      <a:lnTo>
                        <a:pt x="21696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5A76033B-9518-4B2C-8AB5-65C5D9DA236D}"/>
                  </a:ext>
                </a:extLst>
              </p:cNvPr>
              <p:cNvSpPr/>
              <p:nvPr/>
            </p:nvSpPr>
            <p:spPr>
              <a:xfrm>
                <a:off x="41856660" y="5509260"/>
                <a:ext cx="5562600" cy="5364480"/>
              </a:xfrm>
              <a:custGeom>
                <a:avLst/>
                <a:gdLst>
                  <a:gd name="connsiteX0" fmla="*/ 1447800 w 5562600"/>
                  <a:gd name="connsiteY0" fmla="*/ 1165860 h 5364480"/>
                  <a:gd name="connsiteX1" fmla="*/ 1417320 w 5562600"/>
                  <a:gd name="connsiteY1" fmla="*/ 1310640 h 5364480"/>
                  <a:gd name="connsiteX2" fmla="*/ 1463040 w 5562600"/>
                  <a:gd name="connsiteY2" fmla="*/ 1470660 h 5364480"/>
                  <a:gd name="connsiteX3" fmla="*/ 1440180 w 5562600"/>
                  <a:gd name="connsiteY3" fmla="*/ 1623060 h 5364480"/>
                  <a:gd name="connsiteX4" fmla="*/ 1348740 w 5562600"/>
                  <a:gd name="connsiteY4" fmla="*/ 1699260 h 5364480"/>
                  <a:gd name="connsiteX5" fmla="*/ 1196340 w 5562600"/>
                  <a:gd name="connsiteY5" fmla="*/ 1653540 h 5364480"/>
                  <a:gd name="connsiteX6" fmla="*/ 1165860 w 5562600"/>
                  <a:gd name="connsiteY6" fmla="*/ 1722120 h 5364480"/>
                  <a:gd name="connsiteX7" fmla="*/ 1318260 w 5562600"/>
                  <a:gd name="connsiteY7" fmla="*/ 1798320 h 5364480"/>
                  <a:gd name="connsiteX8" fmla="*/ 1402080 w 5562600"/>
                  <a:gd name="connsiteY8" fmla="*/ 1905000 h 5364480"/>
                  <a:gd name="connsiteX9" fmla="*/ 1386840 w 5562600"/>
                  <a:gd name="connsiteY9" fmla="*/ 2423160 h 5364480"/>
                  <a:gd name="connsiteX10" fmla="*/ 1211580 w 5562600"/>
                  <a:gd name="connsiteY10" fmla="*/ 3025140 h 5364480"/>
                  <a:gd name="connsiteX11" fmla="*/ 1158240 w 5562600"/>
                  <a:gd name="connsiteY11" fmla="*/ 3124200 h 5364480"/>
                  <a:gd name="connsiteX12" fmla="*/ 1028700 w 5562600"/>
                  <a:gd name="connsiteY12" fmla="*/ 3101340 h 5364480"/>
                  <a:gd name="connsiteX13" fmla="*/ 883920 w 5562600"/>
                  <a:gd name="connsiteY13" fmla="*/ 3246120 h 5364480"/>
                  <a:gd name="connsiteX14" fmla="*/ 754380 w 5562600"/>
                  <a:gd name="connsiteY14" fmla="*/ 3284220 h 5364480"/>
                  <a:gd name="connsiteX15" fmla="*/ 601980 w 5562600"/>
                  <a:gd name="connsiteY15" fmla="*/ 3162300 h 5364480"/>
                  <a:gd name="connsiteX16" fmla="*/ 426720 w 5562600"/>
                  <a:gd name="connsiteY16" fmla="*/ 3276600 h 5364480"/>
                  <a:gd name="connsiteX17" fmla="*/ 327660 w 5562600"/>
                  <a:gd name="connsiteY17" fmla="*/ 3489960 h 5364480"/>
                  <a:gd name="connsiteX18" fmla="*/ 274320 w 5562600"/>
                  <a:gd name="connsiteY18" fmla="*/ 3558540 h 5364480"/>
                  <a:gd name="connsiteX19" fmla="*/ 243840 w 5562600"/>
                  <a:gd name="connsiteY19" fmla="*/ 3581400 h 5364480"/>
                  <a:gd name="connsiteX20" fmla="*/ 213360 w 5562600"/>
                  <a:gd name="connsiteY20" fmla="*/ 3649980 h 5364480"/>
                  <a:gd name="connsiteX21" fmla="*/ 99060 w 5562600"/>
                  <a:gd name="connsiteY21" fmla="*/ 3695700 h 5364480"/>
                  <a:gd name="connsiteX22" fmla="*/ 0 w 5562600"/>
                  <a:gd name="connsiteY22" fmla="*/ 3802380 h 5364480"/>
                  <a:gd name="connsiteX23" fmla="*/ 30480 w 5562600"/>
                  <a:gd name="connsiteY23" fmla="*/ 3931920 h 5364480"/>
                  <a:gd name="connsiteX24" fmla="*/ 175260 w 5562600"/>
                  <a:gd name="connsiteY24" fmla="*/ 3901440 h 5364480"/>
                  <a:gd name="connsiteX25" fmla="*/ 259080 w 5562600"/>
                  <a:gd name="connsiteY25" fmla="*/ 4046220 h 5364480"/>
                  <a:gd name="connsiteX26" fmla="*/ 259080 w 5562600"/>
                  <a:gd name="connsiteY26" fmla="*/ 4335780 h 5364480"/>
                  <a:gd name="connsiteX27" fmla="*/ 228600 w 5562600"/>
                  <a:gd name="connsiteY27" fmla="*/ 4533900 h 5364480"/>
                  <a:gd name="connsiteX28" fmla="*/ 419100 w 5562600"/>
                  <a:gd name="connsiteY28" fmla="*/ 4495800 h 5364480"/>
                  <a:gd name="connsiteX29" fmla="*/ 495300 w 5562600"/>
                  <a:gd name="connsiteY29" fmla="*/ 4556760 h 5364480"/>
                  <a:gd name="connsiteX30" fmla="*/ 510540 w 5562600"/>
                  <a:gd name="connsiteY30" fmla="*/ 4411980 h 5364480"/>
                  <a:gd name="connsiteX31" fmla="*/ 632460 w 5562600"/>
                  <a:gd name="connsiteY31" fmla="*/ 4396740 h 5364480"/>
                  <a:gd name="connsiteX32" fmla="*/ 731520 w 5562600"/>
                  <a:gd name="connsiteY32" fmla="*/ 4434840 h 5364480"/>
                  <a:gd name="connsiteX33" fmla="*/ 746760 w 5562600"/>
                  <a:gd name="connsiteY33" fmla="*/ 4488180 h 5364480"/>
                  <a:gd name="connsiteX34" fmla="*/ 1051560 w 5562600"/>
                  <a:gd name="connsiteY34" fmla="*/ 4480560 h 5364480"/>
                  <a:gd name="connsiteX35" fmla="*/ 1127760 w 5562600"/>
                  <a:gd name="connsiteY35" fmla="*/ 4511040 h 5364480"/>
                  <a:gd name="connsiteX36" fmla="*/ 1303020 w 5562600"/>
                  <a:gd name="connsiteY36" fmla="*/ 4480560 h 5364480"/>
                  <a:gd name="connsiteX37" fmla="*/ 1455420 w 5562600"/>
                  <a:gd name="connsiteY37" fmla="*/ 4488180 h 5364480"/>
                  <a:gd name="connsiteX38" fmla="*/ 1485900 w 5562600"/>
                  <a:gd name="connsiteY38" fmla="*/ 4389120 h 5364480"/>
                  <a:gd name="connsiteX39" fmla="*/ 1577340 w 5562600"/>
                  <a:gd name="connsiteY39" fmla="*/ 4328160 h 5364480"/>
                  <a:gd name="connsiteX40" fmla="*/ 1737360 w 5562600"/>
                  <a:gd name="connsiteY40" fmla="*/ 4335780 h 5364480"/>
                  <a:gd name="connsiteX41" fmla="*/ 1752600 w 5562600"/>
                  <a:gd name="connsiteY41" fmla="*/ 4411980 h 5364480"/>
                  <a:gd name="connsiteX42" fmla="*/ 1874520 w 5562600"/>
                  <a:gd name="connsiteY42" fmla="*/ 4419600 h 5364480"/>
                  <a:gd name="connsiteX43" fmla="*/ 1905000 w 5562600"/>
                  <a:gd name="connsiteY43" fmla="*/ 4495800 h 5364480"/>
                  <a:gd name="connsiteX44" fmla="*/ 2004060 w 5562600"/>
                  <a:gd name="connsiteY44" fmla="*/ 4526280 h 5364480"/>
                  <a:gd name="connsiteX45" fmla="*/ 2042160 w 5562600"/>
                  <a:gd name="connsiteY45" fmla="*/ 4594860 h 5364480"/>
                  <a:gd name="connsiteX46" fmla="*/ 2141220 w 5562600"/>
                  <a:gd name="connsiteY46" fmla="*/ 4640580 h 5364480"/>
                  <a:gd name="connsiteX47" fmla="*/ 2141220 w 5562600"/>
                  <a:gd name="connsiteY47" fmla="*/ 4549140 h 5364480"/>
                  <a:gd name="connsiteX48" fmla="*/ 2247900 w 5562600"/>
                  <a:gd name="connsiteY48" fmla="*/ 4518660 h 5364480"/>
                  <a:gd name="connsiteX49" fmla="*/ 2339340 w 5562600"/>
                  <a:gd name="connsiteY49" fmla="*/ 4579620 h 5364480"/>
                  <a:gd name="connsiteX50" fmla="*/ 2339340 w 5562600"/>
                  <a:gd name="connsiteY50" fmla="*/ 4617720 h 5364480"/>
                  <a:gd name="connsiteX51" fmla="*/ 2461260 w 5562600"/>
                  <a:gd name="connsiteY51" fmla="*/ 4617720 h 5364480"/>
                  <a:gd name="connsiteX52" fmla="*/ 2537460 w 5562600"/>
                  <a:gd name="connsiteY52" fmla="*/ 4541520 h 5364480"/>
                  <a:gd name="connsiteX53" fmla="*/ 2590800 w 5562600"/>
                  <a:gd name="connsiteY53" fmla="*/ 4541520 h 5364480"/>
                  <a:gd name="connsiteX54" fmla="*/ 2651760 w 5562600"/>
                  <a:gd name="connsiteY54" fmla="*/ 4587240 h 5364480"/>
                  <a:gd name="connsiteX55" fmla="*/ 2682240 w 5562600"/>
                  <a:gd name="connsiteY55" fmla="*/ 4495800 h 5364480"/>
                  <a:gd name="connsiteX56" fmla="*/ 2773680 w 5562600"/>
                  <a:gd name="connsiteY56" fmla="*/ 4434840 h 5364480"/>
                  <a:gd name="connsiteX57" fmla="*/ 2887980 w 5562600"/>
                  <a:gd name="connsiteY57" fmla="*/ 4465320 h 5364480"/>
                  <a:gd name="connsiteX58" fmla="*/ 2895600 w 5562600"/>
                  <a:gd name="connsiteY58" fmla="*/ 4328160 h 5364480"/>
                  <a:gd name="connsiteX59" fmla="*/ 3002280 w 5562600"/>
                  <a:gd name="connsiteY59" fmla="*/ 4244340 h 5364480"/>
                  <a:gd name="connsiteX60" fmla="*/ 3108960 w 5562600"/>
                  <a:gd name="connsiteY60" fmla="*/ 4244340 h 5364480"/>
                  <a:gd name="connsiteX61" fmla="*/ 3055620 w 5562600"/>
                  <a:gd name="connsiteY61" fmla="*/ 4472940 h 5364480"/>
                  <a:gd name="connsiteX62" fmla="*/ 3139440 w 5562600"/>
                  <a:gd name="connsiteY62" fmla="*/ 4556760 h 5364480"/>
                  <a:gd name="connsiteX63" fmla="*/ 3413760 w 5562600"/>
                  <a:gd name="connsiteY63" fmla="*/ 4541520 h 5364480"/>
                  <a:gd name="connsiteX64" fmla="*/ 3406140 w 5562600"/>
                  <a:gd name="connsiteY64" fmla="*/ 4602480 h 5364480"/>
                  <a:gd name="connsiteX65" fmla="*/ 3444240 w 5562600"/>
                  <a:gd name="connsiteY65" fmla="*/ 4663440 h 5364480"/>
                  <a:gd name="connsiteX66" fmla="*/ 3474720 w 5562600"/>
                  <a:gd name="connsiteY66" fmla="*/ 4815840 h 5364480"/>
                  <a:gd name="connsiteX67" fmla="*/ 3444240 w 5562600"/>
                  <a:gd name="connsiteY67" fmla="*/ 4876800 h 5364480"/>
                  <a:gd name="connsiteX68" fmla="*/ 3390900 w 5562600"/>
                  <a:gd name="connsiteY68" fmla="*/ 4861560 h 5364480"/>
                  <a:gd name="connsiteX69" fmla="*/ 3345180 w 5562600"/>
                  <a:gd name="connsiteY69" fmla="*/ 4968240 h 5364480"/>
                  <a:gd name="connsiteX70" fmla="*/ 3345180 w 5562600"/>
                  <a:gd name="connsiteY70" fmla="*/ 5029200 h 5364480"/>
                  <a:gd name="connsiteX71" fmla="*/ 3291840 w 5562600"/>
                  <a:gd name="connsiteY71" fmla="*/ 5074920 h 5364480"/>
                  <a:gd name="connsiteX72" fmla="*/ 3345180 w 5562600"/>
                  <a:gd name="connsiteY72" fmla="*/ 5135880 h 5364480"/>
                  <a:gd name="connsiteX73" fmla="*/ 3314700 w 5562600"/>
                  <a:gd name="connsiteY73" fmla="*/ 5242560 h 5364480"/>
                  <a:gd name="connsiteX74" fmla="*/ 3429000 w 5562600"/>
                  <a:gd name="connsiteY74" fmla="*/ 5364480 h 5364480"/>
                  <a:gd name="connsiteX75" fmla="*/ 3520440 w 5562600"/>
                  <a:gd name="connsiteY75" fmla="*/ 5364480 h 5364480"/>
                  <a:gd name="connsiteX76" fmla="*/ 3703320 w 5562600"/>
                  <a:gd name="connsiteY76" fmla="*/ 5257800 h 5364480"/>
                  <a:gd name="connsiteX77" fmla="*/ 3802380 w 5562600"/>
                  <a:gd name="connsiteY77" fmla="*/ 5257800 h 5364480"/>
                  <a:gd name="connsiteX78" fmla="*/ 3802380 w 5562600"/>
                  <a:gd name="connsiteY78" fmla="*/ 5143500 h 5364480"/>
                  <a:gd name="connsiteX79" fmla="*/ 3962400 w 5562600"/>
                  <a:gd name="connsiteY79" fmla="*/ 5021580 h 5364480"/>
                  <a:gd name="connsiteX80" fmla="*/ 4099560 w 5562600"/>
                  <a:gd name="connsiteY80" fmla="*/ 4998720 h 5364480"/>
                  <a:gd name="connsiteX81" fmla="*/ 4274820 w 5562600"/>
                  <a:gd name="connsiteY81" fmla="*/ 4861560 h 5364480"/>
                  <a:gd name="connsiteX82" fmla="*/ 4358640 w 5562600"/>
                  <a:gd name="connsiteY82" fmla="*/ 4861560 h 5364480"/>
                  <a:gd name="connsiteX83" fmla="*/ 4381500 w 5562600"/>
                  <a:gd name="connsiteY83" fmla="*/ 4808220 h 5364480"/>
                  <a:gd name="connsiteX84" fmla="*/ 4442460 w 5562600"/>
                  <a:gd name="connsiteY84" fmla="*/ 4777740 h 5364480"/>
                  <a:gd name="connsiteX85" fmla="*/ 4503420 w 5562600"/>
                  <a:gd name="connsiteY85" fmla="*/ 4808220 h 5364480"/>
                  <a:gd name="connsiteX86" fmla="*/ 4503420 w 5562600"/>
                  <a:gd name="connsiteY86" fmla="*/ 4853940 h 5364480"/>
                  <a:gd name="connsiteX87" fmla="*/ 4541520 w 5562600"/>
                  <a:gd name="connsiteY87" fmla="*/ 4930140 h 5364480"/>
                  <a:gd name="connsiteX88" fmla="*/ 4640580 w 5562600"/>
                  <a:gd name="connsiteY88" fmla="*/ 4853940 h 5364480"/>
                  <a:gd name="connsiteX89" fmla="*/ 4671060 w 5562600"/>
                  <a:gd name="connsiteY89" fmla="*/ 4808220 h 5364480"/>
                  <a:gd name="connsiteX90" fmla="*/ 4770120 w 5562600"/>
                  <a:gd name="connsiteY90" fmla="*/ 4808220 h 5364480"/>
                  <a:gd name="connsiteX91" fmla="*/ 4800600 w 5562600"/>
                  <a:gd name="connsiteY91" fmla="*/ 4777740 h 5364480"/>
                  <a:gd name="connsiteX92" fmla="*/ 4945380 w 5562600"/>
                  <a:gd name="connsiteY92" fmla="*/ 4770120 h 5364480"/>
                  <a:gd name="connsiteX93" fmla="*/ 5097780 w 5562600"/>
                  <a:gd name="connsiteY93" fmla="*/ 4853940 h 5364480"/>
                  <a:gd name="connsiteX94" fmla="*/ 5257800 w 5562600"/>
                  <a:gd name="connsiteY94" fmla="*/ 4777740 h 5364480"/>
                  <a:gd name="connsiteX95" fmla="*/ 5234940 w 5562600"/>
                  <a:gd name="connsiteY95" fmla="*/ 4671060 h 5364480"/>
                  <a:gd name="connsiteX96" fmla="*/ 5250180 w 5562600"/>
                  <a:gd name="connsiteY96" fmla="*/ 4617720 h 5364480"/>
                  <a:gd name="connsiteX97" fmla="*/ 5433060 w 5562600"/>
                  <a:gd name="connsiteY97" fmla="*/ 4556760 h 5364480"/>
                  <a:gd name="connsiteX98" fmla="*/ 5562600 w 5562600"/>
                  <a:gd name="connsiteY98" fmla="*/ 4465320 h 5364480"/>
                  <a:gd name="connsiteX99" fmla="*/ 5234940 w 5562600"/>
                  <a:gd name="connsiteY99" fmla="*/ 4114800 h 5364480"/>
                  <a:gd name="connsiteX100" fmla="*/ 5097780 w 5562600"/>
                  <a:gd name="connsiteY100" fmla="*/ 4114800 h 5364480"/>
                  <a:gd name="connsiteX101" fmla="*/ 4998720 w 5562600"/>
                  <a:gd name="connsiteY101" fmla="*/ 4038600 h 5364480"/>
                  <a:gd name="connsiteX102" fmla="*/ 4899660 w 5562600"/>
                  <a:gd name="connsiteY102" fmla="*/ 3825240 h 5364480"/>
                  <a:gd name="connsiteX103" fmla="*/ 4739640 w 5562600"/>
                  <a:gd name="connsiteY103" fmla="*/ 3223260 h 5364480"/>
                  <a:gd name="connsiteX104" fmla="*/ 4671060 w 5562600"/>
                  <a:gd name="connsiteY104" fmla="*/ 2529840 h 5364480"/>
                  <a:gd name="connsiteX105" fmla="*/ 4655820 w 5562600"/>
                  <a:gd name="connsiteY105" fmla="*/ 2499360 h 5364480"/>
                  <a:gd name="connsiteX106" fmla="*/ 4655820 w 5562600"/>
                  <a:gd name="connsiteY106" fmla="*/ 2415540 h 5364480"/>
                  <a:gd name="connsiteX107" fmla="*/ 4701540 w 5562600"/>
                  <a:gd name="connsiteY107" fmla="*/ 1684020 h 5364480"/>
                  <a:gd name="connsiteX108" fmla="*/ 4655820 w 5562600"/>
                  <a:gd name="connsiteY108" fmla="*/ 1569720 h 5364480"/>
                  <a:gd name="connsiteX109" fmla="*/ 4800600 w 5562600"/>
                  <a:gd name="connsiteY109" fmla="*/ 830580 h 5364480"/>
                  <a:gd name="connsiteX110" fmla="*/ 4869180 w 5562600"/>
                  <a:gd name="connsiteY110" fmla="*/ 708660 h 5364480"/>
                  <a:gd name="connsiteX111" fmla="*/ 4869180 w 5562600"/>
                  <a:gd name="connsiteY111" fmla="*/ 617220 h 5364480"/>
                  <a:gd name="connsiteX112" fmla="*/ 4907280 w 5562600"/>
                  <a:gd name="connsiteY112" fmla="*/ 472440 h 5364480"/>
                  <a:gd name="connsiteX113" fmla="*/ 4747260 w 5562600"/>
                  <a:gd name="connsiteY113" fmla="*/ 632460 h 5364480"/>
                  <a:gd name="connsiteX114" fmla="*/ 4602480 w 5562600"/>
                  <a:gd name="connsiteY114" fmla="*/ 731520 h 5364480"/>
                  <a:gd name="connsiteX115" fmla="*/ 4411980 w 5562600"/>
                  <a:gd name="connsiteY115" fmla="*/ 800100 h 5364480"/>
                  <a:gd name="connsiteX116" fmla="*/ 4251960 w 5562600"/>
                  <a:gd name="connsiteY116" fmla="*/ 769620 h 5364480"/>
                  <a:gd name="connsiteX117" fmla="*/ 4061460 w 5562600"/>
                  <a:gd name="connsiteY117" fmla="*/ 662940 h 5364480"/>
                  <a:gd name="connsiteX118" fmla="*/ 4030980 w 5562600"/>
                  <a:gd name="connsiteY118" fmla="*/ 556260 h 5364480"/>
                  <a:gd name="connsiteX119" fmla="*/ 3931920 w 5562600"/>
                  <a:gd name="connsiteY119" fmla="*/ 472440 h 5364480"/>
                  <a:gd name="connsiteX120" fmla="*/ 3832860 w 5562600"/>
                  <a:gd name="connsiteY120" fmla="*/ 320040 h 5364480"/>
                  <a:gd name="connsiteX121" fmla="*/ 3718560 w 5562600"/>
                  <a:gd name="connsiteY121" fmla="*/ 266700 h 5364480"/>
                  <a:gd name="connsiteX122" fmla="*/ 3489960 w 5562600"/>
                  <a:gd name="connsiteY122" fmla="*/ 243840 h 5364480"/>
                  <a:gd name="connsiteX123" fmla="*/ 3375660 w 5562600"/>
                  <a:gd name="connsiteY123" fmla="*/ 144780 h 5364480"/>
                  <a:gd name="connsiteX124" fmla="*/ 3223260 w 5562600"/>
                  <a:gd name="connsiteY124" fmla="*/ 0 h 5364480"/>
                  <a:gd name="connsiteX125" fmla="*/ 3162300 w 5562600"/>
                  <a:gd name="connsiteY125" fmla="*/ 68580 h 5364480"/>
                  <a:gd name="connsiteX126" fmla="*/ 3192780 w 5562600"/>
                  <a:gd name="connsiteY126" fmla="*/ 190500 h 5364480"/>
                  <a:gd name="connsiteX127" fmla="*/ 3002280 w 5562600"/>
                  <a:gd name="connsiteY127" fmla="*/ 556260 h 5364480"/>
                  <a:gd name="connsiteX128" fmla="*/ 2918460 w 5562600"/>
                  <a:gd name="connsiteY128" fmla="*/ 838200 h 5364480"/>
                  <a:gd name="connsiteX129" fmla="*/ 2880360 w 5562600"/>
                  <a:gd name="connsiteY129" fmla="*/ 891540 h 5364480"/>
                  <a:gd name="connsiteX130" fmla="*/ 2857500 w 5562600"/>
                  <a:gd name="connsiteY130" fmla="*/ 1036320 h 5364480"/>
                  <a:gd name="connsiteX131" fmla="*/ 2796540 w 5562600"/>
                  <a:gd name="connsiteY131" fmla="*/ 1280160 h 5364480"/>
                  <a:gd name="connsiteX132" fmla="*/ 2804160 w 5562600"/>
                  <a:gd name="connsiteY132" fmla="*/ 1386840 h 5364480"/>
                  <a:gd name="connsiteX133" fmla="*/ 2796540 w 5562600"/>
                  <a:gd name="connsiteY133" fmla="*/ 1432560 h 5364480"/>
                  <a:gd name="connsiteX134" fmla="*/ 2781300 w 5562600"/>
                  <a:gd name="connsiteY134" fmla="*/ 1645920 h 5364480"/>
                  <a:gd name="connsiteX135" fmla="*/ 2910840 w 5562600"/>
                  <a:gd name="connsiteY135" fmla="*/ 1714500 h 5364480"/>
                  <a:gd name="connsiteX136" fmla="*/ 3025140 w 5562600"/>
                  <a:gd name="connsiteY136" fmla="*/ 1554480 h 5364480"/>
                  <a:gd name="connsiteX137" fmla="*/ 3154680 w 5562600"/>
                  <a:gd name="connsiteY137" fmla="*/ 1569720 h 5364480"/>
                  <a:gd name="connsiteX138" fmla="*/ 3276600 w 5562600"/>
                  <a:gd name="connsiteY138" fmla="*/ 1508760 h 5364480"/>
                  <a:gd name="connsiteX139" fmla="*/ 3368040 w 5562600"/>
                  <a:gd name="connsiteY139" fmla="*/ 1432560 h 5364480"/>
                  <a:gd name="connsiteX140" fmla="*/ 3505200 w 5562600"/>
                  <a:gd name="connsiteY140" fmla="*/ 1432560 h 5364480"/>
                  <a:gd name="connsiteX141" fmla="*/ 3596640 w 5562600"/>
                  <a:gd name="connsiteY141" fmla="*/ 1501140 h 5364480"/>
                  <a:gd name="connsiteX142" fmla="*/ 3649980 w 5562600"/>
                  <a:gd name="connsiteY142" fmla="*/ 1493520 h 5364480"/>
                  <a:gd name="connsiteX143" fmla="*/ 3718560 w 5562600"/>
                  <a:gd name="connsiteY143" fmla="*/ 1394460 h 5364480"/>
                  <a:gd name="connsiteX144" fmla="*/ 3848100 w 5562600"/>
                  <a:gd name="connsiteY144" fmla="*/ 1363980 h 5364480"/>
                  <a:gd name="connsiteX145" fmla="*/ 3947160 w 5562600"/>
                  <a:gd name="connsiteY145" fmla="*/ 1280160 h 5364480"/>
                  <a:gd name="connsiteX146" fmla="*/ 3962400 w 5562600"/>
                  <a:gd name="connsiteY146" fmla="*/ 1104900 h 5364480"/>
                  <a:gd name="connsiteX147" fmla="*/ 4046220 w 5562600"/>
                  <a:gd name="connsiteY147" fmla="*/ 1104900 h 5364480"/>
                  <a:gd name="connsiteX148" fmla="*/ 4244340 w 5562600"/>
                  <a:gd name="connsiteY148" fmla="*/ 1333500 h 5364480"/>
                  <a:gd name="connsiteX149" fmla="*/ 4297680 w 5562600"/>
                  <a:gd name="connsiteY149" fmla="*/ 1531620 h 5364480"/>
                  <a:gd name="connsiteX150" fmla="*/ 4305300 w 5562600"/>
                  <a:gd name="connsiteY150" fmla="*/ 1691640 h 5364480"/>
                  <a:gd name="connsiteX151" fmla="*/ 4221480 w 5562600"/>
                  <a:gd name="connsiteY151" fmla="*/ 1828800 h 5364480"/>
                  <a:gd name="connsiteX152" fmla="*/ 4206240 w 5562600"/>
                  <a:gd name="connsiteY152" fmla="*/ 2164080 h 5364480"/>
                  <a:gd name="connsiteX153" fmla="*/ 4130040 w 5562600"/>
                  <a:gd name="connsiteY153" fmla="*/ 2453640 h 5364480"/>
                  <a:gd name="connsiteX154" fmla="*/ 4015740 w 5562600"/>
                  <a:gd name="connsiteY154" fmla="*/ 2697480 h 5364480"/>
                  <a:gd name="connsiteX155" fmla="*/ 3863340 w 5562600"/>
                  <a:gd name="connsiteY155" fmla="*/ 2766060 h 5364480"/>
                  <a:gd name="connsiteX156" fmla="*/ 3733800 w 5562600"/>
                  <a:gd name="connsiteY156" fmla="*/ 2720340 h 5364480"/>
                  <a:gd name="connsiteX157" fmla="*/ 3627120 w 5562600"/>
                  <a:gd name="connsiteY157" fmla="*/ 2583180 h 5364480"/>
                  <a:gd name="connsiteX158" fmla="*/ 3375660 w 5562600"/>
                  <a:gd name="connsiteY158" fmla="*/ 2499360 h 5364480"/>
                  <a:gd name="connsiteX159" fmla="*/ 3406140 w 5562600"/>
                  <a:gd name="connsiteY159" fmla="*/ 2400300 h 5364480"/>
                  <a:gd name="connsiteX160" fmla="*/ 3307080 w 5562600"/>
                  <a:gd name="connsiteY160" fmla="*/ 2263140 h 5364480"/>
                  <a:gd name="connsiteX161" fmla="*/ 3261360 w 5562600"/>
                  <a:gd name="connsiteY161" fmla="*/ 2247900 h 5364480"/>
                  <a:gd name="connsiteX162" fmla="*/ 3147060 w 5562600"/>
                  <a:gd name="connsiteY162" fmla="*/ 2194560 h 5364480"/>
                  <a:gd name="connsiteX163" fmla="*/ 3063240 w 5562600"/>
                  <a:gd name="connsiteY163" fmla="*/ 2301240 h 5364480"/>
                  <a:gd name="connsiteX164" fmla="*/ 3063240 w 5562600"/>
                  <a:gd name="connsiteY164" fmla="*/ 2400300 h 5364480"/>
                  <a:gd name="connsiteX165" fmla="*/ 3040380 w 5562600"/>
                  <a:gd name="connsiteY165" fmla="*/ 2438400 h 5364480"/>
                  <a:gd name="connsiteX166" fmla="*/ 3086100 w 5562600"/>
                  <a:gd name="connsiteY166" fmla="*/ 2499360 h 5364480"/>
                  <a:gd name="connsiteX167" fmla="*/ 3086100 w 5562600"/>
                  <a:gd name="connsiteY167" fmla="*/ 2644140 h 5364480"/>
                  <a:gd name="connsiteX168" fmla="*/ 2910840 w 5562600"/>
                  <a:gd name="connsiteY168" fmla="*/ 2865120 h 5364480"/>
                  <a:gd name="connsiteX169" fmla="*/ 2682240 w 5562600"/>
                  <a:gd name="connsiteY169" fmla="*/ 2926080 h 5364480"/>
                  <a:gd name="connsiteX170" fmla="*/ 2552700 w 5562600"/>
                  <a:gd name="connsiteY170" fmla="*/ 2842260 h 5364480"/>
                  <a:gd name="connsiteX171" fmla="*/ 2453640 w 5562600"/>
                  <a:gd name="connsiteY171" fmla="*/ 2522220 h 5364480"/>
                  <a:gd name="connsiteX172" fmla="*/ 2362200 w 5562600"/>
                  <a:gd name="connsiteY172" fmla="*/ 1889760 h 5364480"/>
                  <a:gd name="connsiteX173" fmla="*/ 2339340 w 5562600"/>
                  <a:gd name="connsiteY173" fmla="*/ 1699260 h 5364480"/>
                  <a:gd name="connsiteX174" fmla="*/ 2392680 w 5562600"/>
                  <a:gd name="connsiteY174" fmla="*/ 1524000 h 5364480"/>
                  <a:gd name="connsiteX175" fmla="*/ 2316480 w 5562600"/>
                  <a:gd name="connsiteY175" fmla="*/ 1379220 h 5364480"/>
                  <a:gd name="connsiteX176" fmla="*/ 2148840 w 5562600"/>
                  <a:gd name="connsiteY176" fmla="*/ 1303020 h 5364480"/>
                  <a:gd name="connsiteX177" fmla="*/ 1988820 w 5562600"/>
                  <a:gd name="connsiteY177" fmla="*/ 1325880 h 5364480"/>
                  <a:gd name="connsiteX178" fmla="*/ 1981200 w 5562600"/>
                  <a:gd name="connsiteY178" fmla="*/ 1402080 h 5364480"/>
                  <a:gd name="connsiteX179" fmla="*/ 1912620 w 5562600"/>
                  <a:gd name="connsiteY179" fmla="*/ 1485900 h 5364480"/>
                  <a:gd name="connsiteX180" fmla="*/ 1821180 w 5562600"/>
                  <a:gd name="connsiteY180" fmla="*/ 1478280 h 5364480"/>
                  <a:gd name="connsiteX181" fmla="*/ 1668780 w 5562600"/>
                  <a:gd name="connsiteY181" fmla="*/ 1394460 h 5364480"/>
                  <a:gd name="connsiteX182" fmla="*/ 1653540 w 5562600"/>
                  <a:gd name="connsiteY182" fmla="*/ 1303020 h 5364480"/>
                  <a:gd name="connsiteX183" fmla="*/ 1447800 w 5562600"/>
                  <a:gd name="connsiteY183" fmla="*/ 1165860 h 536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562600" h="5364480">
                    <a:moveTo>
                      <a:pt x="1447800" y="1165860"/>
                    </a:moveTo>
                    <a:lnTo>
                      <a:pt x="1417320" y="1310640"/>
                    </a:lnTo>
                    <a:lnTo>
                      <a:pt x="1463040" y="1470660"/>
                    </a:lnTo>
                    <a:lnTo>
                      <a:pt x="1440180" y="1623060"/>
                    </a:lnTo>
                    <a:lnTo>
                      <a:pt x="1348740" y="1699260"/>
                    </a:lnTo>
                    <a:lnTo>
                      <a:pt x="1196340" y="1653540"/>
                    </a:lnTo>
                    <a:lnTo>
                      <a:pt x="1165860" y="1722120"/>
                    </a:lnTo>
                    <a:lnTo>
                      <a:pt x="1318260" y="1798320"/>
                    </a:lnTo>
                    <a:lnTo>
                      <a:pt x="1402080" y="1905000"/>
                    </a:lnTo>
                    <a:lnTo>
                      <a:pt x="1386840" y="2423160"/>
                    </a:lnTo>
                    <a:lnTo>
                      <a:pt x="1211580" y="3025140"/>
                    </a:lnTo>
                    <a:lnTo>
                      <a:pt x="1158240" y="3124200"/>
                    </a:lnTo>
                    <a:lnTo>
                      <a:pt x="1028700" y="3101340"/>
                    </a:lnTo>
                    <a:lnTo>
                      <a:pt x="883920" y="3246120"/>
                    </a:lnTo>
                    <a:lnTo>
                      <a:pt x="754380" y="3284220"/>
                    </a:lnTo>
                    <a:lnTo>
                      <a:pt x="601980" y="3162300"/>
                    </a:lnTo>
                    <a:lnTo>
                      <a:pt x="426720" y="3276600"/>
                    </a:lnTo>
                    <a:lnTo>
                      <a:pt x="327660" y="3489960"/>
                    </a:lnTo>
                    <a:lnTo>
                      <a:pt x="274320" y="3558540"/>
                    </a:lnTo>
                    <a:lnTo>
                      <a:pt x="243840" y="3581400"/>
                    </a:lnTo>
                    <a:lnTo>
                      <a:pt x="213360" y="3649980"/>
                    </a:lnTo>
                    <a:lnTo>
                      <a:pt x="99060" y="3695700"/>
                    </a:lnTo>
                    <a:lnTo>
                      <a:pt x="0" y="3802380"/>
                    </a:lnTo>
                    <a:lnTo>
                      <a:pt x="30480" y="3931920"/>
                    </a:lnTo>
                    <a:lnTo>
                      <a:pt x="175260" y="3901440"/>
                    </a:lnTo>
                    <a:lnTo>
                      <a:pt x="259080" y="4046220"/>
                    </a:lnTo>
                    <a:lnTo>
                      <a:pt x="259080" y="4335780"/>
                    </a:lnTo>
                    <a:lnTo>
                      <a:pt x="228600" y="4533900"/>
                    </a:lnTo>
                    <a:lnTo>
                      <a:pt x="419100" y="4495800"/>
                    </a:lnTo>
                    <a:lnTo>
                      <a:pt x="495300" y="4556760"/>
                    </a:lnTo>
                    <a:lnTo>
                      <a:pt x="510540" y="4411980"/>
                    </a:lnTo>
                    <a:lnTo>
                      <a:pt x="632460" y="4396740"/>
                    </a:lnTo>
                    <a:lnTo>
                      <a:pt x="731520" y="4434840"/>
                    </a:lnTo>
                    <a:lnTo>
                      <a:pt x="746760" y="4488180"/>
                    </a:lnTo>
                    <a:lnTo>
                      <a:pt x="1051560" y="4480560"/>
                    </a:lnTo>
                    <a:lnTo>
                      <a:pt x="1127760" y="4511040"/>
                    </a:lnTo>
                    <a:lnTo>
                      <a:pt x="1303020" y="4480560"/>
                    </a:lnTo>
                    <a:lnTo>
                      <a:pt x="1455420" y="4488180"/>
                    </a:lnTo>
                    <a:lnTo>
                      <a:pt x="1485900" y="4389120"/>
                    </a:lnTo>
                    <a:lnTo>
                      <a:pt x="1577340" y="4328160"/>
                    </a:lnTo>
                    <a:lnTo>
                      <a:pt x="1737360" y="4335780"/>
                    </a:lnTo>
                    <a:lnTo>
                      <a:pt x="1752600" y="4411980"/>
                    </a:lnTo>
                    <a:lnTo>
                      <a:pt x="1874520" y="4419600"/>
                    </a:lnTo>
                    <a:lnTo>
                      <a:pt x="1905000" y="4495800"/>
                    </a:lnTo>
                    <a:lnTo>
                      <a:pt x="2004060" y="4526280"/>
                    </a:lnTo>
                    <a:lnTo>
                      <a:pt x="2042160" y="4594860"/>
                    </a:lnTo>
                    <a:lnTo>
                      <a:pt x="2141220" y="4640580"/>
                    </a:lnTo>
                    <a:lnTo>
                      <a:pt x="2141220" y="4549140"/>
                    </a:lnTo>
                    <a:lnTo>
                      <a:pt x="2247900" y="4518660"/>
                    </a:lnTo>
                    <a:lnTo>
                      <a:pt x="2339340" y="4579620"/>
                    </a:lnTo>
                    <a:lnTo>
                      <a:pt x="2339340" y="4617720"/>
                    </a:lnTo>
                    <a:lnTo>
                      <a:pt x="2461260" y="4617720"/>
                    </a:lnTo>
                    <a:lnTo>
                      <a:pt x="2537460" y="4541520"/>
                    </a:lnTo>
                    <a:lnTo>
                      <a:pt x="2590800" y="4541520"/>
                    </a:lnTo>
                    <a:lnTo>
                      <a:pt x="2651760" y="4587240"/>
                    </a:lnTo>
                    <a:lnTo>
                      <a:pt x="2682240" y="4495800"/>
                    </a:lnTo>
                    <a:lnTo>
                      <a:pt x="2773680" y="4434840"/>
                    </a:lnTo>
                    <a:lnTo>
                      <a:pt x="2887980" y="4465320"/>
                    </a:lnTo>
                    <a:lnTo>
                      <a:pt x="2895600" y="4328160"/>
                    </a:lnTo>
                    <a:lnTo>
                      <a:pt x="3002280" y="4244340"/>
                    </a:lnTo>
                    <a:lnTo>
                      <a:pt x="3108960" y="4244340"/>
                    </a:lnTo>
                    <a:lnTo>
                      <a:pt x="3055620" y="4472940"/>
                    </a:lnTo>
                    <a:lnTo>
                      <a:pt x="3139440" y="4556760"/>
                    </a:lnTo>
                    <a:lnTo>
                      <a:pt x="3413760" y="4541520"/>
                    </a:lnTo>
                    <a:lnTo>
                      <a:pt x="3406140" y="4602480"/>
                    </a:lnTo>
                    <a:lnTo>
                      <a:pt x="3444240" y="4663440"/>
                    </a:lnTo>
                    <a:lnTo>
                      <a:pt x="3474720" y="4815840"/>
                    </a:lnTo>
                    <a:lnTo>
                      <a:pt x="3444240" y="4876800"/>
                    </a:lnTo>
                    <a:lnTo>
                      <a:pt x="3390900" y="4861560"/>
                    </a:lnTo>
                    <a:lnTo>
                      <a:pt x="3345180" y="4968240"/>
                    </a:lnTo>
                    <a:lnTo>
                      <a:pt x="3345180" y="5029200"/>
                    </a:lnTo>
                    <a:lnTo>
                      <a:pt x="3291840" y="5074920"/>
                    </a:lnTo>
                    <a:lnTo>
                      <a:pt x="3345180" y="5135880"/>
                    </a:lnTo>
                    <a:lnTo>
                      <a:pt x="3314700" y="5242560"/>
                    </a:lnTo>
                    <a:lnTo>
                      <a:pt x="3429000" y="5364480"/>
                    </a:lnTo>
                    <a:lnTo>
                      <a:pt x="3520440" y="5364480"/>
                    </a:lnTo>
                    <a:lnTo>
                      <a:pt x="3703320" y="5257800"/>
                    </a:lnTo>
                    <a:lnTo>
                      <a:pt x="3802380" y="5257800"/>
                    </a:lnTo>
                    <a:lnTo>
                      <a:pt x="3802380" y="5143500"/>
                    </a:lnTo>
                    <a:lnTo>
                      <a:pt x="3962400" y="5021580"/>
                    </a:lnTo>
                    <a:lnTo>
                      <a:pt x="4099560" y="4998720"/>
                    </a:lnTo>
                    <a:lnTo>
                      <a:pt x="4274820" y="4861560"/>
                    </a:lnTo>
                    <a:lnTo>
                      <a:pt x="4358640" y="4861560"/>
                    </a:lnTo>
                    <a:lnTo>
                      <a:pt x="4381500" y="4808220"/>
                    </a:lnTo>
                    <a:lnTo>
                      <a:pt x="4442460" y="4777740"/>
                    </a:lnTo>
                    <a:lnTo>
                      <a:pt x="4503420" y="4808220"/>
                    </a:lnTo>
                    <a:lnTo>
                      <a:pt x="4503420" y="4853940"/>
                    </a:lnTo>
                    <a:lnTo>
                      <a:pt x="4541520" y="4930140"/>
                    </a:lnTo>
                    <a:lnTo>
                      <a:pt x="4640580" y="4853940"/>
                    </a:lnTo>
                    <a:lnTo>
                      <a:pt x="4671060" y="4808220"/>
                    </a:lnTo>
                    <a:lnTo>
                      <a:pt x="4770120" y="4808220"/>
                    </a:lnTo>
                    <a:lnTo>
                      <a:pt x="4800600" y="4777740"/>
                    </a:lnTo>
                    <a:lnTo>
                      <a:pt x="4945380" y="4770120"/>
                    </a:lnTo>
                    <a:lnTo>
                      <a:pt x="5097780" y="4853940"/>
                    </a:lnTo>
                    <a:lnTo>
                      <a:pt x="5257800" y="4777740"/>
                    </a:lnTo>
                    <a:lnTo>
                      <a:pt x="5234940" y="4671060"/>
                    </a:lnTo>
                    <a:lnTo>
                      <a:pt x="5250180" y="4617720"/>
                    </a:lnTo>
                    <a:lnTo>
                      <a:pt x="5433060" y="4556760"/>
                    </a:lnTo>
                    <a:lnTo>
                      <a:pt x="5562600" y="4465320"/>
                    </a:lnTo>
                    <a:lnTo>
                      <a:pt x="5234940" y="4114800"/>
                    </a:lnTo>
                    <a:lnTo>
                      <a:pt x="5097780" y="4114800"/>
                    </a:lnTo>
                    <a:lnTo>
                      <a:pt x="4998720" y="4038600"/>
                    </a:lnTo>
                    <a:lnTo>
                      <a:pt x="4899660" y="3825240"/>
                    </a:lnTo>
                    <a:lnTo>
                      <a:pt x="4739640" y="3223260"/>
                    </a:lnTo>
                    <a:lnTo>
                      <a:pt x="4671060" y="2529840"/>
                    </a:lnTo>
                    <a:lnTo>
                      <a:pt x="4655820" y="2499360"/>
                    </a:lnTo>
                    <a:lnTo>
                      <a:pt x="4655820" y="2415540"/>
                    </a:lnTo>
                    <a:lnTo>
                      <a:pt x="4701540" y="1684020"/>
                    </a:lnTo>
                    <a:lnTo>
                      <a:pt x="4655820" y="1569720"/>
                    </a:lnTo>
                    <a:lnTo>
                      <a:pt x="4800600" y="830580"/>
                    </a:lnTo>
                    <a:lnTo>
                      <a:pt x="4869180" y="708660"/>
                    </a:lnTo>
                    <a:lnTo>
                      <a:pt x="4869180" y="617220"/>
                    </a:lnTo>
                    <a:lnTo>
                      <a:pt x="4907280" y="472440"/>
                    </a:lnTo>
                    <a:lnTo>
                      <a:pt x="4747260" y="632460"/>
                    </a:lnTo>
                    <a:lnTo>
                      <a:pt x="4602480" y="731520"/>
                    </a:lnTo>
                    <a:lnTo>
                      <a:pt x="4411980" y="800100"/>
                    </a:lnTo>
                    <a:lnTo>
                      <a:pt x="4251960" y="769620"/>
                    </a:lnTo>
                    <a:lnTo>
                      <a:pt x="4061460" y="662940"/>
                    </a:lnTo>
                    <a:lnTo>
                      <a:pt x="4030980" y="556260"/>
                    </a:lnTo>
                    <a:lnTo>
                      <a:pt x="3931920" y="472440"/>
                    </a:lnTo>
                    <a:lnTo>
                      <a:pt x="3832860" y="320040"/>
                    </a:lnTo>
                    <a:lnTo>
                      <a:pt x="3718560" y="266700"/>
                    </a:lnTo>
                    <a:lnTo>
                      <a:pt x="3489960" y="243840"/>
                    </a:lnTo>
                    <a:lnTo>
                      <a:pt x="3375660" y="144780"/>
                    </a:lnTo>
                    <a:lnTo>
                      <a:pt x="3223260" y="0"/>
                    </a:lnTo>
                    <a:lnTo>
                      <a:pt x="3162300" y="68580"/>
                    </a:lnTo>
                    <a:lnTo>
                      <a:pt x="3192780" y="190500"/>
                    </a:lnTo>
                    <a:lnTo>
                      <a:pt x="3002280" y="556260"/>
                    </a:lnTo>
                    <a:lnTo>
                      <a:pt x="2918460" y="838200"/>
                    </a:lnTo>
                    <a:lnTo>
                      <a:pt x="2880360" y="891540"/>
                    </a:lnTo>
                    <a:lnTo>
                      <a:pt x="2857500" y="1036320"/>
                    </a:lnTo>
                    <a:lnTo>
                      <a:pt x="2796540" y="1280160"/>
                    </a:lnTo>
                    <a:lnTo>
                      <a:pt x="2804160" y="1386840"/>
                    </a:lnTo>
                    <a:lnTo>
                      <a:pt x="2796540" y="1432560"/>
                    </a:lnTo>
                    <a:lnTo>
                      <a:pt x="2781300" y="1645920"/>
                    </a:lnTo>
                    <a:lnTo>
                      <a:pt x="2910840" y="1714500"/>
                    </a:lnTo>
                    <a:lnTo>
                      <a:pt x="3025140" y="1554480"/>
                    </a:lnTo>
                    <a:lnTo>
                      <a:pt x="3154680" y="1569720"/>
                    </a:lnTo>
                    <a:lnTo>
                      <a:pt x="3276600" y="1508760"/>
                    </a:lnTo>
                    <a:lnTo>
                      <a:pt x="3368040" y="1432560"/>
                    </a:lnTo>
                    <a:lnTo>
                      <a:pt x="3505200" y="1432560"/>
                    </a:lnTo>
                    <a:lnTo>
                      <a:pt x="3596640" y="1501140"/>
                    </a:lnTo>
                    <a:lnTo>
                      <a:pt x="3649980" y="1493520"/>
                    </a:lnTo>
                    <a:lnTo>
                      <a:pt x="3718560" y="1394460"/>
                    </a:lnTo>
                    <a:lnTo>
                      <a:pt x="3848100" y="1363980"/>
                    </a:lnTo>
                    <a:lnTo>
                      <a:pt x="3947160" y="1280160"/>
                    </a:lnTo>
                    <a:lnTo>
                      <a:pt x="3962400" y="1104900"/>
                    </a:lnTo>
                    <a:lnTo>
                      <a:pt x="4046220" y="1104900"/>
                    </a:lnTo>
                    <a:lnTo>
                      <a:pt x="4244340" y="1333500"/>
                    </a:lnTo>
                    <a:lnTo>
                      <a:pt x="4297680" y="1531620"/>
                    </a:lnTo>
                    <a:lnTo>
                      <a:pt x="4305300" y="1691640"/>
                    </a:lnTo>
                    <a:lnTo>
                      <a:pt x="4221480" y="1828800"/>
                    </a:lnTo>
                    <a:lnTo>
                      <a:pt x="4206240" y="2164080"/>
                    </a:lnTo>
                    <a:lnTo>
                      <a:pt x="4130040" y="2453640"/>
                    </a:lnTo>
                    <a:lnTo>
                      <a:pt x="4015740" y="2697480"/>
                    </a:lnTo>
                    <a:lnTo>
                      <a:pt x="3863340" y="2766060"/>
                    </a:lnTo>
                    <a:lnTo>
                      <a:pt x="3733800" y="2720340"/>
                    </a:lnTo>
                    <a:lnTo>
                      <a:pt x="3627120" y="2583180"/>
                    </a:lnTo>
                    <a:lnTo>
                      <a:pt x="3375660" y="2499360"/>
                    </a:lnTo>
                    <a:lnTo>
                      <a:pt x="3406140" y="2400300"/>
                    </a:lnTo>
                    <a:lnTo>
                      <a:pt x="3307080" y="2263140"/>
                    </a:lnTo>
                    <a:lnTo>
                      <a:pt x="3261360" y="2247900"/>
                    </a:lnTo>
                    <a:lnTo>
                      <a:pt x="3147060" y="2194560"/>
                    </a:lnTo>
                    <a:lnTo>
                      <a:pt x="3063240" y="2301240"/>
                    </a:lnTo>
                    <a:lnTo>
                      <a:pt x="3063240" y="2400300"/>
                    </a:lnTo>
                    <a:lnTo>
                      <a:pt x="3040380" y="2438400"/>
                    </a:lnTo>
                    <a:lnTo>
                      <a:pt x="3086100" y="2499360"/>
                    </a:lnTo>
                    <a:lnTo>
                      <a:pt x="3086100" y="2644140"/>
                    </a:lnTo>
                    <a:lnTo>
                      <a:pt x="2910840" y="2865120"/>
                    </a:lnTo>
                    <a:lnTo>
                      <a:pt x="2682240" y="2926080"/>
                    </a:lnTo>
                    <a:lnTo>
                      <a:pt x="2552700" y="2842260"/>
                    </a:lnTo>
                    <a:lnTo>
                      <a:pt x="2453640" y="2522220"/>
                    </a:lnTo>
                    <a:lnTo>
                      <a:pt x="2362200" y="1889760"/>
                    </a:lnTo>
                    <a:lnTo>
                      <a:pt x="2339340" y="1699260"/>
                    </a:lnTo>
                    <a:lnTo>
                      <a:pt x="2392680" y="1524000"/>
                    </a:lnTo>
                    <a:lnTo>
                      <a:pt x="2316480" y="1379220"/>
                    </a:lnTo>
                    <a:lnTo>
                      <a:pt x="2148840" y="1303020"/>
                    </a:lnTo>
                    <a:lnTo>
                      <a:pt x="1988820" y="1325880"/>
                    </a:lnTo>
                    <a:lnTo>
                      <a:pt x="1981200" y="1402080"/>
                    </a:lnTo>
                    <a:lnTo>
                      <a:pt x="1912620" y="1485900"/>
                    </a:lnTo>
                    <a:lnTo>
                      <a:pt x="1821180" y="1478280"/>
                    </a:lnTo>
                    <a:lnTo>
                      <a:pt x="1668780" y="1394460"/>
                    </a:lnTo>
                    <a:lnTo>
                      <a:pt x="1653540" y="1303020"/>
                    </a:lnTo>
                    <a:lnTo>
                      <a:pt x="1447800" y="116586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7" name="正方形/長方形 526">
              <a:extLst>
                <a:ext uri="{FF2B5EF4-FFF2-40B4-BE49-F238E27FC236}">
                  <a16:creationId xmlns:a16="http://schemas.microsoft.com/office/drawing/2014/main" id="{3CFAFDF3-5312-49A4-97D0-93C48F2255FB}"/>
                </a:ext>
              </a:extLst>
            </p:cNvPr>
            <p:cNvSpPr/>
            <p:nvPr/>
          </p:nvSpPr>
          <p:spPr>
            <a:xfrm>
              <a:off x="44330186" y="8905827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青　森</a:t>
              </a:r>
            </a:p>
          </p:txBody>
        </p:sp>
      </p:grpSp>
      <p:grpSp>
        <p:nvGrpSpPr>
          <p:cNvPr id="577" name="グループ化 576">
            <a:extLst>
              <a:ext uri="{FF2B5EF4-FFF2-40B4-BE49-F238E27FC236}">
                <a16:creationId xmlns:a16="http://schemas.microsoft.com/office/drawing/2014/main" id="{4EB5B35E-8833-45B4-9485-FE975F9EA708}"/>
              </a:ext>
            </a:extLst>
          </p:cNvPr>
          <p:cNvGrpSpPr/>
          <p:nvPr/>
        </p:nvGrpSpPr>
        <p:grpSpPr>
          <a:xfrm>
            <a:off x="6098241" y="16149771"/>
            <a:ext cx="5715000" cy="4556380"/>
            <a:chOff x="39738300" y="19719670"/>
            <a:chExt cx="5715000" cy="4556380"/>
          </a:xfrm>
        </p:grpSpPr>
        <p:grpSp>
          <p:nvGrpSpPr>
            <p:cNvPr id="578" name="グループ化 577">
              <a:extLst>
                <a:ext uri="{FF2B5EF4-FFF2-40B4-BE49-F238E27FC236}">
                  <a16:creationId xmlns:a16="http://schemas.microsoft.com/office/drawing/2014/main" id="{D1254BF2-F481-4337-93E9-D131AE27F3B7}"/>
                </a:ext>
              </a:extLst>
            </p:cNvPr>
            <p:cNvGrpSpPr/>
            <p:nvPr/>
          </p:nvGrpSpPr>
          <p:grpSpPr>
            <a:xfrm>
              <a:off x="39738300" y="19719670"/>
              <a:ext cx="5715000" cy="4556380"/>
              <a:chOff x="39738300" y="19719670"/>
              <a:chExt cx="5715000" cy="4556380"/>
            </a:xfrm>
          </p:grpSpPr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9726C48D-FC08-47FE-A5B5-9C867E0A9A25}"/>
                  </a:ext>
                </a:extLst>
              </p:cNvPr>
              <p:cNvSpPr/>
              <p:nvPr/>
            </p:nvSpPr>
            <p:spPr>
              <a:xfrm>
                <a:off x="42983296" y="19719670"/>
                <a:ext cx="1026968" cy="1325818"/>
              </a:xfrm>
              <a:custGeom>
                <a:avLst/>
                <a:gdLst>
                  <a:gd name="connsiteX0" fmla="*/ 134592 w 1026968"/>
                  <a:gd name="connsiteY0" fmla="*/ 0 h 1325818"/>
                  <a:gd name="connsiteX1" fmla="*/ 321164 w 1026968"/>
                  <a:gd name="connsiteY1" fmla="*/ 99950 h 1325818"/>
                  <a:gd name="connsiteX2" fmla="*/ 450704 w 1026968"/>
                  <a:gd name="connsiteY2" fmla="*/ 92330 h 1325818"/>
                  <a:gd name="connsiteX3" fmla="*/ 542144 w 1026968"/>
                  <a:gd name="connsiteY3" fmla="*/ 890 h 1325818"/>
                  <a:gd name="connsiteX4" fmla="*/ 587864 w 1026968"/>
                  <a:gd name="connsiteY4" fmla="*/ 92330 h 1325818"/>
                  <a:gd name="connsiteX5" fmla="*/ 763124 w 1026968"/>
                  <a:gd name="connsiteY5" fmla="*/ 107570 h 1325818"/>
                  <a:gd name="connsiteX6" fmla="*/ 732644 w 1026968"/>
                  <a:gd name="connsiteY6" fmla="*/ 183770 h 1325818"/>
                  <a:gd name="connsiteX7" fmla="*/ 747884 w 1026968"/>
                  <a:gd name="connsiteY7" fmla="*/ 252350 h 1325818"/>
                  <a:gd name="connsiteX8" fmla="*/ 812092 w 1026968"/>
                  <a:gd name="connsiteY8" fmla="*/ 277046 h 1325818"/>
                  <a:gd name="connsiteX9" fmla="*/ 736456 w 1026968"/>
                  <a:gd name="connsiteY9" fmla="*/ 316168 h 1325818"/>
                  <a:gd name="connsiteX10" fmla="*/ 703116 w 1026968"/>
                  <a:gd name="connsiteY10" fmla="*/ 411418 h 1325818"/>
                  <a:gd name="connsiteX11" fmla="*/ 765028 w 1026968"/>
                  <a:gd name="connsiteY11" fmla="*/ 506668 h 1325818"/>
                  <a:gd name="connsiteX12" fmla="*/ 741216 w 1026968"/>
                  <a:gd name="connsiteY12" fmla="*/ 540006 h 1325818"/>
                  <a:gd name="connsiteX13" fmla="*/ 788840 w 1026968"/>
                  <a:gd name="connsiteY13" fmla="*/ 587630 h 1325818"/>
                  <a:gd name="connsiteX14" fmla="*/ 788840 w 1026968"/>
                  <a:gd name="connsiteY14" fmla="*/ 644780 h 1325818"/>
                  <a:gd name="connsiteX15" fmla="*/ 888856 w 1026968"/>
                  <a:gd name="connsiteY15" fmla="*/ 678118 h 1325818"/>
                  <a:gd name="connsiteX16" fmla="*/ 912668 w 1026968"/>
                  <a:gd name="connsiteY16" fmla="*/ 744794 h 1325818"/>
                  <a:gd name="connsiteX17" fmla="*/ 917428 w 1026968"/>
                  <a:gd name="connsiteY17" fmla="*/ 811468 h 1325818"/>
                  <a:gd name="connsiteX18" fmla="*/ 1026968 w 1026968"/>
                  <a:gd name="connsiteY18" fmla="*/ 825754 h 1325818"/>
                  <a:gd name="connsiteX19" fmla="*/ 950768 w 1026968"/>
                  <a:gd name="connsiteY19" fmla="*/ 1011494 h 1325818"/>
                  <a:gd name="connsiteX20" fmla="*/ 965056 w 1026968"/>
                  <a:gd name="connsiteY20" fmla="*/ 1173418 h 1325818"/>
                  <a:gd name="connsiteX21" fmla="*/ 1017440 w 1026968"/>
                  <a:gd name="connsiteY21" fmla="*/ 1254380 h 1325818"/>
                  <a:gd name="connsiteX22" fmla="*/ 898380 w 1026968"/>
                  <a:gd name="connsiteY22" fmla="*/ 1321054 h 1325818"/>
                  <a:gd name="connsiteX23" fmla="*/ 803128 w 1026968"/>
                  <a:gd name="connsiteY23" fmla="*/ 1325818 h 1325818"/>
                  <a:gd name="connsiteX24" fmla="*/ 731692 w 1026968"/>
                  <a:gd name="connsiteY24" fmla="*/ 1278194 h 1325818"/>
                  <a:gd name="connsiteX25" fmla="*/ 164952 w 1026968"/>
                  <a:gd name="connsiteY25" fmla="*/ 1263906 h 1325818"/>
                  <a:gd name="connsiteX26" fmla="*/ 107804 w 1026968"/>
                  <a:gd name="connsiteY26" fmla="*/ 1235330 h 1325818"/>
                  <a:gd name="connsiteX27" fmla="*/ 3028 w 1026968"/>
                  <a:gd name="connsiteY27" fmla="*/ 1140080 h 1325818"/>
                  <a:gd name="connsiteX28" fmla="*/ 17316 w 1026968"/>
                  <a:gd name="connsiteY28" fmla="*/ 1073406 h 1325818"/>
                  <a:gd name="connsiteX29" fmla="*/ 7792 w 1026968"/>
                  <a:gd name="connsiteY29" fmla="*/ 892430 h 1325818"/>
                  <a:gd name="connsiteX30" fmla="*/ 0 w 1026968"/>
                  <a:gd name="connsiteY30" fmla="*/ 869970 h 1325818"/>
                  <a:gd name="connsiteX31" fmla="*/ 206864 w 1026968"/>
                  <a:gd name="connsiteY31" fmla="*/ 656210 h 1325818"/>
                  <a:gd name="connsiteX32" fmla="*/ 92564 w 1026968"/>
                  <a:gd name="connsiteY32" fmla="*/ 549530 h 1325818"/>
                  <a:gd name="connsiteX33" fmla="*/ 107804 w 1026968"/>
                  <a:gd name="connsiteY33" fmla="*/ 488570 h 1325818"/>
                  <a:gd name="connsiteX34" fmla="*/ 138284 w 1026968"/>
                  <a:gd name="connsiteY34" fmla="*/ 237110 h 1325818"/>
                  <a:gd name="connsiteX35" fmla="*/ 145904 w 1026968"/>
                  <a:gd name="connsiteY35" fmla="*/ 176150 h 1325818"/>
                  <a:gd name="connsiteX36" fmla="*/ 130664 w 1026968"/>
                  <a:gd name="connsiteY36" fmla="*/ 8510 h 1325818"/>
                  <a:gd name="connsiteX37" fmla="*/ 134592 w 1026968"/>
                  <a:gd name="connsiteY37" fmla="*/ 0 h 1325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026968" h="1325818">
                    <a:moveTo>
                      <a:pt x="134592" y="0"/>
                    </a:moveTo>
                    <a:lnTo>
                      <a:pt x="321164" y="99950"/>
                    </a:lnTo>
                    <a:lnTo>
                      <a:pt x="450704" y="92330"/>
                    </a:lnTo>
                    <a:lnTo>
                      <a:pt x="542144" y="890"/>
                    </a:lnTo>
                    <a:lnTo>
                      <a:pt x="587864" y="92330"/>
                    </a:lnTo>
                    <a:lnTo>
                      <a:pt x="763124" y="107570"/>
                    </a:lnTo>
                    <a:lnTo>
                      <a:pt x="732644" y="183770"/>
                    </a:lnTo>
                    <a:lnTo>
                      <a:pt x="747884" y="252350"/>
                    </a:lnTo>
                    <a:lnTo>
                      <a:pt x="812092" y="277046"/>
                    </a:lnTo>
                    <a:lnTo>
                      <a:pt x="736456" y="316168"/>
                    </a:lnTo>
                    <a:lnTo>
                      <a:pt x="703116" y="411418"/>
                    </a:lnTo>
                    <a:lnTo>
                      <a:pt x="765028" y="506668"/>
                    </a:lnTo>
                    <a:lnTo>
                      <a:pt x="741216" y="540006"/>
                    </a:lnTo>
                    <a:lnTo>
                      <a:pt x="788840" y="587630"/>
                    </a:lnTo>
                    <a:lnTo>
                      <a:pt x="788840" y="644780"/>
                    </a:lnTo>
                    <a:lnTo>
                      <a:pt x="888856" y="678118"/>
                    </a:lnTo>
                    <a:lnTo>
                      <a:pt x="912668" y="744794"/>
                    </a:lnTo>
                    <a:lnTo>
                      <a:pt x="917428" y="811468"/>
                    </a:lnTo>
                    <a:lnTo>
                      <a:pt x="1026968" y="825754"/>
                    </a:lnTo>
                    <a:lnTo>
                      <a:pt x="950768" y="1011494"/>
                    </a:lnTo>
                    <a:lnTo>
                      <a:pt x="965056" y="1173418"/>
                    </a:lnTo>
                    <a:lnTo>
                      <a:pt x="1017440" y="1254380"/>
                    </a:lnTo>
                    <a:lnTo>
                      <a:pt x="898380" y="1321054"/>
                    </a:lnTo>
                    <a:lnTo>
                      <a:pt x="803128" y="1325818"/>
                    </a:lnTo>
                    <a:lnTo>
                      <a:pt x="731692" y="1278194"/>
                    </a:lnTo>
                    <a:lnTo>
                      <a:pt x="164952" y="1263906"/>
                    </a:lnTo>
                    <a:lnTo>
                      <a:pt x="107804" y="1235330"/>
                    </a:lnTo>
                    <a:lnTo>
                      <a:pt x="3028" y="1140080"/>
                    </a:lnTo>
                    <a:lnTo>
                      <a:pt x="17316" y="1073406"/>
                    </a:lnTo>
                    <a:lnTo>
                      <a:pt x="7792" y="892430"/>
                    </a:lnTo>
                    <a:lnTo>
                      <a:pt x="0" y="869970"/>
                    </a:lnTo>
                    <a:lnTo>
                      <a:pt x="206864" y="656210"/>
                    </a:lnTo>
                    <a:lnTo>
                      <a:pt x="92564" y="549530"/>
                    </a:lnTo>
                    <a:lnTo>
                      <a:pt x="107804" y="488570"/>
                    </a:lnTo>
                    <a:lnTo>
                      <a:pt x="138284" y="237110"/>
                    </a:lnTo>
                    <a:lnTo>
                      <a:pt x="145904" y="176150"/>
                    </a:lnTo>
                    <a:lnTo>
                      <a:pt x="130664" y="8510"/>
                    </a:lnTo>
                    <a:lnTo>
                      <a:pt x="1345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9D439A8D-2886-4A21-A4A8-9F8BFCBE5F1B}"/>
                  </a:ext>
                </a:extLst>
              </p:cNvPr>
              <p:cNvSpPr/>
              <p:nvPr/>
            </p:nvSpPr>
            <p:spPr>
              <a:xfrm>
                <a:off x="44902532" y="20025360"/>
                <a:ext cx="331700" cy="236358"/>
              </a:xfrm>
              <a:custGeom>
                <a:avLst/>
                <a:gdLst>
                  <a:gd name="connsiteX0" fmla="*/ 63088 w 331700"/>
                  <a:gd name="connsiteY0" fmla="*/ 0 h 236358"/>
                  <a:gd name="connsiteX1" fmla="*/ 218556 w 331700"/>
                  <a:gd name="connsiteY1" fmla="*/ 7404 h 236358"/>
                  <a:gd name="connsiteX2" fmla="*/ 220568 w 331700"/>
                  <a:gd name="connsiteY2" fmla="*/ 8890 h 236358"/>
                  <a:gd name="connsiteX3" fmla="*/ 226916 w 331700"/>
                  <a:gd name="connsiteY3" fmla="*/ 123190 h 236358"/>
                  <a:gd name="connsiteX4" fmla="*/ 331700 w 331700"/>
                  <a:gd name="connsiteY4" fmla="*/ 236358 h 236358"/>
                  <a:gd name="connsiteX5" fmla="*/ 203108 w 331700"/>
                  <a:gd name="connsiteY5" fmla="*/ 205740 h 236358"/>
                  <a:gd name="connsiteX6" fmla="*/ 0 w 331700"/>
                  <a:gd name="connsiteY6" fmla="*/ 218176 h 236358"/>
                  <a:gd name="connsiteX7" fmla="*/ 2128 w 331700"/>
                  <a:gd name="connsiteY7" fmla="*/ 190500 h 236358"/>
                  <a:gd name="connsiteX8" fmla="*/ 2128 w 331700"/>
                  <a:gd name="connsiteY8" fmla="*/ 53340 h 236358"/>
                  <a:gd name="connsiteX9" fmla="*/ 63088 w 331700"/>
                  <a:gd name="connsiteY9" fmla="*/ 0 h 236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1700" h="236358">
                    <a:moveTo>
                      <a:pt x="63088" y="0"/>
                    </a:moveTo>
                    <a:lnTo>
                      <a:pt x="218556" y="7404"/>
                    </a:lnTo>
                    <a:lnTo>
                      <a:pt x="220568" y="8890"/>
                    </a:lnTo>
                    <a:lnTo>
                      <a:pt x="226916" y="123190"/>
                    </a:lnTo>
                    <a:lnTo>
                      <a:pt x="331700" y="236358"/>
                    </a:lnTo>
                    <a:lnTo>
                      <a:pt x="203108" y="205740"/>
                    </a:lnTo>
                    <a:lnTo>
                      <a:pt x="0" y="218176"/>
                    </a:lnTo>
                    <a:lnTo>
                      <a:pt x="2128" y="190500"/>
                    </a:lnTo>
                    <a:lnTo>
                      <a:pt x="2128" y="53340"/>
                    </a:lnTo>
                    <a:lnTo>
                      <a:pt x="630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CDCC6C16-EDD4-4F14-977C-5D7487FB0840}"/>
                  </a:ext>
                </a:extLst>
              </p:cNvPr>
              <p:cNvSpPr/>
              <p:nvPr/>
            </p:nvSpPr>
            <p:spPr>
              <a:xfrm>
                <a:off x="41305164" y="20284440"/>
                <a:ext cx="976312" cy="994410"/>
              </a:xfrm>
              <a:custGeom>
                <a:avLst/>
                <a:gdLst>
                  <a:gd name="connsiteX0" fmla="*/ 307656 w 976312"/>
                  <a:gd name="connsiteY0" fmla="*/ 0 h 994410"/>
                  <a:gd name="connsiteX1" fmla="*/ 391476 w 976312"/>
                  <a:gd name="connsiteY1" fmla="*/ 99060 h 994410"/>
                  <a:gd name="connsiteX2" fmla="*/ 513396 w 976312"/>
                  <a:gd name="connsiteY2" fmla="*/ 38100 h 994410"/>
                  <a:gd name="connsiteX3" fmla="*/ 612456 w 976312"/>
                  <a:gd name="connsiteY3" fmla="*/ 76200 h 994410"/>
                  <a:gd name="connsiteX4" fmla="*/ 719136 w 976312"/>
                  <a:gd name="connsiteY4" fmla="*/ 60960 h 994410"/>
                  <a:gd name="connsiteX5" fmla="*/ 757236 w 976312"/>
                  <a:gd name="connsiteY5" fmla="*/ 0 h 994410"/>
                  <a:gd name="connsiteX6" fmla="*/ 841056 w 976312"/>
                  <a:gd name="connsiteY6" fmla="*/ 68580 h 994410"/>
                  <a:gd name="connsiteX7" fmla="*/ 879156 w 976312"/>
                  <a:gd name="connsiteY7" fmla="*/ 182880 h 994410"/>
                  <a:gd name="connsiteX8" fmla="*/ 940116 w 976312"/>
                  <a:gd name="connsiteY8" fmla="*/ 266700 h 994410"/>
                  <a:gd name="connsiteX9" fmla="*/ 953268 w 976312"/>
                  <a:gd name="connsiteY9" fmla="*/ 266042 h 994410"/>
                  <a:gd name="connsiteX10" fmla="*/ 957260 w 976312"/>
                  <a:gd name="connsiteY10" fmla="*/ 427672 h 994410"/>
                  <a:gd name="connsiteX11" fmla="*/ 871536 w 976312"/>
                  <a:gd name="connsiteY11" fmla="*/ 508636 h 994410"/>
                  <a:gd name="connsiteX12" fmla="*/ 762000 w 976312"/>
                  <a:gd name="connsiteY12" fmla="*/ 580072 h 994410"/>
                  <a:gd name="connsiteX13" fmla="*/ 700084 w 976312"/>
                  <a:gd name="connsiteY13" fmla="*/ 699136 h 994410"/>
                  <a:gd name="connsiteX14" fmla="*/ 842960 w 976312"/>
                  <a:gd name="connsiteY14" fmla="*/ 689610 h 994410"/>
                  <a:gd name="connsiteX15" fmla="*/ 976312 w 976312"/>
                  <a:gd name="connsiteY15" fmla="*/ 799148 h 994410"/>
                  <a:gd name="connsiteX16" fmla="*/ 947736 w 976312"/>
                  <a:gd name="connsiteY16" fmla="*/ 884872 h 994410"/>
                  <a:gd name="connsiteX17" fmla="*/ 876300 w 976312"/>
                  <a:gd name="connsiteY17" fmla="*/ 884872 h 994410"/>
                  <a:gd name="connsiteX18" fmla="*/ 766760 w 976312"/>
                  <a:gd name="connsiteY18" fmla="*/ 994410 h 994410"/>
                  <a:gd name="connsiteX19" fmla="*/ 614360 w 976312"/>
                  <a:gd name="connsiteY19" fmla="*/ 908684 h 994410"/>
                  <a:gd name="connsiteX20" fmla="*/ 561972 w 976312"/>
                  <a:gd name="connsiteY20" fmla="*/ 946784 h 994410"/>
                  <a:gd name="connsiteX21" fmla="*/ 533400 w 976312"/>
                  <a:gd name="connsiteY21" fmla="*/ 946784 h 994410"/>
                  <a:gd name="connsiteX22" fmla="*/ 471484 w 976312"/>
                  <a:gd name="connsiteY22" fmla="*/ 899160 h 994410"/>
                  <a:gd name="connsiteX23" fmla="*/ 371476 w 976312"/>
                  <a:gd name="connsiteY23" fmla="*/ 856298 h 994410"/>
                  <a:gd name="connsiteX24" fmla="*/ 390524 w 976312"/>
                  <a:gd name="connsiteY24" fmla="*/ 756284 h 994410"/>
                  <a:gd name="connsiteX25" fmla="*/ 361948 w 976312"/>
                  <a:gd name="connsiteY25" fmla="*/ 751524 h 994410"/>
                  <a:gd name="connsiteX26" fmla="*/ 285748 w 976312"/>
                  <a:gd name="connsiteY26" fmla="*/ 851536 h 994410"/>
                  <a:gd name="connsiteX27" fmla="*/ 271460 w 976312"/>
                  <a:gd name="connsiteY27" fmla="*/ 913448 h 994410"/>
                  <a:gd name="connsiteX28" fmla="*/ 185736 w 976312"/>
                  <a:gd name="connsiteY28" fmla="*/ 903924 h 994410"/>
                  <a:gd name="connsiteX29" fmla="*/ 109536 w 976312"/>
                  <a:gd name="connsiteY29" fmla="*/ 942024 h 994410"/>
                  <a:gd name="connsiteX30" fmla="*/ 66676 w 976312"/>
                  <a:gd name="connsiteY30" fmla="*/ 865824 h 994410"/>
                  <a:gd name="connsiteX31" fmla="*/ 0 w 976312"/>
                  <a:gd name="connsiteY31" fmla="*/ 865824 h 994410"/>
                  <a:gd name="connsiteX32" fmla="*/ 14284 w 976312"/>
                  <a:gd name="connsiteY32" fmla="*/ 770572 h 994410"/>
                  <a:gd name="connsiteX33" fmla="*/ 76200 w 976312"/>
                  <a:gd name="connsiteY33" fmla="*/ 670560 h 994410"/>
                  <a:gd name="connsiteX34" fmla="*/ 76200 w 976312"/>
                  <a:gd name="connsiteY34" fmla="*/ 608648 h 994410"/>
                  <a:gd name="connsiteX35" fmla="*/ 90484 w 976312"/>
                  <a:gd name="connsiteY35" fmla="*/ 556260 h 994410"/>
                  <a:gd name="connsiteX36" fmla="*/ 123824 w 976312"/>
                  <a:gd name="connsiteY36" fmla="*/ 413384 h 994410"/>
                  <a:gd name="connsiteX37" fmla="*/ 161924 w 976312"/>
                  <a:gd name="connsiteY37" fmla="*/ 327660 h 994410"/>
                  <a:gd name="connsiteX38" fmla="*/ 161924 w 976312"/>
                  <a:gd name="connsiteY38" fmla="*/ 41910 h 994410"/>
                  <a:gd name="connsiteX39" fmla="*/ 165012 w 976312"/>
                  <a:gd name="connsiteY39" fmla="*/ 30170 h 994410"/>
                  <a:gd name="connsiteX40" fmla="*/ 170496 w 976312"/>
                  <a:gd name="connsiteY40" fmla="*/ 22860 h 994410"/>
                  <a:gd name="connsiteX41" fmla="*/ 307656 w 976312"/>
                  <a:gd name="connsiteY41" fmla="*/ 0 h 994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976312" h="994410">
                    <a:moveTo>
                      <a:pt x="307656" y="0"/>
                    </a:moveTo>
                    <a:lnTo>
                      <a:pt x="391476" y="99060"/>
                    </a:lnTo>
                    <a:lnTo>
                      <a:pt x="513396" y="38100"/>
                    </a:lnTo>
                    <a:lnTo>
                      <a:pt x="612456" y="76200"/>
                    </a:lnTo>
                    <a:lnTo>
                      <a:pt x="719136" y="60960"/>
                    </a:lnTo>
                    <a:lnTo>
                      <a:pt x="757236" y="0"/>
                    </a:lnTo>
                    <a:lnTo>
                      <a:pt x="841056" y="68580"/>
                    </a:lnTo>
                    <a:lnTo>
                      <a:pt x="879156" y="182880"/>
                    </a:lnTo>
                    <a:lnTo>
                      <a:pt x="940116" y="266700"/>
                    </a:lnTo>
                    <a:lnTo>
                      <a:pt x="953268" y="266042"/>
                    </a:lnTo>
                    <a:lnTo>
                      <a:pt x="957260" y="427672"/>
                    </a:lnTo>
                    <a:lnTo>
                      <a:pt x="871536" y="508636"/>
                    </a:lnTo>
                    <a:lnTo>
                      <a:pt x="762000" y="580072"/>
                    </a:lnTo>
                    <a:lnTo>
                      <a:pt x="700084" y="699136"/>
                    </a:lnTo>
                    <a:lnTo>
                      <a:pt x="842960" y="689610"/>
                    </a:lnTo>
                    <a:lnTo>
                      <a:pt x="976312" y="799148"/>
                    </a:lnTo>
                    <a:lnTo>
                      <a:pt x="947736" y="884872"/>
                    </a:lnTo>
                    <a:lnTo>
                      <a:pt x="876300" y="884872"/>
                    </a:lnTo>
                    <a:lnTo>
                      <a:pt x="766760" y="994410"/>
                    </a:lnTo>
                    <a:lnTo>
                      <a:pt x="614360" y="908684"/>
                    </a:lnTo>
                    <a:lnTo>
                      <a:pt x="561972" y="946784"/>
                    </a:lnTo>
                    <a:lnTo>
                      <a:pt x="533400" y="946784"/>
                    </a:lnTo>
                    <a:lnTo>
                      <a:pt x="471484" y="899160"/>
                    </a:lnTo>
                    <a:lnTo>
                      <a:pt x="371476" y="856298"/>
                    </a:lnTo>
                    <a:lnTo>
                      <a:pt x="390524" y="756284"/>
                    </a:lnTo>
                    <a:lnTo>
                      <a:pt x="361948" y="751524"/>
                    </a:lnTo>
                    <a:lnTo>
                      <a:pt x="285748" y="851536"/>
                    </a:lnTo>
                    <a:lnTo>
                      <a:pt x="271460" y="913448"/>
                    </a:lnTo>
                    <a:lnTo>
                      <a:pt x="185736" y="903924"/>
                    </a:lnTo>
                    <a:lnTo>
                      <a:pt x="109536" y="942024"/>
                    </a:lnTo>
                    <a:lnTo>
                      <a:pt x="66676" y="865824"/>
                    </a:lnTo>
                    <a:lnTo>
                      <a:pt x="0" y="865824"/>
                    </a:lnTo>
                    <a:lnTo>
                      <a:pt x="14284" y="770572"/>
                    </a:lnTo>
                    <a:lnTo>
                      <a:pt x="76200" y="670560"/>
                    </a:lnTo>
                    <a:lnTo>
                      <a:pt x="76200" y="608648"/>
                    </a:lnTo>
                    <a:cubicBezTo>
                      <a:pt x="76200" y="584064"/>
                      <a:pt x="75196" y="602136"/>
                      <a:pt x="90484" y="556260"/>
                    </a:cubicBezTo>
                    <a:lnTo>
                      <a:pt x="123824" y="413384"/>
                    </a:lnTo>
                    <a:lnTo>
                      <a:pt x="161924" y="327660"/>
                    </a:lnTo>
                    <a:lnTo>
                      <a:pt x="161924" y="41910"/>
                    </a:lnTo>
                    <a:lnTo>
                      <a:pt x="165012" y="30170"/>
                    </a:lnTo>
                    <a:lnTo>
                      <a:pt x="170496" y="22860"/>
                    </a:lnTo>
                    <a:lnTo>
                      <a:pt x="3076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FBD165DB-8505-4917-96D4-35B72911BFD6}"/>
                  </a:ext>
                </a:extLst>
              </p:cNvPr>
              <p:cNvSpPr/>
              <p:nvPr/>
            </p:nvSpPr>
            <p:spPr>
              <a:xfrm>
                <a:off x="44267440" y="20564476"/>
                <a:ext cx="581024" cy="628648"/>
              </a:xfrm>
              <a:custGeom>
                <a:avLst/>
                <a:gdLst>
                  <a:gd name="connsiteX0" fmla="*/ 452436 w 581024"/>
                  <a:gd name="connsiteY0" fmla="*/ 0 h 628648"/>
                  <a:gd name="connsiteX1" fmla="*/ 581024 w 581024"/>
                  <a:gd name="connsiteY1" fmla="*/ 95248 h 628648"/>
                  <a:gd name="connsiteX2" fmla="*/ 561972 w 581024"/>
                  <a:gd name="connsiteY2" fmla="*/ 166688 h 628648"/>
                  <a:gd name="connsiteX3" fmla="*/ 481008 w 581024"/>
                  <a:gd name="connsiteY3" fmla="*/ 204788 h 628648"/>
                  <a:gd name="connsiteX4" fmla="*/ 495296 w 581024"/>
                  <a:gd name="connsiteY4" fmla="*/ 257174 h 628648"/>
                  <a:gd name="connsiteX5" fmla="*/ 533400 w 581024"/>
                  <a:gd name="connsiteY5" fmla="*/ 419100 h 628648"/>
                  <a:gd name="connsiteX6" fmla="*/ 542924 w 581024"/>
                  <a:gd name="connsiteY6" fmla="*/ 528636 h 628648"/>
                  <a:gd name="connsiteX7" fmla="*/ 519112 w 581024"/>
                  <a:gd name="connsiteY7" fmla="*/ 561974 h 628648"/>
                  <a:gd name="connsiteX8" fmla="*/ 466724 w 581024"/>
                  <a:gd name="connsiteY8" fmla="*/ 623888 h 628648"/>
                  <a:gd name="connsiteX9" fmla="*/ 371472 w 581024"/>
                  <a:gd name="connsiteY9" fmla="*/ 628648 h 628648"/>
                  <a:gd name="connsiteX10" fmla="*/ 157160 w 581024"/>
                  <a:gd name="connsiteY10" fmla="*/ 585788 h 628648"/>
                  <a:gd name="connsiteX11" fmla="*/ 38096 w 581024"/>
                  <a:gd name="connsiteY11" fmla="*/ 485774 h 628648"/>
                  <a:gd name="connsiteX12" fmla="*/ 52384 w 581024"/>
                  <a:gd name="connsiteY12" fmla="*/ 314324 h 628648"/>
                  <a:gd name="connsiteX13" fmla="*/ 0 w 581024"/>
                  <a:gd name="connsiteY13" fmla="*/ 261936 h 628648"/>
                  <a:gd name="connsiteX14" fmla="*/ 28572 w 581024"/>
                  <a:gd name="connsiteY14" fmla="*/ 219074 h 628648"/>
                  <a:gd name="connsiteX15" fmla="*/ 33336 w 581024"/>
                  <a:gd name="connsiteY15" fmla="*/ 119062 h 628648"/>
                  <a:gd name="connsiteX16" fmla="*/ 128584 w 581024"/>
                  <a:gd name="connsiteY16" fmla="*/ 42862 h 628648"/>
                  <a:gd name="connsiteX17" fmla="*/ 257172 w 581024"/>
                  <a:gd name="connsiteY17" fmla="*/ 28574 h 628648"/>
                  <a:gd name="connsiteX18" fmla="*/ 452436 w 581024"/>
                  <a:gd name="connsiteY18" fmla="*/ 0 h 628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81024" h="628648">
                    <a:moveTo>
                      <a:pt x="452436" y="0"/>
                    </a:moveTo>
                    <a:lnTo>
                      <a:pt x="581024" y="95248"/>
                    </a:lnTo>
                    <a:lnTo>
                      <a:pt x="561972" y="166688"/>
                    </a:lnTo>
                    <a:lnTo>
                      <a:pt x="481008" y="204788"/>
                    </a:lnTo>
                    <a:lnTo>
                      <a:pt x="495296" y="257174"/>
                    </a:lnTo>
                    <a:lnTo>
                      <a:pt x="533400" y="419100"/>
                    </a:lnTo>
                    <a:lnTo>
                      <a:pt x="542924" y="528636"/>
                    </a:lnTo>
                    <a:lnTo>
                      <a:pt x="519112" y="561974"/>
                    </a:lnTo>
                    <a:lnTo>
                      <a:pt x="466724" y="623888"/>
                    </a:lnTo>
                    <a:lnTo>
                      <a:pt x="371472" y="628648"/>
                    </a:lnTo>
                    <a:lnTo>
                      <a:pt x="157160" y="585788"/>
                    </a:lnTo>
                    <a:lnTo>
                      <a:pt x="38096" y="485774"/>
                    </a:lnTo>
                    <a:lnTo>
                      <a:pt x="52384" y="314324"/>
                    </a:lnTo>
                    <a:lnTo>
                      <a:pt x="0" y="261936"/>
                    </a:lnTo>
                    <a:lnTo>
                      <a:pt x="28572" y="219074"/>
                    </a:lnTo>
                    <a:lnTo>
                      <a:pt x="33336" y="119062"/>
                    </a:lnTo>
                    <a:lnTo>
                      <a:pt x="128584" y="42862"/>
                    </a:lnTo>
                    <a:lnTo>
                      <a:pt x="257172" y="28574"/>
                    </a:lnTo>
                    <a:lnTo>
                      <a:pt x="4524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CCA48305-A3BD-48A3-BDA8-C544089DA02B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7E8ACCFE-4748-476A-AB8C-A0F843E5ACE5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EF574B0E-215E-4540-A28E-62C83AF9A2F4}"/>
                  </a:ext>
                </a:extLst>
              </p:cNvPr>
              <p:cNvSpPr/>
              <p:nvPr/>
            </p:nvSpPr>
            <p:spPr>
              <a:xfrm>
                <a:off x="39738300" y="21694140"/>
                <a:ext cx="1228724" cy="1342072"/>
              </a:xfrm>
              <a:custGeom>
                <a:avLst/>
                <a:gdLst>
                  <a:gd name="connsiteX0" fmla="*/ 609600 w 1228724"/>
                  <a:gd name="connsiteY0" fmla="*/ 0 h 1342072"/>
                  <a:gd name="connsiteX1" fmla="*/ 683488 w 1228724"/>
                  <a:gd name="connsiteY1" fmla="*/ 14778 h 1342072"/>
                  <a:gd name="connsiteX2" fmla="*/ 704852 w 1228724"/>
                  <a:gd name="connsiteY2" fmla="*/ 94298 h 1342072"/>
                  <a:gd name="connsiteX3" fmla="*/ 671512 w 1228724"/>
                  <a:gd name="connsiteY3" fmla="*/ 165736 h 1342072"/>
                  <a:gd name="connsiteX4" fmla="*/ 623888 w 1228724"/>
                  <a:gd name="connsiteY4" fmla="*/ 199072 h 1342072"/>
                  <a:gd name="connsiteX5" fmla="*/ 633412 w 1228724"/>
                  <a:gd name="connsiteY5" fmla="*/ 251460 h 1342072"/>
                  <a:gd name="connsiteX6" fmla="*/ 614364 w 1228724"/>
                  <a:gd name="connsiteY6" fmla="*/ 318136 h 1342072"/>
                  <a:gd name="connsiteX7" fmla="*/ 633412 w 1228724"/>
                  <a:gd name="connsiteY7" fmla="*/ 413384 h 1342072"/>
                  <a:gd name="connsiteX8" fmla="*/ 704852 w 1228724"/>
                  <a:gd name="connsiteY8" fmla="*/ 418148 h 1342072"/>
                  <a:gd name="connsiteX9" fmla="*/ 776288 w 1228724"/>
                  <a:gd name="connsiteY9" fmla="*/ 499110 h 1342072"/>
                  <a:gd name="connsiteX10" fmla="*/ 876300 w 1228724"/>
                  <a:gd name="connsiteY10" fmla="*/ 456248 h 1342072"/>
                  <a:gd name="connsiteX11" fmla="*/ 942976 w 1228724"/>
                  <a:gd name="connsiteY11" fmla="*/ 475298 h 1342072"/>
                  <a:gd name="connsiteX12" fmla="*/ 1028700 w 1228724"/>
                  <a:gd name="connsiteY12" fmla="*/ 341948 h 1342072"/>
                  <a:gd name="connsiteX13" fmla="*/ 1095376 w 1228724"/>
                  <a:gd name="connsiteY13" fmla="*/ 408624 h 1342072"/>
                  <a:gd name="connsiteX14" fmla="*/ 1128712 w 1228724"/>
                  <a:gd name="connsiteY14" fmla="*/ 408624 h 1342072"/>
                  <a:gd name="connsiteX15" fmla="*/ 1171576 w 1228724"/>
                  <a:gd name="connsiteY15" fmla="*/ 470536 h 1342072"/>
                  <a:gd name="connsiteX16" fmla="*/ 1152524 w 1228724"/>
                  <a:gd name="connsiteY16" fmla="*/ 484824 h 1342072"/>
                  <a:gd name="connsiteX17" fmla="*/ 1228724 w 1228724"/>
                  <a:gd name="connsiteY17" fmla="*/ 551498 h 1342072"/>
                  <a:gd name="connsiteX18" fmla="*/ 1214436 w 1228724"/>
                  <a:gd name="connsiteY18" fmla="*/ 599124 h 1342072"/>
                  <a:gd name="connsiteX19" fmla="*/ 1109664 w 1228724"/>
                  <a:gd name="connsiteY19" fmla="*/ 608648 h 1342072"/>
                  <a:gd name="connsiteX20" fmla="*/ 1028700 w 1228724"/>
                  <a:gd name="connsiteY20" fmla="*/ 665798 h 1342072"/>
                  <a:gd name="connsiteX21" fmla="*/ 938212 w 1228724"/>
                  <a:gd name="connsiteY21" fmla="*/ 670560 h 1342072"/>
                  <a:gd name="connsiteX22" fmla="*/ 962024 w 1228724"/>
                  <a:gd name="connsiteY22" fmla="*/ 789624 h 1342072"/>
                  <a:gd name="connsiteX23" fmla="*/ 957264 w 1228724"/>
                  <a:gd name="connsiteY23" fmla="*/ 865824 h 1342072"/>
                  <a:gd name="connsiteX24" fmla="*/ 981076 w 1228724"/>
                  <a:gd name="connsiteY24" fmla="*/ 956310 h 1342072"/>
                  <a:gd name="connsiteX25" fmla="*/ 919164 w 1228724"/>
                  <a:gd name="connsiteY25" fmla="*/ 1051560 h 1342072"/>
                  <a:gd name="connsiteX26" fmla="*/ 895348 w 1228724"/>
                  <a:gd name="connsiteY26" fmla="*/ 1146810 h 1342072"/>
                  <a:gd name="connsiteX27" fmla="*/ 823912 w 1228724"/>
                  <a:gd name="connsiteY27" fmla="*/ 1227772 h 1342072"/>
                  <a:gd name="connsiteX28" fmla="*/ 714376 w 1228724"/>
                  <a:gd name="connsiteY28" fmla="*/ 1275398 h 1342072"/>
                  <a:gd name="connsiteX29" fmla="*/ 628652 w 1228724"/>
                  <a:gd name="connsiteY29" fmla="*/ 1342072 h 1342072"/>
                  <a:gd name="connsiteX30" fmla="*/ 557212 w 1228724"/>
                  <a:gd name="connsiteY30" fmla="*/ 1342072 h 1342072"/>
                  <a:gd name="connsiteX31" fmla="*/ 495300 w 1228724"/>
                  <a:gd name="connsiteY31" fmla="*/ 1232536 h 1342072"/>
                  <a:gd name="connsiteX32" fmla="*/ 519112 w 1228724"/>
                  <a:gd name="connsiteY32" fmla="*/ 1142048 h 1342072"/>
                  <a:gd name="connsiteX33" fmla="*/ 376236 w 1228724"/>
                  <a:gd name="connsiteY33" fmla="*/ 1161098 h 1342072"/>
                  <a:gd name="connsiteX34" fmla="*/ 280988 w 1228724"/>
                  <a:gd name="connsiteY34" fmla="*/ 1094424 h 1342072"/>
                  <a:gd name="connsiteX35" fmla="*/ 261940 w 1228724"/>
                  <a:gd name="connsiteY35" fmla="*/ 1013460 h 1342072"/>
                  <a:gd name="connsiteX36" fmla="*/ 144780 w 1228724"/>
                  <a:gd name="connsiteY36" fmla="*/ 1013460 h 1342072"/>
                  <a:gd name="connsiteX37" fmla="*/ 133348 w 1228724"/>
                  <a:gd name="connsiteY37" fmla="*/ 1013460 h 1342072"/>
                  <a:gd name="connsiteX38" fmla="*/ 129560 w 1228724"/>
                  <a:gd name="connsiteY38" fmla="*/ 1020378 h 1342072"/>
                  <a:gd name="connsiteX39" fmla="*/ 60960 w 1228724"/>
                  <a:gd name="connsiteY39" fmla="*/ 1051560 h 1342072"/>
                  <a:gd name="connsiteX40" fmla="*/ 0 w 1228724"/>
                  <a:gd name="connsiteY40" fmla="*/ 868680 h 1342072"/>
                  <a:gd name="connsiteX41" fmla="*/ 152400 w 1228724"/>
                  <a:gd name="connsiteY41" fmla="*/ 693420 h 1342072"/>
                  <a:gd name="connsiteX42" fmla="*/ 175260 w 1228724"/>
                  <a:gd name="connsiteY42" fmla="*/ 518160 h 1342072"/>
                  <a:gd name="connsiteX43" fmla="*/ 205740 w 1228724"/>
                  <a:gd name="connsiteY43" fmla="*/ 365760 h 1342072"/>
                  <a:gd name="connsiteX44" fmla="*/ 198120 w 1228724"/>
                  <a:gd name="connsiteY44" fmla="*/ 297180 h 1342072"/>
                  <a:gd name="connsiteX45" fmla="*/ 152400 w 1228724"/>
                  <a:gd name="connsiteY45" fmla="*/ 281940 h 1342072"/>
                  <a:gd name="connsiteX46" fmla="*/ 114300 w 1228724"/>
                  <a:gd name="connsiteY46" fmla="*/ 213360 h 1342072"/>
                  <a:gd name="connsiteX47" fmla="*/ 144780 w 1228724"/>
                  <a:gd name="connsiteY47" fmla="*/ 83820 h 1342072"/>
                  <a:gd name="connsiteX48" fmla="*/ 205740 w 1228724"/>
                  <a:gd name="connsiteY48" fmla="*/ 60960 h 1342072"/>
                  <a:gd name="connsiteX49" fmla="*/ 541020 w 1228724"/>
                  <a:gd name="connsiteY49" fmla="*/ 15240 h 1342072"/>
                  <a:gd name="connsiteX50" fmla="*/ 609600 w 1228724"/>
                  <a:gd name="connsiteY50" fmla="*/ 0 h 1342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228724" h="1342072">
                    <a:moveTo>
                      <a:pt x="609600" y="0"/>
                    </a:moveTo>
                    <a:lnTo>
                      <a:pt x="683488" y="14778"/>
                    </a:lnTo>
                    <a:lnTo>
                      <a:pt x="704852" y="94298"/>
                    </a:lnTo>
                    <a:lnTo>
                      <a:pt x="671512" y="165736"/>
                    </a:lnTo>
                    <a:lnTo>
                      <a:pt x="623888" y="199072"/>
                    </a:lnTo>
                    <a:lnTo>
                      <a:pt x="633412" y="251460"/>
                    </a:lnTo>
                    <a:lnTo>
                      <a:pt x="614364" y="318136"/>
                    </a:lnTo>
                    <a:lnTo>
                      <a:pt x="633412" y="413384"/>
                    </a:lnTo>
                    <a:lnTo>
                      <a:pt x="704852" y="418148"/>
                    </a:lnTo>
                    <a:lnTo>
                      <a:pt x="776288" y="499110"/>
                    </a:lnTo>
                    <a:lnTo>
                      <a:pt x="876300" y="456248"/>
                    </a:lnTo>
                    <a:lnTo>
                      <a:pt x="942976" y="475298"/>
                    </a:lnTo>
                    <a:lnTo>
                      <a:pt x="1028700" y="341948"/>
                    </a:lnTo>
                    <a:lnTo>
                      <a:pt x="1095376" y="408624"/>
                    </a:lnTo>
                    <a:lnTo>
                      <a:pt x="1128712" y="408624"/>
                    </a:lnTo>
                    <a:lnTo>
                      <a:pt x="1171576" y="470536"/>
                    </a:lnTo>
                    <a:lnTo>
                      <a:pt x="1152524" y="484824"/>
                    </a:lnTo>
                    <a:lnTo>
                      <a:pt x="1228724" y="551498"/>
                    </a:lnTo>
                    <a:lnTo>
                      <a:pt x="1214436" y="599124"/>
                    </a:lnTo>
                    <a:lnTo>
                      <a:pt x="1109664" y="608648"/>
                    </a:lnTo>
                    <a:lnTo>
                      <a:pt x="1028700" y="665798"/>
                    </a:lnTo>
                    <a:lnTo>
                      <a:pt x="938212" y="670560"/>
                    </a:lnTo>
                    <a:lnTo>
                      <a:pt x="962024" y="789624"/>
                    </a:lnTo>
                    <a:lnTo>
                      <a:pt x="957264" y="865824"/>
                    </a:lnTo>
                    <a:lnTo>
                      <a:pt x="981076" y="956310"/>
                    </a:lnTo>
                    <a:lnTo>
                      <a:pt x="919164" y="1051560"/>
                    </a:lnTo>
                    <a:lnTo>
                      <a:pt x="895348" y="1146810"/>
                    </a:lnTo>
                    <a:lnTo>
                      <a:pt x="823912" y="1227772"/>
                    </a:lnTo>
                    <a:lnTo>
                      <a:pt x="714376" y="1275398"/>
                    </a:lnTo>
                    <a:lnTo>
                      <a:pt x="628652" y="1342072"/>
                    </a:lnTo>
                    <a:lnTo>
                      <a:pt x="557212" y="1342072"/>
                    </a:lnTo>
                    <a:lnTo>
                      <a:pt x="495300" y="1232536"/>
                    </a:lnTo>
                    <a:lnTo>
                      <a:pt x="519112" y="1142048"/>
                    </a:lnTo>
                    <a:lnTo>
                      <a:pt x="376236" y="1161098"/>
                    </a:lnTo>
                    <a:lnTo>
                      <a:pt x="280988" y="1094424"/>
                    </a:lnTo>
                    <a:lnTo>
                      <a:pt x="261940" y="1013460"/>
                    </a:lnTo>
                    <a:lnTo>
                      <a:pt x="144780" y="1013460"/>
                    </a:lnTo>
                    <a:lnTo>
                      <a:pt x="133348" y="1013460"/>
                    </a:lnTo>
                    <a:lnTo>
                      <a:pt x="129560" y="1020378"/>
                    </a:lnTo>
                    <a:lnTo>
                      <a:pt x="60960" y="1051560"/>
                    </a:lnTo>
                    <a:lnTo>
                      <a:pt x="0" y="868680"/>
                    </a:lnTo>
                    <a:lnTo>
                      <a:pt x="152400" y="693420"/>
                    </a:lnTo>
                    <a:lnTo>
                      <a:pt x="175260" y="518160"/>
                    </a:lnTo>
                    <a:lnTo>
                      <a:pt x="205740" y="365760"/>
                    </a:lnTo>
                    <a:lnTo>
                      <a:pt x="198120" y="297180"/>
                    </a:lnTo>
                    <a:lnTo>
                      <a:pt x="152400" y="281940"/>
                    </a:lnTo>
                    <a:lnTo>
                      <a:pt x="114300" y="213360"/>
                    </a:lnTo>
                    <a:lnTo>
                      <a:pt x="144780" y="83820"/>
                    </a:lnTo>
                    <a:lnTo>
                      <a:pt x="205740" y="60960"/>
                    </a:lnTo>
                    <a:lnTo>
                      <a:pt x="541020" y="15240"/>
                    </a:lnTo>
                    <a:lnTo>
                      <a:pt x="609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4D67EDA3-A10A-4722-8E34-9A089A904B2C}"/>
                  </a:ext>
                </a:extLst>
              </p:cNvPr>
              <p:cNvSpPr/>
              <p:nvPr/>
            </p:nvSpPr>
            <p:spPr>
              <a:xfrm>
                <a:off x="45038964" y="22002750"/>
                <a:ext cx="401636" cy="300038"/>
              </a:xfrm>
              <a:custGeom>
                <a:avLst/>
                <a:gdLst>
                  <a:gd name="connsiteX0" fmla="*/ 104772 w 401636"/>
                  <a:gd name="connsiteY0" fmla="*/ 0 h 300038"/>
                  <a:gd name="connsiteX1" fmla="*/ 261936 w 401636"/>
                  <a:gd name="connsiteY1" fmla="*/ 14288 h 300038"/>
                  <a:gd name="connsiteX2" fmla="*/ 323848 w 401636"/>
                  <a:gd name="connsiteY2" fmla="*/ 33338 h 300038"/>
                  <a:gd name="connsiteX3" fmla="*/ 389464 w 401636"/>
                  <a:gd name="connsiteY3" fmla="*/ 33338 h 300038"/>
                  <a:gd name="connsiteX4" fmla="*/ 388936 w 401636"/>
                  <a:gd name="connsiteY4" fmla="*/ 38100 h 300038"/>
                  <a:gd name="connsiteX5" fmla="*/ 401636 w 401636"/>
                  <a:gd name="connsiteY5" fmla="*/ 82550 h 300038"/>
                  <a:gd name="connsiteX6" fmla="*/ 369884 w 401636"/>
                  <a:gd name="connsiteY6" fmla="*/ 209550 h 300038"/>
                  <a:gd name="connsiteX7" fmla="*/ 388936 w 401636"/>
                  <a:gd name="connsiteY7" fmla="*/ 247650 h 300038"/>
                  <a:gd name="connsiteX8" fmla="*/ 386792 w 401636"/>
                  <a:gd name="connsiteY8" fmla="*/ 254086 h 300038"/>
                  <a:gd name="connsiteX9" fmla="*/ 290512 w 401636"/>
                  <a:gd name="connsiteY9" fmla="*/ 300038 h 300038"/>
                  <a:gd name="connsiteX10" fmla="*/ 209548 w 401636"/>
                  <a:gd name="connsiteY10" fmla="*/ 280988 h 300038"/>
                  <a:gd name="connsiteX11" fmla="*/ 119060 w 401636"/>
                  <a:gd name="connsiteY11" fmla="*/ 214314 h 300038"/>
                  <a:gd name="connsiteX12" fmla="*/ 9524 w 401636"/>
                  <a:gd name="connsiteY12" fmla="*/ 161926 h 300038"/>
                  <a:gd name="connsiteX13" fmla="*/ 0 w 401636"/>
                  <a:gd name="connsiteY13" fmla="*/ 33338 h 300038"/>
                  <a:gd name="connsiteX14" fmla="*/ 104772 w 401636"/>
                  <a:gd name="connsiteY14" fmla="*/ 0 h 300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01636" h="300038">
                    <a:moveTo>
                      <a:pt x="104772" y="0"/>
                    </a:moveTo>
                    <a:lnTo>
                      <a:pt x="261936" y="14288"/>
                    </a:lnTo>
                    <a:lnTo>
                      <a:pt x="323848" y="33338"/>
                    </a:lnTo>
                    <a:lnTo>
                      <a:pt x="389464" y="33338"/>
                    </a:lnTo>
                    <a:lnTo>
                      <a:pt x="388936" y="38100"/>
                    </a:lnTo>
                    <a:lnTo>
                      <a:pt x="401636" y="82550"/>
                    </a:lnTo>
                    <a:lnTo>
                      <a:pt x="369884" y="209550"/>
                    </a:lnTo>
                    <a:lnTo>
                      <a:pt x="388936" y="247650"/>
                    </a:lnTo>
                    <a:lnTo>
                      <a:pt x="386792" y="254086"/>
                    </a:lnTo>
                    <a:lnTo>
                      <a:pt x="290512" y="300038"/>
                    </a:lnTo>
                    <a:lnTo>
                      <a:pt x="209548" y="280988"/>
                    </a:lnTo>
                    <a:lnTo>
                      <a:pt x="119060" y="214314"/>
                    </a:lnTo>
                    <a:lnTo>
                      <a:pt x="9524" y="161926"/>
                    </a:lnTo>
                    <a:lnTo>
                      <a:pt x="0" y="33338"/>
                    </a:lnTo>
                    <a:lnTo>
                      <a:pt x="1047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3F07AD7E-D0D9-4A89-B9F6-DFE285EC698C}"/>
                  </a:ext>
                </a:extLst>
              </p:cNvPr>
              <p:cNvSpPr/>
              <p:nvPr/>
            </p:nvSpPr>
            <p:spPr>
              <a:xfrm>
                <a:off x="44934188" y="22545676"/>
                <a:ext cx="460184" cy="214312"/>
              </a:xfrm>
              <a:custGeom>
                <a:avLst/>
                <a:gdLst>
                  <a:gd name="connsiteX0" fmla="*/ 128588 w 460184"/>
                  <a:gd name="connsiteY0" fmla="*/ 0 h 214312"/>
                  <a:gd name="connsiteX1" fmla="*/ 409576 w 460184"/>
                  <a:gd name="connsiteY1" fmla="*/ 19048 h 214312"/>
                  <a:gd name="connsiteX2" fmla="*/ 460184 w 460184"/>
                  <a:gd name="connsiteY2" fmla="*/ 32850 h 214312"/>
                  <a:gd name="connsiteX3" fmla="*/ 398460 w 460184"/>
                  <a:gd name="connsiteY3" fmla="*/ 180974 h 214312"/>
                  <a:gd name="connsiteX4" fmla="*/ 401592 w 460184"/>
                  <a:gd name="connsiteY4" fmla="*/ 212298 h 214312"/>
                  <a:gd name="connsiteX5" fmla="*/ 266700 w 460184"/>
                  <a:gd name="connsiteY5" fmla="*/ 214312 h 214312"/>
                  <a:gd name="connsiteX6" fmla="*/ 171452 w 460184"/>
                  <a:gd name="connsiteY6" fmla="*/ 176212 h 214312"/>
                  <a:gd name="connsiteX7" fmla="*/ 76200 w 460184"/>
                  <a:gd name="connsiteY7" fmla="*/ 100012 h 214312"/>
                  <a:gd name="connsiteX8" fmla="*/ 0 w 460184"/>
                  <a:gd name="connsiteY8" fmla="*/ 61912 h 214312"/>
                  <a:gd name="connsiteX9" fmla="*/ 33336 w 460184"/>
                  <a:gd name="connsiteY9" fmla="*/ 9524 h 214312"/>
                  <a:gd name="connsiteX10" fmla="*/ 128588 w 460184"/>
                  <a:gd name="connsiteY10" fmla="*/ 0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0184" h="214312">
                    <a:moveTo>
                      <a:pt x="128588" y="0"/>
                    </a:moveTo>
                    <a:lnTo>
                      <a:pt x="409576" y="19048"/>
                    </a:lnTo>
                    <a:lnTo>
                      <a:pt x="460184" y="32850"/>
                    </a:lnTo>
                    <a:lnTo>
                      <a:pt x="398460" y="180974"/>
                    </a:lnTo>
                    <a:lnTo>
                      <a:pt x="401592" y="212298"/>
                    </a:lnTo>
                    <a:lnTo>
                      <a:pt x="266700" y="214312"/>
                    </a:lnTo>
                    <a:lnTo>
                      <a:pt x="171452" y="176212"/>
                    </a:lnTo>
                    <a:lnTo>
                      <a:pt x="76200" y="100012"/>
                    </a:lnTo>
                    <a:lnTo>
                      <a:pt x="0" y="61912"/>
                    </a:lnTo>
                    <a:lnTo>
                      <a:pt x="33336" y="9524"/>
                    </a:lnTo>
                    <a:lnTo>
                      <a:pt x="1285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A73C695B-2792-4DEA-9C34-EF3CAB93E82D}"/>
                  </a:ext>
                </a:extLst>
              </p:cNvPr>
              <p:cNvSpPr/>
              <p:nvPr/>
            </p:nvSpPr>
            <p:spPr>
              <a:xfrm>
                <a:off x="42162612" y="22564724"/>
                <a:ext cx="757036" cy="571858"/>
              </a:xfrm>
              <a:custGeom>
                <a:avLst/>
                <a:gdLst>
                  <a:gd name="connsiteX0" fmla="*/ 399852 w 757036"/>
                  <a:gd name="connsiteY0" fmla="*/ 0 h 571858"/>
                  <a:gd name="connsiteX1" fmla="*/ 518912 w 757036"/>
                  <a:gd name="connsiteY1" fmla="*/ 138114 h 571858"/>
                  <a:gd name="connsiteX2" fmla="*/ 552252 w 757036"/>
                  <a:gd name="connsiteY2" fmla="*/ 119064 h 571858"/>
                  <a:gd name="connsiteX3" fmla="*/ 714176 w 757036"/>
                  <a:gd name="connsiteY3" fmla="*/ 252414 h 571858"/>
                  <a:gd name="connsiteX4" fmla="*/ 757036 w 757036"/>
                  <a:gd name="connsiteY4" fmla="*/ 319088 h 571858"/>
                  <a:gd name="connsiteX5" fmla="*/ 747512 w 757036"/>
                  <a:gd name="connsiteY5" fmla="*/ 361952 h 571858"/>
                  <a:gd name="connsiteX6" fmla="*/ 666552 w 757036"/>
                  <a:gd name="connsiteY6" fmla="*/ 423864 h 571858"/>
                  <a:gd name="connsiteX7" fmla="*/ 666552 w 757036"/>
                  <a:gd name="connsiteY7" fmla="*/ 476252 h 571858"/>
                  <a:gd name="connsiteX8" fmla="*/ 582416 w 757036"/>
                  <a:gd name="connsiteY8" fmla="*/ 571858 h 571858"/>
                  <a:gd name="connsiteX9" fmla="*/ 522088 w 757036"/>
                  <a:gd name="connsiteY9" fmla="*/ 504826 h 571858"/>
                  <a:gd name="connsiteX10" fmla="*/ 407788 w 757036"/>
                  <a:gd name="connsiteY10" fmla="*/ 454026 h 571858"/>
                  <a:gd name="connsiteX11" fmla="*/ 337940 w 757036"/>
                  <a:gd name="connsiteY11" fmla="*/ 447676 h 571858"/>
                  <a:gd name="connsiteX12" fmla="*/ 229988 w 757036"/>
                  <a:gd name="connsiteY12" fmla="*/ 396876 h 571858"/>
                  <a:gd name="connsiteX13" fmla="*/ 20436 w 757036"/>
                  <a:gd name="connsiteY13" fmla="*/ 352426 h 571858"/>
                  <a:gd name="connsiteX14" fmla="*/ 0 w 757036"/>
                  <a:gd name="connsiteY14" fmla="*/ 346138 h 571858"/>
                  <a:gd name="connsiteX15" fmla="*/ 23612 w 757036"/>
                  <a:gd name="connsiteY15" fmla="*/ 166688 h 571858"/>
                  <a:gd name="connsiteX16" fmla="*/ 56952 w 757036"/>
                  <a:gd name="connsiteY16" fmla="*/ 147640 h 571858"/>
                  <a:gd name="connsiteX17" fmla="*/ 214112 w 757036"/>
                  <a:gd name="connsiteY17" fmla="*/ 152400 h 571858"/>
                  <a:gd name="connsiteX18" fmla="*/ 323652 w 757036"/>
                  <a:gd name="connsiteY18" fmla="*/ 119064 h 571858"/>
                  <a:gd name="connsiteX19" fmla="*/ 399852 w 757036"/>
                  <a:gd name="connsiteY19" fmla="*/ 0 h 571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57036" h="571858">
                    <a:moveTo>
                      <a:pt x="399852" y="0"/>
                    </a:moveTo>
                    <a:lnTo>
                      <a:pt x="518912" y="138114"/>
                    </a:lnTo>
                    <a:lnTo>
                      <a:pt x="552252" y="119064"/>
                    </a:lnTo>
                    <a:lnTo>
                      <a:pt x="714176" y="252414"/>
                    </a:lnTo>
                    <a:lnTo>
                      <a:pt x="757036" y="319088"/>
                    </a:lnTo>
                    <a:lnTo>
                      <a:pt x="747512" y="361952"/>
                    </a:lnTo>
                    <a:lnTo>
                      <a:pt x="666552" y="423864"/>
                    </a:lnTo>
                    <a:lnTo>
                      <a:pt x="666552" y="476252"/>
                    </a:lnTo>
                    <a:lnTo>
                      <a:pt x="582416" y="571858"/>
                    </a:lnTo>
                    <a:lnTo>
                      <a:pt x="522088" y="504826"/>
                    </a:lnTo>
                    <a:lnTo>
                      <a:pt x="407788" y="454026"/>
                    </a:lnTo>
                    <a:lnTo>
                      <a:pt x="337940" y="447676"/>
                    </a:lnTo>
                    <a:lnTo>
                      <a:pt x="229988" y="396876"/>
                    </a:lnTo>
                    <a:lnTo>
                      <a:pt x="20436" y="352426"/>
                    </a:lnTo>
                    <a:lnTo>
                      <a:pt x="0" y="346138"/>
                    </a:lnTo>
                    <a:lnTo>
                      <a:pt x="23612" y="166688"/>
                    </a:lnTo>
                    <a:lnTo>
                      <a:pt x="56952" y="147640"/>
                    </a:lnTo>
                    <a:lnTo>
                      <a:pt x="214112" y="152400"/>
                    </a:lnTo>
                    <a:lnTo>
                      <a:pt x="323652" y="119064"/>
                    </a:lnTo>
                    <a:lnTo>
                      <a:pt x="3998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778426FC-CA9C-47F6-BE4C-059658114966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2CFE783F-13A7-4584-8848-F3DBF725E3A5}"/>
                  </a:ext>
                </a:extLst>
              </p:cNvPr>
              <p:cNvSpPr/>
              <p:nvPr/>
            </p:nvSpPr>
            <p:spPr>
              <a:xfrm>
                <a:off x="43810240" y="22836188"/>
                <a:ext cx="500060" cy="685800"/>
              </a:xfrm>
              <a:custGeom>
                <a:avLst/>
                <a:gdLst>
                  <a:gd name="connsiteX0" fmla="*/ 233360 w 500060"/>
                  <a:gd name="connsiteY0" fmla="*/ 0 h 685800"/>
                  <a:gd name="connsiteX1" fmla="*/ 323848 w 500060"/>
                  <a:gd name="connsiteY1" fmla="*/ 42862 h 685800"/>
                  <a:gd name="connsiteX2" fmla="*/ 423860 w 500060"/>
                  <a:gd name="connsiteY2" fmla="*/ 90488 h 685800"/>
                  <a:gd name="connsiteX3" fmla="*/ 423860 w 500060"/>
                  <a:gd name="connsiteY3" fmla="*/ 171450 h 685800"/>
                  <a:gd name="connsiteX4" fmla="*/ 500060 w 500060"/>
                  <a:gd name="connsiteY4" fmla="*/ 238124 h 685800"/>
                  <a:gd name="connsiteX5" fmla="*/ 461960 w 500060"/>
                  <a:gd name="connsiteY5" fmla="*/ 357188 h 685800"/>
                  <a:gd name="connsiteX6" fmla="*/ 366712 w 500060"/>
                  <a:gd name="connsiteY6" fmla="*/ 485776 h 685800"/>
                  <a:gd name="connsiteX7" fmla="*/ 338136 w 500060"/>
                  <a:gd name="connsiteY7" fmla="*/ 595312 h 685800"/>
                  <a:gd name="connsiteX8" fmla="*/ 242884 w 500060"/>
                  <a:gd name="connsiteY8" fmla="*/ 685800 h 685800"/>
                  <a:gd name="connsiteX9" fmla="*/ 195260 w 500060"/>
                  <a:gd name="connsiteY9" fmla="*/ 671512 h 685800"/>
                  <a:gd name="connsiteX10" fmla="*/ 161924 w 500060"/>
                  <a:gd name="connsiteY10" fmla="*/ 585788 h 685800"/>
                  <a:gd name="connsiteX11" fmla="*/ 161924 w 500060"/>
                  <a:gd name="connsiteY11" fmla="*/ 442912 h 685800"/>
                  <a:gd name="connsiteX12" fmla="*/ 0 w 500060"/>
                  <a:gd name="connsiteY12" fmla="*/ 333376 h 685800"/>
                  <a:gd name="connsiteX13" fmla="*/ 14284 w 500060"/>
                  <a:gd name="connsiteY13" fmla="*/ 195262 h 685800"/>
                  <a:gd name="connsiteX14" fmla="*/ 71436 w 500060"/>
                  <a:gd name="connsiteY14" fmla="*/ 142876 h 685800"/>
                  <a:gd name="connsiteX15" fmla="*/ 128584 w 500060"/>
                  <a:gd name="connsiteY15" fmla="*/ 38100 h 685800"/>
                  <a:gd name="connsiteX16" fmla="*/ 233360 w 500060"/>
                  <a:gd name="connsiteY16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0060" h="685800">
                    <a:moveTo>
                      <a:pt x="233360" y="0"/>
                    </a:moveTo>
                    <a:lnTo>
                      <a:pt x="323848" y="42862"/>
                    </a:lnTo>
                    <a:lnTo>
                      <a:pt x="423860" y="90488"/>
                    </a:lnTo>
                    <a:lnTo>
                      <a:pt x="423860" y="171450"/>
                    </a:lnTo>
                    <a:lnTo>
                      <a:pt x="500060" y="238124"/>
                    </a:lnTo>
                    <a:lnTo>
                      <a:pt x="461960" y="357188"/>
                    </a:lnTo>
                    <a:lnTo>
                      <a:pt x="366712" y="485776"/>
                    </a:lnTo>
                    <a:lnTo>
                      <a:pt x="338136" y="595312"/>
                    </a:lnTo>
                    <a:lnTo>
                      <a:pt x="242884" y="685800"/>
                    </a:lnTo>
                    <a:lnTo>
                      <a:pt x="195260" y="671512"/>
                    </a:lnTo>
                    <a:lnTo>
                      <a:pt x="161924" y="585788"/>
                    </a:lnTo>
                    <a:lnTo>
                      <a:pt x="161924" y="442912"/>
                    </a:lnTo>
                    <a:lnTo>
                      <a:pt x="0" y="333376"/>
                    </a:lnTo>
                    <a:lnTo>
                      <a:pt x="14284" y="195262"/>
                    </a:lnTo>
                    <a:lnTo>
                      <a:pt x="71436" y="142876"/>
                    </a:lnTo>
                    <a:lnTo>
                      <a:pt x="128584" y="38100"/>
                    </a:lnTo>
                    <a:lnTo>
                      <a:pt x="2333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92FE84FD-1177-4D2C-B717-508F343F7874}"/>
                  </a:ext>
                </a:extLst>
              </p:cNvPr>
              <p:cNvSpPr/>
              <p:nvPr/>
            </p:nvSpPr>
            <p:spPr>
              <a:xfrm>
                <a:off x="43167300" y="23726776"/>
                <a:ext cx="707520" cy="549274"/>
              </a:xfrm>
              <a:custGeom>
                <a:avLst/>
                <a:gdLst>
                  <a:gd name="connsiteX0" fmla="*/ 57148 w 707520"/>
                  <a:gd name="connsiteY0" fmla="*/ 0 h 549274"/>
                  <a:gd name="connsiteX1" fmla="*/ 166688 w 707520"/>
                  <a:gd name="connsiteY1" fmla="*/ 52388 h 549274"/>
                  <a:gd name="connsiteX2" fmla="*/ 166688 w 707520"/>
                  <a:gd name="connsiteY2" fmla="*/ 114300 h 549274"/>
                  <a:gd name="connsiteX3" fmla="*/ 257176 w 707520"/>
                  <a:gd name="connsiteY3" fmla="*/ 138112 h 549274"/>
                  <a:gd name="connsiteX4" fmla="*/ 319088 w 707520"/>
                  <a:gd name="connsiteY4" fmla="*/ 190500 h 549274"/>
                  <a:gd name="connsiteX5" fmla="*/ 381000 w 707520"/>
                  <a:gd name="connsiteY5" fmla="*/ 180974 h 549274"/>
                  <a:gd name="connsiteX6" fmla="*/ 400052 w 707520"/>
                  <a:gd name="connsiteY6" fmla="*/ 38100 h 549274"/>
                  <a:gd name="connsiteX7" fmla="*/ 471488 w 707520"/>
                  <a:gd name="connsiteY7" fmla="*/ 47624 h 549274"/>
                  <a:gd name="connsiteX8" fmla="*/ 490540 w 707520"/>
                  <a:gd name="connsiteY8" fmla="*/ 176212 h 549274"/>
                  <a:gd name="connsiteX9" fmla="*/ 657224 w 707520"/>
                  <a:gd name="connsiteY9" fmla="*/ 271462 h 549274"/>
                  <a:gd name="connsiteX10" fmla="*/ 707520 w 707520"/>
                  <a:gd name="connsiteY10" fmla="*/ 354768 h 549274"/>
                  <a:gd name="connsiteX11" fmla="*/ 666748 w 707520"/>
                  <a:gd name="connsiteY11" fmla="*/ 415924 h 549274"/>
                  <a:gd name="connsiteX12" fmla="*/ 603252 w 707520"/>
                  <a:gd name="connsiteY12" fmla="*/ 460374 h 549274"/>
                  <a:gd name="connsiteX13" fmla="*/ 546100 w 707520"/>
                  <a:gd name="connsiteY13" fmla="*/ 549274 h 549274"/>
                  <a:gd name="connsiteX14" fmla="*/ 469900 w 707520"/>
                  <a:gd name="connsiteY14" fmla="*/ 454024 h 549274"/>
                  <a:gd name="connsiteX15" fmla="*/ 393700 w 707520"/>
                  <a:gd name="connsiteY15" fmla="*/ 403224 h 549274"/>
                  <a:gd name="connsiteX16" fmla="*/ 254000 w 707520"/>
                  <a:gd name="connsiteY16" fmla="*/ 365124 h 549274"/>
                  <a:gd name="connsiteX17" fmla="*/ 222252 w 707520"/>
                  <a:gd name="connsiteY17" fmla="*/ 212724 h 549274"/>
                  <a:gd name="connsiteX18" fmla="*/ 107948 w 707520"/>
                  <a:gd name="connsiteY18" fmla="*/ 161924 h 549274"/>
                  <a:gd name="connsiteX19" fmla="*/ 63500 w 707520"/>
                  <a:gd name="connsiteY19" fmla="*/ 53974 h 549274"/>
                  <a:gd name="connsiteX20" fmla="*/ 0 w 707520"/>
                  <a:gd name="connsiteY20" fmla="*/ 38100 h 549274"/>
                  <a:gd name="connsiteX21" fmla="*/ 0 w 707520"/>
                  <a:gd name="connsiteY21" fmla="*/ 28574 h 549274"/>
                  <a:gd name="connsiteX22" fmla="*/ 57148 w 707520"/>
                  <a:gd name="connsiteY22" fmla="*/ 0 h 549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07520" h="549274">
                    <a:moveTo>
                      <a:pt x="57148" y="0"/>
                    </a:moveTo>
                    <a:lnTo>
                      <a:pt x="166688" y="52388"/>
                    </a:lnTo>
                    <a:lnTo>
                      <a:pt x="166688" y="114300"/>
                    </a:lnTo>
                    <a:lnTo>
                      <a:pt x="257176" y="138112"/>
                    </a:lnTo>
                    <a:lnTo>
                      <a:pt x="319088" y="190500"/>
                    </a:lnTo>
                    <a:lnTo>
                      <a:pt x="381000" y="180974"/>
                    </a:lnTo>
                    <a:lnTo>
                      <a:pt x="400052" y="38100"/>
                    </a:lnTo>
                    <a:lnTo>
                      <a:pt x="471488" y="47624"/>
                    </a:lnTo>
                    <a:lnTo>
                      <a:pt x="490540" y="176212"/>
                    </a:lnTo>
                    <a:lnTo>
                      <a:pt x="657224" y="271462"/>
                    </a:lnTo>
                    <a:lnTo>
                      <a:pt x="707520" y="354768"/>
                    </a:lnTo>
                    <a:lnTo>
                      <a:pt x="666748" y="415924"/>
                    </a:lnTo>
                    <a:lnTo>
                      <a:pt x="603252" y="460374"/>
                    </a:lnTo>
                    <a:lnTo>
                      <a:pt x="546100" y="549274"/>
                    </a:lnTo>
                    <a:lnTo>
                      <a:pt x="469900" y="454024"/>
                    </a:lnTo>
                    <a:lnTo>
                      <a:pt x="393700" y="403224"/>
                    </a:lnTo>
                    <a:lnTo>
                      <a:pt x="254000" y="365124"/>
                    </a:lnTo>
                    <a:lnTo>
                      <a:pt x="222252" y="212724"/>
                    </a:lnTo>
                    <a:lnTo>
                      <a:pt x="107948" y="161924"/>
                    </a:lnTo>
                    <a:lnTo>
                      <a:pt x="63500" y="53974"/>
                    </a:lnTo>
                    <a:lnTo>
                      <a:pt x="0" y="38100"/>
                    </a:lnTo>
                    <a:lnTo>
                      <a:pt x="0" y="28574"/>
                    </a:lnTo>
                    <a:lnTo>
                      <a:pt x="571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551F1D98-8D49-4BD0-A7CE-7CE9449381E3}"/>
                  </a:ext>
                </a:extLst>
              </p:cNvPr>
              <p:cNvSpPr/>
              <p:nvPr/>
            </p:nvSpPr>
            <p:spPr>
              <a:xfrm>
                <a:off x="44348400" y="20231100"/>
                <a:ext cx="1016000" cy="484246"/>
              </a:xfrm>
              <a:custGeom>
                <a:avLst/>
                <a:gdLst>
                  <a:gd name="connsiteX0" fmla="*/ 757240 w 1016000"/>
                  <a:gd name="connsiteY0" fmla="*/ 0 h 484246"/>
                  <a:gd name="connsiteX1" fmla="*/ 885832 w 1016000"/>
                  <a:gd name="connsiteY1" fmla="*/ 30618 h 484246"/>
                  <a:gd name="connsiteX2" fmla="*/ 939800 w 1016000"/>
                  <a:gd name="connsiteY2" fmla="*/ 88900 h 484246"/>
                  <a:gd name="connsiteX3" fmla="*/ 939800 w 1016000"/>
                  <a:gd name="connsiteY3" fmla="*/ 285750 h 484246"/>
                  <a:gd name="connsiteX4" fmla="*/ 1016000 w 1016000"/>
                  <a:gd name="connsiteY4" fmla="*/ 361950 h 484246"/>
                  <a:gd name="connsiteX5" fmla="*/ 1012940 w 1016000"/>
                  <a:gd name="connsiteY5" fmla="*/ 484246 h 484246"/>
                  <a:gd name="connsiteX6" fmla="*/ 844552 w 1016000"/>
                  <a:gd name="connsiteY6" fmla="*/ 400050 h 484246"/>
                  <a:gd name="connsiteX7" fmla="*/ 615952 w 1016000"/>
                  <a:gd name="connsiteY7" fmla="*/ 387350 h 484246"/>
                  <a:gd name="connsiteX8" fmla="*/ 470520 w 1016000"/>
                  <a:gd name="connsiteY8" fmla="*/ 406740 h 484246"/>
                  <a:gd name="connsiteX9" fmla="*/ 371476 w 1016000"/>
                  <a:gd name="connsiteY9" fmla="*/ 333376 h 484246"/>
                  <a:gd name="connsiteX10" fmla="*/ 176212 w 1016000"/>
                  <a:gd name="connsiteY10" fmla="*/ 361950 h 484246"/>
                  <a:gd name="connsiteX11" fmla="*/ 118612 w 1016000"/>
                  <a:gd name="connsiteY11" fmla="*/ 368350 h 484246"/>
                  <a:gd name="connsiteX12" fmla="*/ 38100 w 1016000"/>
                  <a:gd name="connsiteY12" fmla="*/ 317500 h 484246"/>
                  <a:gd name="connsiteX13" fmla="*/ 0 w 1016000"/>
                  <a:gd name="connsiteY13" fmla="*/ 222250 h 484246"/>
                  <a:gd name="connsiteX14" fmla="*/ 42504 w 1016000"/>
                  <a:gd name="connsiteY14" fmla="*/ 149744 h 484246"/>
                  <a:gd name="connsiteX15" fmla="*/ 114300 w 1016000"/>
                  <a:gd name="connsiteY15" fmla="*/ 182880 h 484246"/>
                  <a:gd name="connsiteX16" fmla="*/ 121920 w 1016000"/>
                  <a:gd name="connsiteY16" fmla="*/ 251460 h 484246"/>
                  <a:gd name="connsiteX17" fmla="*/ 198120 w 1016000"/>
                  <a:gd name="connsiteY17" fmla="*/ 251460 h 484246"/>
                  <a:gd name="connsiteX18" fmla="*/ 358140 w 1016000"/>
                  <a:gd name="connsiteY18" fmla="*/ 274320 h 484246"/>
                  <a:gd name="connsiteX19" fmla="*/ 327660 w 1016000"/>
                  <a:gd name="connsiteY19" fmla="*/ 182880 h 484246"/>
                  <a:gd name="connsiteX20" fmla="*/ 541020 w 1016000"/>
                  <a:gd name="connsiteY20" fmla="*/ 182880 h 484246"/>
                  <a:gd name="connsiteX21" fmla="*/ 554132 w 1016000"/>
                  <a:gd name="connsiteY21" fmla="*/ 12436 h 484246"/>
                  <a:gd name="connsiteX22" fmla="*/ 757240 w 1016000"/>
                  <a:gd name="connsiteY22" fmla="*/ 0 h 484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016000" h="484246">
                    <a:moveTo>
                      <a:pt x="757240" y="0"/>
                    </a:moveTo>
                    <a:lnTo>
                      <a:pt x="885832" y="30618"/>
                    </a:lnTo>
                    <a:lnTo>
                      <a:pt x="939800" y="88900"/>
                    </a:lnTo>
                    <a:lnTo>
                      <a:pt x="939800" y="285750"/>
                    </a:lnTo>
                    <a:lnTo>
                      <a:pt x="1016000" y="361950"/>
                    </a:lnTo>
                    <a:lnTo>
                      <a:pt x="1012940" y="484246"/>
                    </a:lnTo>
                    <a:lnTo>
                      <a:pt x="844552" y="400050"/>
                    </a:lnTo>
                    <a:lnTo>
                      <a:pt x="615952" y="387350"/>
                    </a:lnTo>
                    <a:lnTo>
                      <a:pt x="470520" y="406740"/>
                    </a:lnTo>
                    <a:lnTo>
                      <a:pt x="371476" y="333376"/>
                    </a:lnTo>
                    <a:lnTo>
                      <a:pt x="176212" y="361950"/>
                    </a:lnTo>
                    <a:lnTo>
                      <a:pt x="118612" y="368350"/>
                    </a:lnTo>
                    <a:lnTo>
                      <a:pt x="38100" y="317500"/>
                    </a:lnTo>
                    <a:lnTo>
                      <a:pt x="0" y="222250"/>
                    </a:lnTo>
                    <a:lnTo>
                      <a:pt x="42504" y="149744"/>
                    </a:lnTo>
                    <a:lnTo>
                      <a:pt x="114300" y="182880"/>
                    </a:lnTo>
                    <a:lnTo>
                      <a:pt x="121920" y="251460"/>
                    </a:lnTo>
                    <a:lnTo>
                      <a:pt x="198120" y="251460"/>
                    </a:lnTo>
                    <a:lnTo>
                      <a:pt x="358140" y="274320"/>
                    </a:lnTo>
                    <a:lnTo>
                      <a:pt x="327660" y="182880"/>
                    </a:lnTo>
                    <a:lnTo>
                      <a:pt x="541020" y="182880"/>
                    </a:lnTo>
                    <a:lnTo>
                      <a:pt x="554132" y="12436"/>
                    </a:lnTo>
                    <a:lnTo>
                      <a:pt x="7572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BC2CD14A-E8AF-4707-BE9C-C2E9A453EA83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9FFE7F5B-C988-40CB-BA66-80326ACB06F0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C2957434-82A9-4D5B-9F5D-610DC3BC78AD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0E231AEA-8185-4732-97B7-F5B14A081ACC}"/>
                  </a:ext>
                </a:extLst>
              </p:cNvPr>
              <p:cNvSpPr/>
              <p:nvPr/>
            </p:nvSpPr>
            <p:spPr>
              <a:xfrm>
                <a:off x="43810240" y="22836188"/>
                <a:ext cx="500060" cy="685800"/>
              </a:xfrm>
              <a:custGeom>
                <a:avLst/>
                <a:gdLst>
                  <a:gd name="connsiteX0" fmla="*/ 233360 w 500060"/>
                  <a:gd name="connsiteY0" fmla="*/ 0 h 685800"/>
                  <a:gd name="connsiteX1" fmla="*/ 323848 w 500060"/>
                  <a:gd name="connsiteY1" fmla="*/ 42862 h 685800"/>
                  <a:gd name="connsiteX2" fmla="*/ 423860 w 500060"/>
                  <a:gd name="connsiteY2" fmla="*/ 90488 h 685800"/>
                  <a:gd name="connsiteX3" fmla="*/ 423860 w 500060"/>
                  <a:gd name="connsiteY3" fmla="*/ 171450 h 685800"/>
                  <a:gd name="connsiteX4" fmla="*/ 500060 w 500060"/>
                  <a:gd name="connsiteY4" fmla="*/ 238124 h 685800"/>
                  <a:gd name="connsiteX5" fmla="*/ 461960 w 500060"/>
                  <a:gd name="connsiteY5" fmla="*/ 357188 h 685800"/>
                  <a:gd name="connsiteX6" fmla="*/ 366712 w 500060"/>
                  <a:gd name="connsiteY6" fmla="*/ 485776 h 685800"/>
                  <a:gd name="connsiteX7" fmla="*/ 338136 w 500060"/>
                  <a:gd name="connsiteY7" fmla="*/ 595312 h 685800"/>
                  <a:gd name="connsiteX8" fmla="*/ 242884 w 500060"/>
                  <a:gd name="connsiteY8" fmla="*/ 685800 h 685800"/>
                  <a:gd name="connsiteX9" fmla="*/ 195260 w 500060"/>
                  <a:gd name="connsiteY9" fmla="*/ 671512 h 685800"/>
                  <a:gd name="connsiteX10" fmla="*/ 161924 w 500060"/>
                  <a:gd name="connsiteY10" fmla="*/ 585788 h 685800"/>
                  <a:gd name="connsiteX11" fmla="*/ 161924 w 500060"/>
                  <a:gd name="connsiteY11" fmla="*/ 442912 h 685800"/>
                  <a:gd name="connsiteX12" fmla="*/ 0 w 500060"/>
                  <a:gd name="connsiteY12" fmla="*/ 333376 h 685800"/>
                  <a:gd name="connsiteX13" fmla="*/ 14284 w 500060"/>
                  <a:gd name="connsiteY13" fmla="*/ 195262 h 685800"/>
                  <a:gd name="connsiteX14" fmla="*/ 71436 w 500060"/>
                  <a:gd name="connsiteY14" fmla="*/ 142876 h 685800"/>
                  <a:gd name="connsiteX15" fmla="*/ 128584 w 500060"/>
                  <a:gd name="connsiteY15" fmla="*/ 38100 h 685800"/>
                  <a:gd name="connsiteX16" fmla="*/ 233360 w 500060"/>
                  <a:gd name="connsiteY16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0060" h="685800">
                    <a:moveTo>
                      <a:pt x="233360" y="0"/>
                    </a:moveTo>
                    <a:lnTo>
                      <a:pt x="323848" y="42862"/>
                    </a:lnTo>
                    <a:lnTo>
                      <a:pt x="423860" y="90488"/>
                    </a:lnTo>
                    <a:lnTo>
                      <a:pt x="423860" y="171450"/>
                    </a:lnTo>
                    <a:lnTo>
                      <a:pt x="500060" y="238124"/>
                    </a:lnTo>
                    <a:lnTo>
                      <a:pt x="461960" y="357188"/>
                    </a:lnTo>
                    <a:lnTo>
                      <a:pt x="366712" y="485776"/>
                    </a:lnTo>
                    <a:lnTo>
                      <a:pt x="338136" y="595312"/>
                    </a:lnTo>
                    <a:lnTo>
                      <a:pt x="242884" y="685800"/>
                    </a:lnTo>
                    <a:lnTo>
                      <a:pt x="195260" y="671512"/>
                    </a:lnTo>
                    <a:lnTo>
                      <a:pt x="161924" y="585788"/>
                    </a:lnTo>
                    <a:lnTo>
                      <a:pt x="161924" y="442912"/>
                    </a:lnTo>
                    <a:lnTo>
                      <a:pt x="0" y="333376"/>
                    </a:lnTo>
                    <a:lnTo>
                      <a:pt x="14284" y="195262"/>
                    </a:lnTo>
                    <a:lnTo>
                      <a:pt x="71436" y="142876"/>
                    </a:lnTo>
                    <a:lnTo>
                      <a:pt x="128584" y="38100"/>
                    </a:lnTo>
                    <a:lnTo>
                      <a:pt x="2333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7A20445A-FD71-47E9-9180-D0CFE73F2B30}"/>
                  </a:ext>
                </a:extLst>
              </p:cNvPr>
              <p:cNvSpPr/>
              <p:nvPr/>
            </p:nvSpPr>
            <p:spPr>
              <a:xfrm>
                <a:off x="43686412" y="19996716"/>
                <a:ext cx="319088" cy="302346"/>
              </a:xfrm>
              <a:custGeom>
                <a:avLst/>
                <a:gdLst>
                  <a:gd name="connsiteX0" fmla="*/ 108976 w 319088"/>
                  <a:gd name="connsiteY0" fmla="*/ 0 h 302346"/>
                  <a:gd name="connsiteX1" fmla="*/ 129080 w 319088"/>
                  <a:gd name="connsiteY1" fmla="*/ 7732 h 302346"/>
                  <a:gd name="connsiteX2" fmla="*/ 109540 w 319088"/>
                  <a:gd name="connsiteY2" fmla="*/ 56584 h 302346"/>
                  <a:gd name="connsiteX3" fmla="*/ 223836 w 319088"/>
                  <a:gd name="connsiteY3" fmla="*/ 107384 h 302346"/>
                  <a:gd name="connsiteX4" fmla="*/ 319088 w 319088"/>
                  <a:gd name="connsiteY4" fmla="*/ 196284 h 302346"/>
                  <a:gd name="connsiteX5" fmla="*/ 287340 w 319088"/>
                  <a:gd name="connsiteY5" fmla="*/ 247084 h 302346"/>
                  <a:gd name="connsiteX6" fmla="*/ 230188 w 319088"/>
                  <a:gd name="connsiteY6" fmla="*/ 278834 h 302346"/>
                  <a:gd name="connsiteX7" fmla="*/ 185740 w 319088"/>
                  <a:gd name="connsiteY7" fmla="*/ 272484 h 302346"/>
                  <a:gd name="connsiteX8" fmla="*/ 77488 w 319088"/>
                  <a:gd name="connsiteY8" fmla="*/ 302346 h 302346"/>
                  <a:gd name="connsiteX9" fmla="*/ 38100 w 319088"/>
                  <a:gd name="connsiteY9" fmla="*/ 262960 h 302346"/>
                  <a:gd name="connsiteX10" fmla="*/ 61912 w 319088"/>
                  <a:gd name="connsiteY10" fmla="*/ 229622 h 302346"/>
                  <a:gd name="connsiteX11" fmla="*/ 0 w 319088"/>
                  <a:gd name="connsiteY11" fmla="*/ 134372 h 302346"/>
                  <a:gd name="connsiteX12" fmla="*/ 33340 w 319088"/>
                  <a:gd name="connsiteY12" fmla="*/ 39122 h 302346"/>
                  <a:gd name="connsiteX13" fmla="*/ 108976 w 319088"/>
                  <a:gd name="connsiteY13" fmla="*/ 0 h 302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19088" h="302346">
                    <a:moveTo>
                      <a:pt x="108976" y="0"/>
                    </a:moveTo>
                    <a:lnTo>
                      <a:pt x="129080" y="7732"/>
                    </a:lnTo>
                    <a:lnTo>
                      <a:pt x="109540" y="56584"/>
                    </a:lnTo>
                    <a:lnTo>
                      <a:pt x="223836" y="107384"/>
                    </a:lnTo>
                    <a:lnTo>
                      <a:pt x="319088" y="196284"/>
                    </a:lnTo>
                    <a:lnTo>
                      <a:pt x="287340" y="247084"/>
                    </a:lnTo>
                    <a:lnTo>
                      <a:pt x="230188" y="278834"/>
                    </a:lnTo>
                    <a:lnTo>
                      <a:pt x="185740" y="272484"/>
                    </a:lnTo>
                    <a:lnTo>
                      <a:pt x="77488" y="302346"/>
                    </a:lnTo>
                    <a:lnTo>
                      <a:pt x="38100" y="262960"/>
                    </a:lnTo>
                    <a:lnTo>
                      <a:pt x="61912" y="229622"/>
                    </a:lnTo>
                    <a:lnTo>
                      <a:pt x="0" y="134372"/>
                    </a:lnTo>
                    <a:lnTo>
                      <a:pt x="33340" y="39122"/>
                    </a:lnTo>
                    <a:lnTo>
                      <a:pt x="1089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10AEF810-9971-4EFA-AC47-A117C94917F0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48BE84A3-0326-4918-8145-68C3C2091B3B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705F66D6-1BA2-40F0-87F1-47939B53FFBB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AB0F29D4-5CBE-404C-9F1D-1F0E8D6FCA6B}"/>
                  </a:ext>
                </a:extLst>
              </p:cNvPr>
              <p:cNvSpPr/>
              <p:nvPr/>
            </p:nvSpPr>
            <p:spPr>
              <a:xfrm>
                <a:off x="43810240" y="22836188"/>
                <a:ext cx="500060" cy="685800"/>
              </a:xfrm>
              <a:custGeom>
                <a:avLst/>
                <a:gdLst>
                  <a:gd name="connsiteX0" fmla="*/ 233360 w 500060"/>
                  <a:gd name="connsiteY0" fmla="*/ 0 h 685800"/>
                  <a:gd name="connsiteX1" fmla="*/ 323848 w 500060"/>
                  <a:gd name="connsiteY1" fmla="*/ 42862 h 685800"/>
                  <a:gd name="connsiteX2" fmla="*/ 423860 w 500060"/>
                  <a:gd name="connsiteY2" fmla="*/ 90488 h 685800"/>
                  <a:gd name="connsiteX3" fmla="*/ 423860 w 500060"/>
                  <a:gd name="connsiteY3" fmla="*/ 171450 h 685800"/>
                  <a:gd name="connsiteX4" fmla="*/ 500060 w 500060"/>
                  <a:gd name="connsiteY4" fmla="*/ 238124 h 685800"/>
                  <a:gd name="connsiteX5" fmla="*/ 461960 w 500060"/>
                  <a:gd name="connsiteY5" fmla="*/ 357188 h 685800"/>
                  <a:gd name="connsiteX6" fmla="*/ 366712 w 500060"/>
                  <a:gd name="connsiteY6" fmla="*/ 485776 h 685800"/>
                  <a:gd name="connsiteX7" fmla="*/ 338136 w 500060"/>
                  <a:gd name="connsiteY7" fmla="*/ 595312 h 685800"/>
                  <a:gd name="connsiteX8" fmla="*/ 242884 w 500060"/>
                  <a:gd name="connsiteY8" fmla="*/ 685800 h 685800"/>
                  <a:gd name="connsiteX9" fmla="*/ 195260 w 500060"/>
                  <a:gd name="connsiteY9" fmla="*/ 671512 h 685800"/>
                  <a:gd name="connsiteX10" fmla="*/ 161924 w 500060"/>
                  <a:gd name="connsiteY10" fmla="*/ 585788 h 685800"/>
                  <a:gd name="connsiteX11" fmla="*/ 161924 w 500060"/>
                  <a:gd name="connsiteY11" fmla="*/ 442912 h 685800"/>
                  <a:gd name="connsiteX12" fmla="*/ 0 w 500060"/>
                  <a:gd name="connsiteY12" fmla="*/ 333376 h 685800"/>
                  <a:gd name="connsiteX13" fmla="*/ 14284 w 500060"/>
                  <a:gd name="connsiteY13" fmla="*/ 195262 h 685800"/>
                  <a:gd name="connsiteX14" fmla="*/ 71436 w 500060"/>
                  <a:gd name="connsiteY14" fmla="*/ 142876 h 685800"/>
                  <a:gd name="connsiteX15" fmla="*/ 128584 w 500060"/>
                  <a:gd name="connsiteY15" fmla="*/ 38100 h 685800"/>
                  <a:gd name="connsiteX16" fmla="*/ 233360 w 500060"/>
                  <a:gd name="connsiteY16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0060" h="685800">
                    <a:moveTo>
                      <a:pt x="233360" y="0"/>
                    </a:moveTo>
                    <a:lnTo>
                      <a:pt x="323848" y="42862"/>
                    </a:lnTo>
                    <a:lnTo>
                      <a:pt x="423860" y="90488"/>
                    </a:lnTo>
                    <a:lnTo>
                      <a:pt x="423860" y="171450"/>
                    </a:lnTo>
                    <a:lnTo>
                      <a:pt x="500060" y="238124"/>
                    </a:lnTo>
                    <a:lnTo>
                      <a:pt x="461960" y="357188"/>
                    </a:lnTo>
                    <a:lnTo>
                      <a:pt x="366712" y="485776"/>
                    </a:lnTo>
                    <a:lnTo>
                      <a:pt x="338136" y="595312"/>
                    </a:lnTo>
                    <a:lnTo>
                      <a:pt x="242884" y="685800"/>
                    </a:lnTo>
                    <a:lnTo>
                      <a:pt x="195260" y="671512"/>
                    </a:lnTo>
                    <a:lnTo>
                      <a:pt x="161924" y="585788"/>
                    </a:lnTo>
                    <a:lnTo>
                      <a:pt x="161924" y="442912"/>
                    </a:lnTo>
                    <a:lnTo>
                      <a:pt x="0" y="333376"/>
                    </a:lnTo>
                    <a:lnTo>
                      <a:pt x="14284" y="195262"/>
                    </a:lnTo>
                    <a:lnTo>
                      <a:pt x="71436" y="142876"/>
                    </a:lnTo>
                    <a:lnTo>
                      <a:pt x="128584" y="38100"/>
                    </a:lnTo>
                    <a:lnTo>
                      <a:pt x="2333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2A7092F8-BC3D-4FDC-BA5A-732242645D6E}"/>
                  </a:ext>
                </a:extLst>
              </p:cNvPr>
              <p:cNvSpPr/>
              <p:nvPr/>
            </p:nvSpPr>
            <p:spPr>
              <a:xfrm>
                <a:off x="42005248" y="20497800"/>
                <a:ext cx="800104" cy="660400"/>
              </a:xfrm>
              <a:custGeom>
                <a:avLst/>
                <a:gdLst>
                  <a:gd name="connsiteX0" fmla="*/ 422912 w 800104"/>
                  <a:gd name="connsiteY0" fmla="*/ 0 h 660400"/>
                  <a:gd name="connsiteX1" fmla="*/ 491492 w 800104"/>
                  <a:gd name="connsiteY1" fmla="*/ 53340 h 660400"/>
                  <a:gd name="connsiteX2" fmla="*/ 491492 w 800104"/>
                  <a:gd name="connsiteY2" fmla="*/ 76200 h 660400"/>
                  <a:gd name="connsiteX3" fmla="*/ 598172 w 800104"/>
                  <a:gd name="connsiteY3" fmla="*/ 152400 h 660400"/>
                  <a:gd name="connsiteX4" fmla="*/ 689612 w 800104"/>
                  <a:gd name="connsiteY4" fmla="*/ 144780 h 660400"/>
                  <a:gd name="connsiteX5" fmla="*/ 742952 w 800104"/>
                  <a:gd name="connsiteY5" fmla="*/ 76200 h 660400"/>
                  <a:gd name="connsiteX6" fmla="*/ 791636 w 800104"/>
                  <a:gd name="connsiteY6" fmla="*/ 76200 h 660400"/>
                  <a:gd name="connsiteX7" fmla="*/ 800104 w 800104"/>
                  <a:gd name="connsiteY7" fmla="*/ 158750 h 660400"/>
                  <a:gd name="connsiteX8" fmla="*/ 762000 w 800104"/>
                  <a:gd name="connsiteY8" fmla="*/ 241300 h 660400"/>
                  <a:gd name="connsiteX9" fmla="*/ 762000 w 800104"/>
                  <a:gd name="connsiteY9" fmla="*/ 266700 h 660400"/>
                  <a:gd name="connsiteX10" fmla="*/ 711200 w 800104"/>
                  <a:gd name="connsiteY10" fmla="*/ 330200 h 660400"/>
                  <a:gd name="connsiteX11" fmla="*/ 711200 w 800104"/>
                  <a:gd name="connsiteY11" fmla="*/ 393700 h 660400"/>
                  <a:gd name="connsiteX12" fmla="*/ 584200 w 800104"/>
                  <a:gd name="connsiteY12" fmla="*/ 488950 h 660400"/>
                  <a:gd name="connsiteX13" fmla="*/ 533400 w 800104"/>
                  <a:gd name="connsiteY13" fmla="*/ 539750 h 660400"/>
                  <a:gd name="connsiteX14" fmla="*/ 488952 w 800104"/>
                  <a:gd name="connsiteY14" fmla="*/ 635000 h 660400"/>
                  <a:gd name="connsiteX15" fmla="*/ 412752 w 800104"/>
                  <a:gd name="connsiteY15" fmla="*/ 615950 h 660400"/>
                  <a:gd name="connsiteX16" fmla="*/ 349252 w 800104"/>
                  <a:gd name="connsiteY16" fmla="*/ 660400 h 660400"/>
                  <a:gd name="connsiteX17" fmla="*/ 253804 w 800104"/>
                  <a:gd name="connsiteY17" fmla="*/ 653058 h 660400"/>
                  <a:gd name="connsiteX18" fmla="*/ 276228 w 800104"/>
                  <a:gd name="connsiteY18" fmla="*/ 585788 h 660400"/>
                  <a:gd name="connsiteX19" fmla="*/ 142876 w 800104"/>
                  <a:gd name="connsiteY19" fmla="*/ 476250 h 660400"/>
                  <a:gd name="connsiteX20" fmla="*/ 0 w 800104"/>
                  <a:gd name="connsiteY20" fmla="*/ 485776 h 660400"/>
                  <a:gd name="connsiteX21" fmla="*/ 61916 w 800104"/>
                  <a:gd name="connsiteY21" fmla="*/ 366712 h 660400"/>
                  <a:gd name="connsiteX22" fmla="*/ 171452 w 800104"/>
                  <a:gd name="connsiteY22" fmla="*/ 295276 h 660400"/>
                  <a:gd name="connsiteX23" fmla="*/ 257176 w 800104"/>
                  <a:gd name="connsiteY23" fmla="*/ 214312 h 660400"/>
                  <a:gd name="connsiteX24" fmla="*/ 253184 w 800104"/>
                  <a:gd name="connsiteY24" fmla="*/ 52682 h 660400"/>
                  <a:gd name="connsiteX25" fmla="*/ 392432 w 800104"/>
                  <a:gd name="connsiteY25" fmla="*/ 45720 h 660400"/>
                  <a:gd name="connsiteX26" fmla="*/ 422912 w 800104"/>
                  <a:gd name="connsiteY26" fmla="*/ 0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00104" h="660400">
                    <a:moveTo>
                      <a:pt x="422912" y="0"/>
                    </a:moveTo>
                    <a:lnTo>
                      <a:pt x="491492" y="53340"/>
                    </a:lnTo>
                    <a:lnTo>
                      <a:pt x="491492" y="76200"/>
                    </a:lnTo>
                    <a:lnTo>
                      <a:pt x="598172" y="152400"/>
                    </a:lnTo>
                    <a:lnTo>
                      <a:pt x="689612" y="144780"/>
                    </a:lnTo>
                    <a:lnTo>
                      <a:pt x="742952" y="76200"/>
                    </a:lnTo>
                    <a:lnTo>
                      <a:pt x="791636" y="76200"/>
                    </a:lnTo>
                    <a:lnTo>
                      <a:pt x="800104" y="158750"/>
                    </a:lnTo>
                    <a:lnTo>
                      <a:pt x="762000" y="241300"/>
                    </a:lnTo>
                    <a:lnTo>
                      <a:pt x="762000" y="266700"/>
                    </a:lnTo>
                    <a:lnTo>
                      <a:pt x="711200" y="330200"/>
                    </a:lnTo>
                    <a:lnTo>
                      <a:pt x="711200" y="393700"/>
                    </a:lnTo>
                    <a:lnTo>
                      <a:pt x="584200" y="488950"/>
                    </a:lnTo>
                    <a:lnTo>
                      <a:pt x="533400" y="539750"/>
                    </a:lnTo>
                    <a:lnTo>
                      <a:pt x="488952" y="635000"/>
                    </a:lnTo>
                    <a:lnTo>
                      <a:pt x="412752" y="615950"/>
                    </a:lnTo>
                    <a:lnTo>
                      <a:pt x="349252" y="660400"/>
                    </a:lnTo>
                    <a:lnTo>
                      <a:pt x="253804" y="653058"/>
                    </a:lnTo>
                    <a:lnTo>
                      <a:pt x="276228" y="585788"/>
                    </a:lnTo>
                    <a:lnTo>
                      <a:pt x="142876" y="476250"/>
                    </a:lnTo>
                    <a:lnTo>
                      <a:pt x="0" y="485776"/>
                    </a:lnTo>
                    <a:lnTo>
                      <a:pt x="61916" y="366712"/>
                    </a:lnTo>
                    <a:lnTo>
                      <a:pt x="171452" y="295276"/>
                    </a:lnTo>
                    <a:lnTo>
                      <a:pt x="257176" y="214312"/>
                    </a:lnTo>
                    <a:lnTo>
                      <a:pt x="253184" y="52682"/>
                    </a:lnTo>
                    <a:lnTo>
                      <a:pt x="392432" y="45720"/>
                    </a:lnTo>
                    <a:lnTo>
                      <a:pt x="4229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B8C0E28F-EA83-4CB9-91DF-007BF5719747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DE8DD8D7-5732-4062-B8BB-C9E93CFACBB5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E0798B71-712D-4C20-AD12-E3C5D914B447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F101A8A5-AF01-4AB5-9E8A-31E7766936E0}"/>
                  </a:ext>
                </a:extLst>
              </p:cNvPr>
              <p:cNvSpPr/>
              <p:nvPr/>
            </p:nvSpPr>
            <p:spPr>
              <a:xfrm>
                <a:off x="43810240" y="22836188"/>
                <a:ext cx="500060" cy="685800"/>
              </a:xfrm>
              <a:custGeom>
                <a:avLst/>
                <a:gdLst>
                  <a:gd name="connsiteX0" fmla="*/ 233360 w 500060"/>
                  <a:gd name="connsiteY0" fmla="*/ 0 h 685800"/>
                  <a:gd name="connsiteX1" fmla="*/ 323848 w 500060"/>
                  <a:gd name="connsiteY1" fmla="*/ 42862 h 685800"/>
                  <a:gd name="connsiteX2" fmla="*/ 423860 w 500060"/>
                  <a:gd name="connsiteY2" fmla="*/ 90488 h 685800"/>
                  <a:gd name="connsiteX3" fmla="*/ 423860 w 500060"/>
                  <a:gd name="connsiteY3" fmla="*/ 171450 h 685800"/>
                  <a:gd name="connsiteX4" fmla="*/ 500060 w 500060"/>
                  <a:gd name="connsiteY4" fmla="*/ 238124 h 685800"/>
                  <a:gd name="connsiteX5" fmla="*/ 461960 w 500060"/>
                  <a:gd name="connsiteY5" fmla="*/ 357188 h 685800"/>
                  <a:gd name="connsiteX6" fmla="*/ 366712 w 500060"/>
                  <a:gd name="connsiteY6" fmla="*/ 485776 h 685800"/>
                  <a:gd name="connsiteX7" fmla="*/ 338136 w 500060"/>
                  <a:gd name="connsiteY7" fmla="*/ 595312 h 685800"/>
                  <a:gd name="connsiteX8" fmla="*/ 242884 w 500060"/>
                  <a:gd name="connsiteY8" fmla="*/ 685800 h 685800"/>
                  <a:gd name="connsiteX9" fmla="*/ 195260 w 500060"/>
                  <a:gd name="connsiteY9" fmla="*/ 671512 h 685800"/>
                  <a:gd name="connsiteX10" fmla="*/ 161924 w 500060"/>
                  <a:gd name="connsiteY10" fmla="*/ 585788 h 685800"/>
                  <a:gd name="connsiteX11" fmla="*/ 161924 w 500060"/>
                  <a:gd name="connsiteY11" fmla="*/ 442912 h 685800"/>
                  <a:gd name="connsiteX12" fmla="*/ 0 w 500060"/>
                  <a:gd name="connsiteY12" fmla="*/ 333376 h 685800"/>
                  <a:gd name="connsiteX13" fmla="*/ 14284 w 500060"/>
                  <a:gd name="connsiteY13" fmla="*/ 195262 h 685800"/>
                  <a:gd name="connsiteX14" fmla="*/ 71436 w 500060"/>
                  <a:gd name="connsiteY14" fmla="*/ 142876 h 685800"/>
                  <a:gd name="connsiteX15" fmla="*/ 128584 w 500060"/>
                  <a:gd name="connsiteY15" fmla="*/ 38100 h 685800"/>
                  <a:gd name="connsiteX16" fmla="*/ 233360 w 500060"/>
                  <a:gd name="connsiteY16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0060" h="685800">
                    <a:moveTo>
                      <a:pt x="233360" y="0"/>
                    </a:moveTo>
                    <a:lnTo>
                      <a:pt x="323848" y="42862"/>
                    </a:lnTo>
                    <a:lnTo>
                      <a:pt x="423860" y="90488"/>
                    </a:lnTo>
                    <a:lnTo>
                      <a:pt x="423860" y="171450"/>
                    </a:lnTo>
                    <a:lnTo>
                      <a:pt x="500060" y="238124"/>
                    </a:lnTo>
                    <a:lnTo>
                      <a:pt x="461960" y="357188"/>
                    </a:lnTo>
                    <a:lnTo>
                      <a:pt x="366712" y="485776"/>
                    </a:lnTo>
                    <a:lnTo>
                      <a:pt x="338136" y="595312"/>
                    </a:lnTo>
                    <a:lnTo>
                      <a:pt x="242884" y="685800"/>
                    </a:lnTo>
                    <a:lnTo>
                      <a:pt x="195260" y="671512"/>
                    </a:lnTo>
                    <a:lnTo>
                      <a:pt x="161924" y="585788"/>
                    </a:lnTo>
                    <a:lnTo>
                      <a:pt x="161924" y="442912"/>
                    </a:lnTo>
                    <a:lnTo>
                      <a:pt x="0" y="333376"/>
                    </a:lnTo>
                    <a:lnTo>
                      <a:pt x="14284" y="195262"/>
                    </a:lnTo>
                    <a:lnTo>
                      <a:pt x="71436" y="142876"/>
                    </a:lnTo>
                    <a:lnTo>
                      <a:pt x="128584" y="38100"/>
                    </a:lnTo>
                    <a:lnTo>
                      <a:pt x="2333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4507A2C9-C91A-410B-9B31-B20FD9150D8D}"/>
                  </a:ext>
                </a:extLst>
              </p:cNvPr>
              <p:cNvSpPr/>
              <p:nvPr/>
            </p:nvSpPr>
            <p:spPr>
              <a:xfrm>
                <a:off x="44748448" y="20618450"/>
                <a:ext cx="698760" cy="912814"/>
              </a:xfrm>
              <a:custGeom>
                <a:avLst/>
                <a:gdLst>
                  <a:gd name="connsiteX0" fmla="*/ 215904 w 698760"/>
                  <a:gd name="connsiteY0" fmla="*/ 0 h 912814"/>
                  <a:gd name="connsiteX1" fmla="*/ 444504 w 698760"/>
                  <a:gd name="connsiteY1" fmla="*/ 12700 h 912814"/>
                  <a:gd name="connsiteX2" fmla="*/ 612892 w 698760"/>
                  <a:gd name="connsiteY2" fmla="*/ 96896 h 912814"/>
                  <a:gd name="connsiteX3" fmla="*/ 609600 w 698760"/>
                  <a:gd name="connsiteY3" fmla="*/ 228600 h 912814"/>
                  <a:gd name="connsiteX4" fmla="*/ 641352 w 698760"/>
                  <a:gd name="connsiteY4" fmla="*/ 298450 h 912814"/>
                  <a:gd name="connsiteX5" fmla="*/ 641352 w 698760"/>
                  <a:gd name="connsiteY5" fmla="*/ 355600 h 912814"/>
                  <a:gd name="connsiteX6" fmla="*/ 660400 w 698760"/>
                  <a:gd name="connsiteY6" fmla="*/ 412750 h 912814"/>
                  <a:gd name="connsiteX7" fmla="*/ 666752 w 698760"/>
                  <a:gd name="connsiteY7" fmla="*/ 692150 h 912814"/>
                  <a:gd name="connsiteX8" fmla="*/ 679452 w 698760"/>
                  <a:gd name="connsiteY8" fmla="*/ 781050 h 912814"/>
                  <a:gd name="connsiteX9" fmla="*/ 698760 w 698760"/>
                  <a:gd name="connsiteY9" fmla="*/ 882416 h 912814"/>
                  <a:gd name="connsiteX10" fmla="*/ 561976 w 698760"/>
                  <a:gd name="connsiteY10" fmla="*/ 912814 h 912814"/>
                  <a:gd name="connsiteX11" fmla="*/ 366716 w 698760"/>
                  <a:gd name="connsiteY11" fmla="*/ 831850 h 912814"/>
                  <a:gd name="connsiteX12" fmla="*/ 304800 w 698760"/>
                  <a:gd name="connsiteY12" fmla="*/ 869950 h 912814"/>
                  <a:gd name="connsiteX13" fmla="*/ 219076 w 698760"/>
                  <a:gd name="connsiteY13" fmla="*/ 846138 h 912814"/>
                  <a:gd name="connsiteX14" fmla="*/ 214316 w 698760"/>
                  <a:gd name="connsiteY14" fmla="*/ 784226 h 912814"/>
                  <a:gd name="connsiteX15" fmla="*/ 104776 w 698760"/>
                  <a:gd name="connsiteY15" fmla="*/ 727074 h 912814"/>
                  <a:gd name="connsiteX16" fmla="*/ 108304 w 698760"/>
                  <a:gd name="connsiteY16" fmla="*/ 750006 h 912814"/>
                  <a:gd name="connsiteX17" fmla="*/ 101600 w 698760"/>
                  <a:gd name="connsiteY17" fmla="*/ 742950 h 912814"/>
                  <a:gd name="connsiteX18" fmla="*/ 76200 w 698760"/>
                  <a:gd name="connsiteY18" fmla="*/ 584200 h 912814"/>
                  <a:gd name="connsiteX19" fmla="*/ 34344 w 698760"/>
                  <a:gd name="connsiteY19" fmla="*/ 512444 h 912814"/>
                  <a:gd name="connsiteX20" fmla="*/ 38104 w 698760"/>
                  <a:gd name="connsiteY20" fmla="*/ 508000 h 912814"/>
                  <a:gd name="connsiteX21" fmla="*/ 61916 w 698760"/>
                  <a:gd name="connsiteY21" fmla="*/ 474662 h 912814"/>
                  <a:gd name="connsiteX22" fmla="*/ 52392 w 698760"/>
                  <a:gd name="connsiteY22" fmla="*/ 365126 h 912814"/>
                  <a:gd name="connsiteX23" fmla="*/ 14288 w 698760"/>
                  <a:gd name="connsiteY23" fmla="*/ 203200 h 912814"/>
                  <a:gd name="connsiteX24" fmla="*/ 0 w 698760"/>
                  <a:gd name="connsiteY24" fmla="*/ 150814 h 912814"/>
                  <a:gd name="connsiteX25" fmla="*/ 80964 w 698760"/>
                  <a:gd name="connsiteY25" fmla="*/ 112714 h 912814"/>
                  <a:gd name="connsiteX26" fmla="*/ 100016 w 698760"/>
                  <a:gd name="connsiteY26" fmla="*/ 41274 h 912814"/>
                  <a:gd name="connsiteX27" fmla="*/ 70472 w 698760"/>
                  <a:gd name="connsiteY27" fmla="*/ 19390 h 912814"/>
                  <a:gd name="connsiteX28" fmla="*/ 215904 w 698760"/>
                  <a:gd name="connsiteY28" fmla="*/ 0 h 912814"/>
                  <a:gd name="connsiteX0" fmla="*/ 215904 w 698760"/>
                  <a:gd name="connsiteY0" fmla="*/ 0 h 912814"/>
                  <a:gd name="connsiteX1" fmla="*/ 444504 w 698760"/>
                  <a:gd name="connsiteY1" fmla="*/ 12700 h 912814"/>
                  <a:gd name="connsiteX2" fmla="*/ 612892 w 698760"/>
                  <a:gd name="connsiteY2" fmla="*/ 96896 h 912814"/>
                  <a:gd name="connsiteX3" fmla="*/ 609600 w 698760"/>
                  <a:gd name="connsiteY3" fmla="*/ 228600 h 912814"/>
                  <a:gd name="connsiteX4" fmla="*/ 641352 w 698760"/>
                  <a:gd name="connsiteY4" fmla="*/ 298450 h 912814"/>
                  <a:gd name="connsiteX5" fmla="*/ 641352 w 698760"/>
                  <a:gd name="connsiteY5" fmla="*/ 355600 h 912814"/>
                  <a:gd name="connsiteX6" fmla="*/ 660400 w 698760"/>
                  <a:gd name="connsiteY6" fmla="*/ 412750 h 912814"/>
                  <a:gd name="connsiteX7" fmla="*/ 666752 w 698760"/>
                  <a:gd name="connsiteY7" fmla="*/ 692150 h 912814"/>
                  <a:gd name="connsiteX8" fmla="*/ 679452 w 698760"/>
                  <a:gd name="connsiteY8" fmla="*/ 781050 h 912814"/>
                  <a:gd name="connsiteX9" fmla="*/ 698760 w 698760"/>
                  <a:gd name="connsiteY9" fmla="*/ 882416 h 912814"/>
                  <a:gd name="connsiteX10" fmla="*/ 561976 w 698760"/>
                  <a:gd name="connsiteY10" fmla="*/ 912814 h 912814"/>
                  <a:gd name="connsiteX11" fmla="*/ 366716 w 698760"/>
                  <a:gd name="connsiteY11" fmla="*/ 831850 h 912814"/>
                  <a:gd name="connsiteX12" fmla="*/ 304800 w 698760"/>
                  <a:gd name="connsiteY12" fmla="*/ 869950 h 912814"/>
                  <a:gd name="connsiteX13" fmla="*/ 219076 w 698760"/>
                  <a:gd name="connsiteY13" fmla="*/ 846138 h 912814"/>
                  <a:gd name="connsiteX14" fmla="*/ 214316 w 698760"/>
                  <a:gd name="connsiteY14" fmla="*/ 784226 h 912814"/>
                  <a:gd name="connsiteX15" fmla="*/ 108304 w 698760"/>
                  <a:gd name="connsiteY15" fmla="*/ 750006 h 912814"/>
                  <a:gd name="connsiteX16" fmla="*/ 101600 w 698760"/>
                  <a:gd name="connsiteY16" fmla="*/ 742950 h 912814"/>
                  <a:gd name="connsiteX17" fmla="*/ 76200 w 698760"/>
                  <a:gd name="connsiteY17" fmla="*/ 584200 h 912814"/>
                  <a:gd name="connsiteX18" fmla="*/ 34344 w 698760"/>
                  <a:gd name="connsiteY18" fmla="*/ 512444 h 912814"/>
                  <a:gd name="connsiteX19" fmla="*/ 38104 w 698760"/>
                  <a:gd name="connsiteY19" fmla="*/ 508000 h 912814"/>
                  <a:gd name="connsiteX20" fmla="*/ 61916 w 698760"/>
                  <a:gd name="connsiteY20" fmla="*/ 474662 h 912814"/>
                  <a:gd name="connsiteX21" fmla="*/ 52392 w 698760"/>
                  <a:gd name="connsiteY21" fmla="*/ 365126 h 912814"/>
                  <a:gd name="connsiteX22" fmla="*/ 14288 w 698760"/>
                  <a:gd name="connsiteY22" fmla="*/ 203200 h 912814"/>
                  <a:gd name="connsiteX23" fmla="*/ 0 w 698760"/>
                  <a:gd name="connsiteY23" fmla="*/ 150814 h 912814"/>
                  <a:gd name="connsiteX24" fmla="*/ 80964 w 698760"/>
                  <a:gd name="connsiteY24" fmla="*/ 112714 h 912814"/>
                  <a:gd name="connsiteX25" fmla="*/ 100016 w 698760"/>
                  <a:gd name="connsiteY25" fmla="*/ 41274 h 912814"/>
                  <a:gd name="connsiteX26" fmla="*/ 70472 w 698760"/>
                  <a:gd name="connsiteY26" fmla="*/ 19390 h 912814"/>
                  <a:gd name="connsiteX27" fmla="*/ 215904 w 698760"/>
                  <a:gd name="connsiteY27" fmla="*/ 0 h 912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98760" h="912814">
                    <a:moveTo>
                      <a:pt x="215904" y="0"/>
                    </a:moveTo>
                    <a:lnTo>
                      <a:pt x="444504" y="12700"/>
                    </a:lnTo>
                    <a:lnTo>
                      <a:pt x="612892" y="96896"/>
                    </a:lnTo>
                    <a:cubicBezTo>
                      <a:pt x="611795" y="140797"/>
                      <a:pt x="610697" y="184699"/>
                      <a:pt x="609600" y="228600"/>
                    </a:cubicBezTo>
                    <a:lnTo>
                      <a:pt x="641352" y="298450"/>
                    </a:lnTo>
                    <a:lnTo>
                      <a:pt x="641352" y="355600"/>
                    </a:lnTo>
                    <a:lnTo>
                      <a:pt x="660400" y="412750"/>
                    </a:lnTo>
                    <a:lnTo>
                      <a:pt x="666752" y="692150"/>
                    </a:lnTo>
                    <a:lnTo>
                      <a:pt x="679452" y="781050"/>
                    </a:lnTo>
                    <a:lnTo>
                      <a:pt x="698760" y="882416"/>
                    </a:lnTo>
                    <a:lnTo>
                      <a:pt x="561976" y="912814"/>
                    </a:lnTo>
                    <a:lnTo>
                      <a:pt x="366716" y="831850"/>
                    </a:lnTo>
                    <a:lnTo>
                      <a:pt x="304800" y="869950"/>
                    </a:lnTo>
                    <a:lnTo>
                      <a:pt x="219076" y="846138"/>
                    </a:lnTo>
                    <a:lnTo>
                      <a:pt x="214316" y="784226"/>
                    </a:lnTo>
                    <a:lnTo>
                      <a:pt x="108304" y="750006"/>
                    </a:lnTo>
                    <a:lnTo>
                      <a:pt x="101600" y="742950"/>
                    </a:lnTo>
                    <a:lnTo>
                      <a:pt x="76200" y="584200"/>
                    </a:lnTo>
                    <a:lnTo>
                      <a:pt x="34344" y="512444"/>
                    </a:lnTo>
                    <a:lnTo>
                      <a:pt x="38104" y="508000"/>
                    </a:lnTo>
                    <a:lnTo>
                      <a:pt x="61916" y="474662"/>
                    </a:lnTo>
                    <a:lnTo>
                      <a:pt x="52392" y="365126"/>
                    </a:lnTo>
                    <a:lnTo>
                      <a:pt x="14288" y="203200"/>
                    </a:lnTo>
                    <a:lnTo>
                      <a:pt x="0" y="150814"/>
                    </a:lnTo>
                    <a:lnTo>
                      <a:pt x="80964" y="112714"/>
                    </a:lnTo>
                    <a:lnTo>
                      <a:pt x="100016" y="41274"/>
                    </a:lnTo>
                    <a:lnTo>
                      <a:pt x="70472" y="19390"/>
                    </a:lnTo>
                    <a:lnTo>
                      <a:pt x="21590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05BBA9CF-3F36-4280-AC9A-FF8D195AEB44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BB9FC957-8449-4165-9BB7-2EB824C0D061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41922385-39BD-486E-84B7-279EEB1ACF28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F43392C6-0F54-40C2-B476-C18990F1CCF5}"/>
                  </a:ext>
                </a:extLst>
              </p:cNvPr>
              <p:cNvSpPr/>
              <p:nvPr/>
            </p:nvSpPr>
            <p:spPr>
              <a:xfrm>
                <a:off x="43810240" y="22836188"/>
                <a:ext cx="500060" cy="685800"/>
              </a:xfrm>
              <a:custGeom>
                <a:avLst/>
                <a:gdLst>
                  <a:gd name="connsiteX0" fmla="*/ 233360 w 500060"/>
                  <a:gd name="connsiteY0" fmla="*/ 0 h 685800"/>
                  <a:gd name="connsiteX1" fmla="*/ 323848 w 500060"/>
                  <a:gd name="connsiteY1" fmla="*/ 42862 h 685800"/>
                  <a:gd name="connsiteX2" fmla="*/ 423860 w 500060"/>
                  <a:gd name="connsiteY2" fmla="*/ 90488 h 685800"/>
                  <a:gd name="connsiteX3" fmla="*/ 423860 w 500060"/>
                  <a:gd name="connsiteY3" fmla="*/ 171450 h 685800"/>
                  <a:gd name="connsiteX4" fmla="*/ 500060 w 500060"/>
                  <a:gd name="connsiteY4" fmla="*/ 238124 h 685800"/>
                  <a:gd name="connsiteX5" fmla="*/ 461960 w 500060"/>
                  <a:gd name="connsiteY5" fmla="*/ 357188 h 685800"/>
                  <a:gd name="connsiteX6" fmla="*/ 366712 w 500060"/>
                  <a:gd name="connsiteY6" fmla="*/ 485776 h 685800"/>
                  <a:gd name="connsiteX7" fmla="*/ 338136 w 500060"/>
                  <a:gd name="connsiteY7" fmla="*/ 595312 h 685800"/>
                  <a:gd name="connsiteX8" fmla="*/ 242884 w 500060"/>
                  <a:gd name="connsiteY8" fmla="*/ 685800 h 685800"/>
                  <a:gd name="connsiteX9" fmla="*/ 195260 w 500060"/>
                  <a:gd name="connsiteY9" fmla="*/ 671512 h 685800"/>
                  <a:gd name="connsiteX10" fmla="*/ 161924 w 500060"/>
                  <a:gd name="connsiteY10" fmla="*/ 585788 h 685800"/>
                  <a:gd name="connsiteX11" fmla="*/ 161924 w 500060"/>
                  <a:gd name="connsiteY11" fmla="*/ 442912 h 685800"/>
                  <a:gd name="connsiteX12" fmla="*/ 0 w 500060"/>
                  <a:gd name="connsiteY12" fmla="*/ 333376 h 685800"/>
                  <a:gd name="connsiteX13" fmla="*/ 14284 w 500060"/>
                  <a:gd name="connsiteY13" fmla="*/ 195262 h 685800"/>
                  <a:gd name="connsiteX14" fmla="*/ 71436 w 500060"/>
                  <a:gd name="connsiteY14" fmla="*/ 142876 h 685800"/>
                  <a:gd name="connsiteX15" fmla="*/ 128584 w 500060"/>
                  <a:gd name="connsiteY15" fmla="*/ 38100 h 685800"/>
                  <a:gd name="connsiteX16" fmla="*/ 233360 w 500060"/>
                  <a:gd name="connsiteY16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0060" h="685800">
                    <a:moveTo>
                      <a:pt x="233360" y="0"/>
                    </a:moveTo>
                    <a:lnTo>
                      <a:pt x="323848" y="42862"/>
                    </a:lnTo>
                    <a:lnTo>
                      <a:pt x="423860" y="90488"/>
                    </a:lnTo>
                    <a:lnTo>
                      <a:pt x="423860" y="171450"/>
                    </a:lnTo>
                    <a:lnTo>
                      <a:pt x="500060" y="238124"/>
                    </a:lnTo>
                    <a:lnTo>
                      <a:pt x="461960" y="357188"/>
                    </a:lnTo>
                    <a:lnTo>
                      <a:pt x="366712" y="485776"/>
                    </a:lnTo>
                    <a:lnTo>
                      <a:pt x="338136" y="595312"/>
                    </a:lnTo>
                    <a:lnTo>
                      <a:pt x="242884" y="685800"/>
                    </a:lnTo>
                    <a:lnTo>
                      <a:pt x="195260" y="671512"/>
                    </a:lnTo>
                    <a:lnTo>
                      <a:pt x="161924" y="585788"/>
                    </a:lnTo>
                    <a:lnTo>
                      <a:pt x="161924" y="442912"/>
                    </a:lnTo>
                    <a:lnTo>
                      <a:pt x="0" y="333376"/>
                    </a:lnTo>
                    <a:lnTo>
                      <a:pt x="14284" y="195262"/>
                    </a:lnTo>
                    <a:lnTo>
                      <a:pt x="71436" y="142876"/>
                    </a:lnTo>
                    <a:lnTo>
                      <a:pt x="128584" y="38100"/>
                    </a:lnTo>
                    <a:lnTo>
                      <a:pt x="2333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5AF69772-2D25-43DA-B563-AF8DB84E7B36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ED39AC6E-FCEC-49F8-BA40-72AB9AE928E6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60BF8524-9BE3-45FE-A7BF-C902E5726E60}"/>
                  </a:ext>
                </a:extLst>
              </p:cNvPr>
              <p:cNvSpPr/>
              <p:nvPr/>
            </p:nvSpPr>
            <p:spPr>
              <a:xfrm>
                <a:off x="44967708" y="21636038"/>
                <a:ext cx="472772" cy="258762"/>
              </a:xfrm>
              <a:custGeom>
                <a:avLst/>
                <a:gdLst>
                  <a:gd name="connsiteX0" fmla="*/ 371292 w 472772"/>
                  <a:gd name="connsiteY0" fmla="*/ 0 h 258762"/>
                  <a:gd name="connsiteX1" fmla="*/ 472772 w 472772"/>
                  <a:gd name="connsiteY1" fmla="*/ 78564 h 258762"/>
                  <a:gd name="connsiteX2" fmla="*/ 466540 w 472772"/>
                  <a:gd name="connsiteY2" fmla="*/ 119062 h 258762"/>
                  <a:gd name="connsiteX3" fmla="*/ 460192 w 472772"/>
                  <a:gd name="connsiteY3" fmla="*/ 220662 h 258762"/>
                  <a:gd name="connsiteX4" fmla="*/ 460356 w 472772"/>
                  <a:gd name="connsiteY4" fmla="*/ 222150 h 258762"/>
                  <a:gd name="connsiteX5" fmla="*/ 396692 w 472772"/>
                  <a:gd name="connsiteY5" fmla="*/ 201612 h 258762"/>
                  <a:gd name="connsiteX6" fmla="*/ 307792 w 472772"/>
                  <a:gd name="connsiteY6" fmla="*/ 258762 h 258762"/>
                  <a:gd name="connsiteX7" fmla="*/ 129992 w 472772"/>
                  <a:gd name="connsiteY7" fmla="*/ 214312 h 258762"/>
                  <a:gd name="connsiteX8" fmla="*/ 0 w 472772"/>
                  <a:gd name="connsiteY8" fmla="*/ 190678 h 258762"/>
                  <a:gd name="connsiteX9" fmla="*/ 47444 w 472772"/>
                  <a:gd name="connsiteY9" fmla="*/ 123826 h 258762"/>
                  <a:gd name="connsiteX10" fmla="*/ 176028 w 472772"/>
                  <a:gd name="connsiteY10" fmla="*/ 138112 h 258762"/>
                  <a:gd name="connsiteX11" fmla="*/ 261756 w 472772"/>
                  <a:gd name="connsiteY11" fmla="*/ 61912 h 258762"/>
                  <a:gd name="connsiteX12" fmla="*/ 371292 w 472772"/>
                  <a:gd name="connsiteY12" fmla="*/ 0 h 258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72772" h="258762">
                    <a:moveTo>
                      <a:pt x="371292" y="0"/>
                    </a:moveTo>
                    <a:lnTo>
                      <a:pt x="472772" y="78564"/>
                    </a:lnTo>
                    <a:lnTo>
                      <a:pt x="466540" y="119062"/>
                    </a:lnTo>
                    <a:lnTo>
                      <a:pt x="460192" y="220662"/>
                    </a:lnTo>
                    <a:lnTo>
                      <a:pt x="460356" y="222150"/>
                    </a:lnTo>
                    <a:lnTo>
                      <a:pt x="396692" y="201612"/>
                    </a:lnTo>
                    <a:lnTo>
                      <a:pt x="307792" y="258762"/>
                    </a:lnTo>
                    <a:lnTo>
                      <a:pt x="129992" y="214312"/>
                    </a:lnTo>
                    <a:lnTo>
                      <a:pt x="0" y="190678"/>
                    </a:lnTo>
                    <a:lnTo>
                      <a:pt x="47444" y="123826"/>
                    </a:lnTo>
                    <a:lnTo>
                      <a:pt x="176028" y="138112"/>
                    </a:lnTo>
                    <a:lnTo>
                      <a:pt x="261756" y="61912"/>
                    </a:lnTo>
                    <a:lnTo>
                      <a:pt x="3712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44A9F1CA-74CE-452E-B7FA-66F96A93C927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0C5C82D5-D167-426B-8165-2480C945770D}"/>
                  </a:ext>
                </a:extLst>
              </p:cNvPr>
              <p:cNvSpPr/>
              <p:nvPr/>
            </p:nvSpPr>
            <p:spPr>
              <a:xfrm>
                <a:off x="43810240" y="22836188"/>
                <a:ext cx="500060" cy="685800"/>
              </a:xfrm>
              <a:custGeom>
                <a:avLst/>
                <a:gdLst>
                  <a:gd name="connsiteX0" fmla="*/ 233360 w 500060"/>
                  <a:gd name="connsiteY0" fmla="*/ 0 h 685800"/>
                  <a:gd name="connsiteX1" fmla="*/ 323848 w 500060"/>
                  <a:gd name="connsiteY1" fmla="*/ 42862 h 685800"/>
                  <a:gd name="connsiteX2" fmla="*/ 423860 w 500060"/>
                  <a:gd name="connsiteY2" fmla="*/ 90488 h 685800"/>
                  <a:gd name="connsiteX3" fmla="*/ 423860 w 500060"/>
                  <a:gd name="connsiteY3" fmla="*/ 171450 h 685800"/>
                  <a:gd name="connsiteX4" fmla="*/ 500060 w 500060"/>
                  <a:gd name="connsiteY4" fmla="*/ 238124 h 685800"/>
                  <a:gd name="connsiteX5" fmla="*/ 461960 w 500060"/>
                  <a:gd name="connsiteY5" fmla="*/ 357188 h 685800"/>
                  <a:gd name="connsiteX6" fmla="*/ 366712 w 500060"/>
                  <a:gd name="connsiteY6" fmla="*/ 485776 h 685800"/>
                  <a:gd name="connsiteX7" fmla="*/ 338136 w 500060"/>
                  <a:gd name="connsiteY7" fmla="*/ 595312 h 685800"/>
                  <a:gd name="connsiteX8" fmla="*/ 242884 w 500060"/>
                  <a:gd name="connsiteY8" fmla="*/ 685800 h 685800"/>
                  <a:gd name="connsiteX9" fmla="*/ 195260 w 500060"/>
                  <a:gd name="connsiteY9" fmla="*/ 671512 h 685800"/>
                  <a:gd name="connsiteX10" fmla="*/ 161924 w 500060"/>
                  <a:gd name="connsiteY10" fmla="*/ 585788 h 685800"/>
                  <a:gd name="connsiteX11" fmla="*/ 161924 w 500060"/>
                  <a:gd name="connsiteY11" fmla="*/ 442912 h 685800"/>
                  <a:gd name="connsiteX12" fmla="*/ 0 w 500060"/>
                  <a:gd name="connsiteY12" fmla="*/ 333376 h 685800"/>
                  <a:gd name="connsiteX13" fmla="*/ 14284 w 500060"/>
                  <a:gd name="connsiteY13" fmla="*/ 195262 h 685800"/>
                  <a:gd name="connsiteX14" fmla="*/ 71436 w 500060"/>
                  <a:gd name="connsiteY14" fmla="*/ 142876 h 685800"/>
                  <a:gd name="connsiteX15" fmla="*/ 128584 w 500060"/>
                  <a:gd name="connsiteY15" fmla="*/ 38100 h 685800"/>
                  <a:gd name="connsiteX16" fmla="*/ 233360 w 500060"/>
                  <a:gd name="connsiteY16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0060" h="685800">
                    <a:moveTo>
                      <a:pt x="233360" y="0"/>
                    </a:moveTo>
                    <a:lnTo>
                      <a:pt x="323848" y="42862"/>
                    </a:lnTo>
                    <a:lnTo>
                      <a:pt x="423860" y="90488"/>
                    </a:lnTo>
                    <a:lnTo>
                      <a:pt x="423860" y="171450"/>
                    </a:lnTo>
                    <a:lnTo>
                      <a:pt x="500060" y="238124"/>
                    </a:lnTo>
                    <a:lnTo>
                      <a:pt x="461960" y="357188"/>
                    </a:lnTo>
                    <a:lnTo>
                      <a:pt x="366712" y="485776"/>
                    </a:lnTo>
                    <a:lnTo>
                      <a:pt x="338136" y="595312"/>
                    </a:lnTo>
                    <a:lnTo>
                      <a:pt x="242884" y="685800"/>
                    </a:lnTo>
                    <a:lnTo>
                      <a:pt x="195260" y="671512"/>
                    </a:lnTo>
                    <a:lnTo>
                      <a:pt x="161924" y="585788"/>
                    </a:lnTo>
                    <a:lnTo>
                      <a:pt x="161924" y="442912"/>
                    </a:lnTo>
                    <a:lnTo>
                      <a:pt x="0" y="333376"/>
                    </a:lnTo>
                    <a:lnTo>
                      <a:pt x="14284" y="195262"/>
                    </a:lnTo>
                    <a:lnTo>
                      <a:pt x="71436" y="142876"/>
                    </a:lnTo>
                    <a:lnTo>
                      <a:pt x="128584" y="38100"/>
                    </a:lnTo>
                    <a:lnTo>
                      <a:pt x="2333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DABD4534-5784-4E2C-AABD-8B41551A7D58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F9B35E0E-54FF-4D60-9352-4F60E22ACEA5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4FA75CCF-5597-41F4-A474-3FDD7F01E8B3}"/>
                  </a:ext>
                </a:extLst>
              </p:cNvPr>
              <p:cNvSpPr/>
              <p:nvPr/>
            </p:nvSpPr>
            <p:spPr>
              <a:xfrm>
                <a:off x="44919900" y="22192392"/>
                <a:ext cx="505856" cy="386134"/>
              </a:xfrm>
              <a:custGeom>
                <a:avLst/>
                <a:gdLst>
                  <a:gd name="connsiteX0" fmla="*/ 186540 w 505856"/>
                  <a:gd name="connsiteY0" fmla="*/ 0 h 386134"/>
                  <a:gd name="connsiteX1" fmla="*/ 238124 w 505856"/>
                  <a:gd name="connsiteY1" fmla="*/ 24672 h 386134"/>
                  <a:gd name="connsiteX2" fmla="*/ 328612 w 505856"/>
                  <a:gd name="connsiteY2" fmla="*/ 91346 h 386134"/>
                  <a:gd name="connsiteX3" fmla="*/ 409576 w 505856"/>
                  <a:gd name="connsiteY3" fmla="*/ 110396 h 386134"/>
                  <a:gd name="connsiteX4" fmla="*/ 505856 w 505856"/>
                  <a:gd name="connsiteY4" fmla="*/ 64444 h 386134"/>
                  <a:gd name="connsiteX5" fmla="*/ 450852 w 505856"/>
                  <a:gd name="connsiteY5" fmla="*/ 229458 h 386134"/>
                  <a:gd name="connsiteX6" fmla="*/ 476252 w 505856"/>
                  <a:gd name="connsiteY6" fmla="*/ 381858 h 386134"/>
                  <a:gd name="connsiteX7" fmla="*/ 474472 w 505856"/>
                  <a:gd name="connsiteY7" fmla="*/ 386134 h 386134"/>
                  <a:gd name="connsiteX8" fmla="*/ 423864 w 505856"/>
                  <a:gd name="connsiteY8" fmla="*/ 372332 h 386134"/>
                  <a:gd name="connsiteX9" fmla="*/ 142876 w 505856"/>
                  <a:gd name="connsiteY9" fmla="*/ 353284 h 386134"/>
                  <a:gd name="connsiteX10" fmla="*/ 70064 w 505856"/>
                  <a:gd name="connsiteY10" fmla="*/ 360564 h 386134"/>
                  <a:gd name="connsiteX11" fmla="*/ 0 w 505856"/>
                  <a:gd name="connsiteY11" fmla="*/ 286608 h 386134"/>
                  <a:gd name="connsiteX12" fmla="*/ 0 w 505856"/>
                  <a:gd name="connsiteY12" fmla="*/ 242158 h 386134"/>
                  <a:gd name="connsiteX13" fmla="*/ 44452 w 505856"/>
                  <a:gd name="connsiteY13" fmla="*/ 223108 h 386134"/>
                  <a:gd name="connsiteX14" fmla="*/ 120652 w 505856"/>
                  <a:gd name="connsiteY14" fmla="*/ 146908 h 386134"/>
                  <a:gd name="connsiteX15" fmla="*/ 114300 w 505856"/>
                  <a:gd name="connsiteY15" fmla="*/ 77058 h 386134"/>
                  <a:gd name="connsiteX16" fmla="*/ 186540 w 505856"/>
                  <a:gd name="connsiteY16" fmla="*/ 0 h 386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5856" h="386134">
                    <a:moveTo>
                      <a:pt x="186540" y="0"/>
                    </a:moveTo>
                    <a:lnTo>
                      <a:pt x="238124" y="24672"/>
                    </a:lnTo>
                    <a:lnTo>
                      <a:pt x="328612" y="91346"/>
                    </a:lnTo>
                    <a:lnTo>
                      <a:pt x="409576" y="110396"/>
                    </a:lnTo>
                    <a:lnTo>
                      <a:pt x="505856" y="64444"/>
                    </a:lnTo>
                    <a:lnTo>
                      <a:pt x="450852" y="229458"/>
                    </a:lnTo>
                    <a:lnTo>
                      <a:pt x="476252" y="381858"/>
                    </a:lnTo>
                    <a:lnTo>
                      <a:pt x="474472" y="386134"/>
                    </a:lnTo>
                    <a:lnTo>
                      <a:pt x="423864" y="372332"/>
                    </a:lnTo>
                    <a:lnTo>
                      <a:pt x="142876" y="353284"/>
                    </a:lnTo>
                    <a:lnTo>
                      <a:pt x="70064" y="360564"/>
                    </a:lnTo>
                    <a:lnTo>
                      <a:pt x="0" y="286608"/>
                    </a:lnTo>
                    <a:lnTo>
                      <a:pt x="0" y="242158"/>
                    </a:lnTo>
                    <a:lnTo>
                      <a:pt x="44452" y="223108"/>
                    </a:lnTo>
                    <a:lnTo>
                      <a:pt x="120652" y="146908"/>
                    </a:lnTo>
                    <a:lnTo>
                      <a:pt x="114300" y="77058"/>
                    </a:lnTo>
                    <a:lnTo>
                      <a:pt x="1865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DAF4DEEA-AD90-46EA-8AB7-A6F2894B3D88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A46874B6-12F5-4DA4-B14E-1761B5336375}"/>
                  </a:ext>
                </a:extLst>
              </p:cNvPr>
              <p:cNvSpPr/>
              <p:nvPr/>
            </p:nvSpPr>
            <p:spPr>
              <a:xfrm>
                <a:off x="43810240" y="22836188"/>
                <a:ext cx="500060" cy="685800"/>
              </a:xfrm>
              <a:custGeom>
                <a:avLst/>
                <a:gdLst>
                  <a:gd name="connsiteX0" fmla="*/ 233360 w 500060"/>
                  <a:gd name="connsiteY0" fmla="*/ 0 h 685800"/>
                  <a:gd name="connsiteX1" fmla="*/ 323848 w 500060"/>
                  <a:gd name="connsiteY1" fmla="*/ 42862 h 685800"/>
                  <a:gd name="connsiteX2" fmla="*/ 423860 w 500060"/>
                  <a:gd name="connsiteY2" fmla="*/ 90488 h 685800"/>
                  <a:gd name="connsiteX3" fmla="*/ 423860 w 500060"/>
                  <a:gd name="connsiteY3" fmla="*/ 171450 h 685800"/>
                  <a:gd name="connsiteX4" fmla="*/ 500060 w 500060"/>
                  <a:gd name="connsiteY4" fmla="*/ 238124 h 685800"/>
                  <a:gd name="connsiteX5" fmla="*/ 461960 w 500060"/>
                  <a:gd name="connsiteY5" fmla="*/ 357188 h 685800"/>
                  <a:gd name="connsiteX6" fmla="*/ 366712 w 500060"/>
                  <a:gd name="connsiteY6" fmla="*/ 485776 h 685800"/>
                  <a:gd name="connsiteX7" fmla="*/ 338136 w 500060"/>
                  <a:gd name="connsiteY7" fmla="*/ 595312 h 685800"/>
                  <a:gd name="connsiteX8" fmla="*/ 242884 w 500060"/>
                  <a:gd name="connsiteY8" fmla="*/ 685800 h 685800"/>
                  <a:gd name="connsiteX9" fmla="*/ 195260 w 500060"/>
                  <a:gd name="connsiteY9" fmla="*/ 671512 h 685800"/>
                  <a:gd name="connsiteX10" fmla="*/ 161924 w 500060"/>
                  <a:gd name="connsiteY10" fmla="*/ 585788 h 685800"/>
                  <a:gd name="connsiteX11" fmla="*/ 161924 w 500060"/>
                  <a:gd name="connsiteY11" fmla="*/ 442912 h 685800"/>
                  <a:gd name="connsiteX12" fmla="*/ 0 w 500060"/>
                  <a:gd name="connsiteY12" fmla="*/ 333376 h 685800"/>
                  <a:gd name="connsiteX13" fmla="*/ 14284 w 500060"/>
                  <a:gd name="connsiteY13" fmla="*/ 195262 h 685800"/>
                  <a:gd name="connsiteX14" fmla="*/ 71436 w 500060"/>
                  <a:gd name="connsiteY14" fmla="*/ 142876 h 685800"/>
                  <a:gd name="connsiteX15" fmla="*/ 128584 w 500060"/>
                  <a:gd name="connsiteY15" fmla="*/ 38100 h 685800"/>
                  <a:gd name="connsiteX16" fmla="*/ 233360 w 500060"/>
                  <a:gd name="connsiteY16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0060" h="685800">
                    <a:moveTo>
                      <a:pt x="233360" y="0"/>
                    </a:moveTo>
                    <a:lnTo>
                      <a:pt x="323848" y="42862"/>
                    </a:lnTo>
                    <a:lnTo>
                      <a:pt x="423860" y="90488"/>
                    </a:lnTo>
                    <a:lnTo>
                      <a:pt x="423860" y="171450"/>
                    </a:lnTo>
                    <a:lnTo>
                      <a:pt x="500060" y="238124"/>
                    </a:lnTo>
                    <a:lnTo>
                      <a:pt x="461960" y="357188"/>
                    </a:lnTo>
                    <a:lnTo>
                      <a:pt x="366712" y="485776"/>
                    </a:lnTo>
                    <a:lnTo>
                      <a:pt x="338136" y="595312"/>
                    </a:lnTo>
                    <a:lnTo>
                      <a:pt x="242884" y="685800"/>
                    </a:lnTo>
                    <a:lnTo>
                      <a:pt x="195260" y="671512"/>
                    </a:lnTo>
                    <a:lnTo>
                      <a:pt x="161924" y="585788"/>
                    </a:lnTo>
                    <a:lnTo>
                      <a:pt x="161924" y="442912"/>
                    </a:lnTo>
                    <a:lnTo>
                      <a:pt x="0" y="333376"/>
                    </a:lnTo>
                    <a:lnTo>
                      <a:pt x="14284" y="195262"/>
                    </a:lnTo>
                    <a:lnTo>
                      <a:pt x="71436" y="142876"/>
                    </a:lnTo>
                    <a:lnTo>
                      <a:pt x="128584" y="38100"/>
                    </a:lnTo>
                    <a:lnTo>
                      <a:pt x="2333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77A48AE7-1E18-4028-BC5A-607336CB36F6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38C8B149-29E5-44BD-AE16-A2D1E49C63F2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8B01F68E-7F85-4FCF-9539-1B70D76011B7}"/>
                  </a:ext>
                </a:extLst>
              </p:cNvPr>
              <p:cNvSpPr/>
              <p:nvPr/>
            </p:nvSpPr>
            <p:spPr>
              <a:xfrm>
                <a:off x="41367076" y="22107524"/>
                <a:ext cx="933448" cy="822184"/>
              </a:xfrm>
              <a:custGeom>
                <a:avLst/>
                <a:gdLst>
                  <a:gd name="connsiteX0" fmla="*/ 461964 w 933448"/>
                  <a:gd name="connsiteY0" fmla="*/ 0 h 822184"/>
                  <a:gd name="connsiteX1" fmla="*/ 538164 w 933448"/>
                  <a:gd name="connsiteY1" fmla="*/ 4764 h 822184"/>
                  <a:gd name="connsiteX2" fmla="*/ 566736 w 933448"/>
                  <a:gd name="connsiteY2" fmla="*/ 47626 h 822184"/>
                  <a:gd name="connsiteX3" fmla="*/ 638172 w 933448"/>
                  <a:gd name="connsiteY3" fmla="*/ 42864 h 822184"/>
                  <a:gd name="connsiteX4" fmla="*/ 642936 w 933448"/>
                  <a:gd name="connsiteY4" fmla="*/ 100014 h 822184"/>
                  <a:gd name="connsiteX5" fmla="*/ 690564 w 933448"/>
                  <a:gd name="connsiteY5" fmla="*/ 138114 h 822184"/>
                  <a:gd name="connsiteX6" fmla="*/ 781048 w 933448"/>
                  <a:gd name="connsiteY6" fmla="*/ 90488 h 822184"/>
                  <a:gd name="connsiteX7" fmla="*/ 838200 w 933448"/>
                  <a:gd name="connsiteY7" fmla="*/ 119064 h 822184"/>
                  <a:gd name="connsiteX8" fmla="*/ 933448 w 933448"/>
                  <a:gd name="connsiteY8" fmla="*/ 119064 h 822184"/>
                  <a:gd name="connsiteX9" fmla="*/ 881060 w 933448"/>
                  <a:gd name="connsiteY9" fmla="*/ 219076 h 822184"/>
                  <a:gd name="connsiteX10" fmla="*/ 857248 w 933448"/>
                  <a:gd name="connsiteY10" fmla="*/ 276226 h 822184"/>
                  <a:gd name="connsiteX11" fmla="*/ 790572 w 933448"/>
                  <a:gd name="connsiteY11" fmla="*/ 342900 h 822184"/>
                  <a:gd name="connsiteX12" fmla="*/ 814388 w 933448"/>
                  <a:gd name="connsiteY12" fmla="*/ 414340 h 822184"/>
                  <a:gd name="connsiteX13" fmla="*/ 814388 w 933448"/>
                  <a:gd name="connsiteY13" fmla="*/ 457200 h 822184"/>
                  <a:gd name="connsiteX14" fmla="*/ 757236 w 933448"/>
                  <a:gd name="connsiteY14" fmla="*/ 490540 h 822184"/>
                  <a:gd name="connsiteX15" fmla="*/ 757236 w 933448"/>
                  <a:gd name="connsiteY15" fmla="*/ 547688 h 822184"/>
                  <a:gd name="connsiteX16" fmla="*/ 847724 w 933448"/>
                  <a:gd name="connsiteY16" fmla="*/ 585788 h 822184"/>
                  <a:gd name="connsiteX17" fmla="*/ 855704 w 933448"/>
                  <a:gd name="connsiteY17" fmla="*/ 604938 h 822184"/>
                  <a:gd name="connsiteX18" fmla="*/ 852488 w 933448"/>
                  <a:gd name="connsiteY18" fmla="*/ 604840 h 822184"/>
                  <a:gd name="connsiteX19" fmla="*/ 819148 w 933448"/>
                  <a:gd name="connsiteY19" fmla="*/ 623888 h 822184"/>
                  <a:gd name="connsiteX20" fmla="*/ 795536 w 933448"/>
                  <a:gd name="connsiteY20" fmla="*/ 803338 h 822184"/>
                  <a:gd name="connsiteX21" fmla="*/ 733424 w 933448"/>
                  <a:gd name="connsiteY21" fmla="*/ 784226 h 822184"/>
                  <a:gd name="connsiteX22" fmla="*/ 600076 w 933448"/>
                  <a:gd name="connsiteY22" fmla="*/ 796926 h 822184"/>
                  <a:gd name="connsiteX23" fmla="*/ 513080 w 933448"/>
                  <a:gd name="connsiteY23" fmla="*/ 822184 h 822184"/>
                  <a:gd name="connsiteX24" fmla="*/ 461964 w 933448"/>
                  <a:gd name="connsiteY24" fmla="*/ 752476 h 822184"/>
                  <a:gd name="connsiteX25" fmla="*/ 390524 w 933448"/>
                  <a:gd name="connsiteY25" fmla="*/ 719140 h 822184"/>
                  <a:gd name="connsiteX26" fmla="*/ 471488 w 933448"/>
                  <a:gd name="connsiteY26" fmla="*/ 628652 h 822184"/>
                  <a:gd name="connsiteX27" fmla="*/ 385764 w 933448"/>
                  <a:gd name="connsiteY27" fmla="*/ 528640 h 822184"/>
                  <a:gd name="connsiteX28" fmla="*/ 338136 w 933448"/>
                  <a:gd name="connsiteY28" fmla="*/ 457200 h 822184"/>
                  <a:gd name="connsiteX29" fmla="*/ 157164 w 933448"/>
                  <a:gd name="connsiteY29" fmla="*/ 485776 h 822184"/>
                  <a:gd name="connsiteX30" fmla="*/ 152400 w 933448"/>
                  <a:gd name="connsiteY30" fmla="*/ 423864 h 822184"/>
                  <a:gd name="connsiteX31" fmla="*/ 0 w 933448"/>
                  <a:gd name="connsiteY31" fmla="*/ 400052 h 822184"/>
                  <a:gd name="connsiteX32" fmla="*/ 9524 w 933448"/>
                  <a:gd name="connsiteY32" fmla="*/ 347664 h 822184"/>
                  <a:gd name="connsiteX33" fmla="*/ 109536 w 933448"/>
                  <a:gd name="connsiteY33" fmla="*/ 276226 h 822184"/>
                  <a:gd name="connsiteX34" fmla="*/ 252412 w 933448"/>
                  <a:gd name="connsiteY34" fmla="*/ 290514 h 822184"/>
                  <a:gd name="connsiteX35" fmla="*/ 276224 w 933448"/>
                  <a:gd name="connsiteY35" fmla="*/ 257176 h 822184"/>
                  <a:gd name="connsiteX36" fmla="*/ 271460 w 933448"/>
                  <a:gd name="connsiteY36" fmla="*/ 185740 h 822184"/>
                  <a:gd name="connsiteX37" fmla="*/ 409572 w 933448"/>
                  <a:gd name="connsiteY37" fmla="*/ 147640 h 822184"/>
                  <a:gd name="connsiteX38" fmla="*/ 390524 w 933448"/>
                  <a:gd name="connsiteY38" fmla="*/ 52388 h 822184"/>
                  <a:gd name="connsiteX39" fmla="*/ 461964 w 933448"/>
                  <a:gd name="connsiteY39" fmla="*/ 0 h 82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933448" h="822184">
                    <a:moveTo>
                      <a:pt x="461964" y="0"/>
                    </a:moveTo>
                    <a:lnTo>
                      <a:pt x="538164" y="4764"/>
                    </a:lnTo>
                    <a:lnTo>
                      <a:pt x="566736" y="47626"/>
                    </a:lnTo>
                    <a:lnTo>
                      <a:pt x="638172" y="42864"/>
                    </a:lnTo>
                    <a:lnTo>
                      <a:pt x="642936" y="100014"/>
                    </a:lnTo>
                    <a:lnTo>
                      <a:pt x="690564" y="138114"/>
                    </a:lnTo>
                    <a:lnTo>
                      <a:pt x="781048" y="90488"/>
                    </a:lnTo>
                    <a:lnTo>
                      <a:pt x="838200" y="119064"/>
                    </a:lnTo>
                    <a:lnTo>
                      <a:pt x="933448" y="119064"/>
                    </a:lnTo>
                    <a:lnTo>
                      <a:pt x="881060" y="219076"/>
                    </a:lnTo>
                    <a:lnTo>
                      <a:pt x="857248" y="276226"/>
                    </a:lnTo>
                    <a:lnTo>
                      <a:pt x="790572" y="342900"/>
                    </a:lnTo>
                    <a:lnTo>
                      <a:pt x="814388" y="414340"/>
                    </a:lnTo>
                    <a:lnTo>
                      <a:pt x="814388" y="457200"/>
                    </a:lnTo>
                    <a:lnTo>
                      <a:pt x="757236" y="490540"/>
                    </a:lnTo>
                    <a:lnTo>
                      <a:pt x="757236" y="547688"/>
                    </a:lnTo>
                    <a:lnTo>
                      <a:pt x="847724" y="585788"/>
                    </a:lnTo>
                    <a:lnTo>
                      <a:pt x="855704" y="604938"/>
                    </a:lnTo>
                    <a:lnTo>
                      <a:pt x="852488" y="604840"/>
                    </a:lnTo>
                    <a:lnTo>
                      <a:pt x="819148" y="623888"/>
                    </a:lnTo>
                    <a:lnTo>
                      <a:pt x="795536" y="803338"/>
                    </a:lnTo>
                    <a:lnTo>
                      <a:pt x="733424" y="784226"/>
                    </a:lnTo>
                    <a:lnTo>
                      <a:pt x="600076" y="796926"/>
                    </a:lnTo>
                    <a:lnTo>
                      <a:pt x="513080" y="822184"/>
                    </a:lnTo>
                    <a:lnTo>
                      <a:pt x="461964" y="752476"/>
                    </a:lnTo>
                    <a:lnTo>
                      <a:pt x="390524" y="719140"/>
                    </a:lnTo>
                    <a:lnTo>
                      <a:pt x="471488" y="628652"/>
                    </a:lnTo>
                    <a:lnTo>
                      <a:pt x="385764" y="528640"/>
                    </a:lnTo>
                    <a:lnTo>
                      <a:pt x="338136" y="457200"/>
                    </a:lnTo>
                    <a:lnTo>
                      <a:pt x="157164" y="485776"/>
                    </a:lnTo>
                    <a:lnTo>
                      <a:pt x="152400" y="423864"/>
                    </a:lnTo>
                    <a:lnTo>
                      <a:pt x="0" y="400052"/>
                    </a:lnTo>
                    <a:lnTo>
                      <a:pt x="9524" y="347664"/>
                    </a:lnTo>
                    <a:lnTo>
                      <a:pt x="109536" y="276226"/>
                    </a:lnTo>
                    <a:lnTo>
                      <a:pt x="252412" y="290514"/>
                    </a:lnTo>
                    <a:lnTo>
                      <a:pt x="276224" y="257176"/>
                    </a:lnTo>
                    <a:lnTo>
                      <a:pt x="271460" y="185740"/>
                    </a:lnTo>
                    <a:lnTo>
                      <a:pt x="409572" y="147640"/>
                    </a:lnTo>
                    <a:lnTo>
                      <a:pt x="390524" y="52388"/>
                    </a:lnTo>
                    <a:lnTo>
                      <a:pt x="4619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0C956DA7-4413-4399-BF8C-32FBCE2C4B39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C14022FB-1BB7-45F0-9955-CCBDBF8BCA9C}"/>
                  </a:ext>
                </a:extLst>
              </p:cNvPr>
              <p:cNvSpPr/>
              <p:nvPr/>
            </p:nvSpPr>
            <p:spPr>
              <a:xfrm>
                <a:off x="43810240" y="22836188"/>
                <a:ext cx="500060" cy="685800"/>
              </a:xfrm>
              <a:custGeom>
                <a:avLst/>
                <a:gdLst>
                  <a:gd name="connsiteX0" fmla="*/ 233360 w 500060"/>
                  <a:gd name="connsiteY0" fmla="*/ 0 h 685800"/>
                  <a:gd name="connsiteX1" fmla="*/ 323848 w 500060"/>
                  <a:gd name="connsiteY1" fmla="*/ 42862 h 685800"/>
                  <a:gd name="connsiteX2" fmla="*/ 423860 w 500060"/>
                  <a:gd name="connsiteY2" fmla="*/ 90488 h 685800"/>
                  <a:gd name="connsiteX3" fmla="*/ 423860 w 500060"/>
                  <a:gd name="connsiteY3" fmla="*/ 171450 h 685800"/>
                  <a:gd name="connsiteX4" fmla="*/ 500060 w 500060"/>
                  <a:gd name="connsiteY4" fmla="*/ 238124 h 685800"/>
                  <a:gd name="connsiteX5" fmla="*/ 461960 w 500060"/>
                  <a:gd name="connsiteY5" fmla="*/ 357188 h 685800"/>
                  <a:gd name="connsiteX6" fmla="*/ 366712 w 500060"/>
                  <a:gd name="connsiteY6" fmla="*/ 485776 h 685800"/>
                  <a:gd name="connsiteX7" fmla="*/ 338136 w 500060"/>
                  <a:gd name="connsiteY7" fmla="*/ 595312 h 685800"/>
                  <a:gd name="connsiteX8" fmla="*/ 242884 w 500060"/>
                  <a:gd name="connsiteY8" fmla="*/ 685800 h 685800"/>
                  <a:gd name="connsiteX9" fmla="*/ 195260 w 500060"/>
                  <a:gd name="connsiteY9" fmla="*/ 671512 h 685800"/>
                  <a:gd name="connsiteX10" fmla="*/ 161924 w 500060"/>
                  <a:gd name="connsiteY10" fmla="*/ 585788 h 685800"/>
                  <a:gd name="connsiteX11" fmla="*/ 161924 w 500060"/>
                  <a:gd name="connsiteY11" fmla="*/ 442912 h 685800"/>
                  <a:gd name="connsiteX12" fmla="*/ 0 w 500060"/>
                  <a:gd name="connsiteY12" fmla="*/ 333376 h 685800"/>
                  <a:gd name="connsiteX13" fmla="*/ 14284 w 500060"/>
                  <a:gd name="connsiteY13" fmla="*/ 195262 h 685800"/>
                  <a:gd name="connsiteX14" fmla="*/ 71436 w 500060"/>
                  <a:gd name="connsiteY14" fmla="*/ 142876 h 685800"/>
                  <a:gd name="connsiteX15" fmla="*/ 128584 w 500060"/>
                  <a:gd name="connsiteY15" fmla="*/ 38100 h 685800"/>
                  <a:gd name="connsiteX16" fmla="*/ 233360 w 500060"/>
                  <a:gd name="connsiteY16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0060" h="685800">
                    <a:moveTo>
                      <a:pt x="233360" y="0"/>
                    </a:moveTo>
                    <a:lnTo>
                      <a:pt x="323848" y="42862"/>
                    </a:lnTo>
                    <a:lnTo>
                      <a:pt x="423860" y="90488"/>
                    </a:lnTo>
                    <a:lnTo>
                      <a:pt x="423860" y="171450"/>
                    </a:lnTo>
                    <a:lnTo>
                      <a:pt x="500060" y="238124"/>
                    </a:lnTo>
                    <a:lnTo>
                      <a:pt x="461960" y="357188"/>
                    </a:lnTo>
                    <a:lnTo>
                      <a:pt x="366712" y="485776"/>
                    </a:lnTo>
                    <a:lnTo>
                      <a:pt x="338136" y="595312"/>
                    </a:lnTo>
                    <a:lnTo>
                      <a:pt x="242884" y="685800"/>
                    </a:lnTo>
                    <a:lnTo>
                      <a:pt x="195260" y="671512"/>
                    </a:lnTo>
                    <a:lnTo>
                      <a:pt x="161924" y="585788"/>
                    </a:lnTo>
                    <a:lnTo>
                      <a:pt x="161924" y="442912"/>
                    </a:lnTo>
                    <a:lnTo>
                      <a:pt x="0" y="333376"/>
                    </a:lnTo>
                    <a:lnTo>
                      <a:pt x="14284" y="195262"/>
                    </a:lnTo>
                    <a:lnTo>
                      <a:pt x="71436" y="142876"/>
                    </a:lnTo>
                    <a:lnTo>
                      <a:pt x="128584" y="38100"/>
                    </a:lnTo>
                    <a:lnTo>
                      <a:pt x="2333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08D116A0-D53D-4128-B1A4-E12A6FA1E084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DB446931-28D7-4001-A90B-D23FB9CE64E1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E50503E1-0FA4-4EC5-A44A-79A9C976ED1B}"/>
                  </a:ext>
                </a:extLst>
              </p:cNvPr>
              <p:cNvSpPr/>
              <p:nvPr/>
            </p:nvSpPr>
            <p:spPr>
              <a:xfrm>
                <a:off x="44896088" y="21826716"/>
                <a:ext cx="538160" cy="209372"/>
              </a:xfrm>
              <a:custGeom>
                <a:avLst/>
                <a:gdLst>
                  <a:gd name="connsiteX0" fmla="*/ 71620 w 538160"/>
                  <a:gd name="connsiteY0" fmla="*/ 0 h 209372"/>
                  <a:gd name="connsiteX1" fmla="*/ 201612 w 538160"/>
                  <a:gd name="connsiteY1" fmla="*/ 23634 h 209372"/>
                  <a:gd name="connsiteX2" fmla="*/ 379412 w 538160"/>
                  <a:gd name="connsiteY2" fmla="*/ 68084 h 209372"/>
                  <a:gd name="connsiteX3" fmla="*/ 468312 w 538160"/>
                  <a:gd name="connsiteY3" fmla="*/ 10934 h 209372"/>
                  <a:gd name="connsiteX4" fmla="*/ 531976 w 538160"/>
                  <a:gd name="connsiteY4" fmla="*/ 31472 h 209372"/>
                  <a:gd name="connsiteX5" fmla="*/ 538160 w 538160"/>
                  <a:gd name="connsiteY5" fmla="*/ 87134 h 209372"/>
                  <a:gd name="connsiteX6" fmla="*/ 538160 w 538160"/>
                  <a:gd name="connsiteY6" fmla="*/ 156984 h 209372"/>
                  <a:gd name="connsiteX7" fmla="*/ 532340 w 538160"/>
                  <a:gd name="connsiteY7" fmla="*/ 209372 h 209372"/>
                  <a:gd name="connsiteX8" fmla="*/ 466724 w 538160"/>
                  <a:gd name="connsiteY8" fmla="*/ 209372 h 209372"/>
                  <a:gd name="connsiteX9" fmla="*/ 404812 w 538160"/>
                  <a:gd name="connsiteY9" fmla="*/ 190322 h 209372"/>
                  <a:gd name="connsiteX10" fmla="*/ 247648 w 538160"/>
                  <a:gd name="connsiteY10" fmla="*/ 176034 h 209372"/>
                  <a:gd name="connsiteX11" fmla="*/ 142876 w 538160"/>
                  <a:gd name="connsiteY11" fmla="*/ 209372 h 209372"/>
                  <a:gd name="connsiteX12" fmla="*/ 142876 w 538160"/>
                  <a:gd name="connsiteY12" fmla="*/ 209372 h 209372"/>
                  <a:gd name="connsiteX13" fmla="*/ 0 w 538160"/>
                  <a:gd name="connsiteY13" fmla="*/ 161748 h 209372"/>
                  <a:gd name="connsiteX14" fmla="*/ 18204 w 538160"/>
                  <a:gd name="connsiteY14" fmla="*/ 75264 h 209372"/>
                  <a:gd name="connsiteX15" fmla="*/ 71620 w 538160"/>
                  <a:gd name="connsiteY15" fmla="*/ 0 h 209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38160" h="209372">
                    <a:moveTo>
                      <a:pt x="71620" y="0"/>
                    </a:moveTo>
                    <a:lnTo>
                      <a:pt x="201612" y="23634"/>
                    </a:lnTo>
                    <a:lnTo>
                      <a:pt x="379412" y="68084"/>
                    </a:lnTo>
                    <a:lnTo>
                      <a:pt x="468312" y="10934"/>
                    </a:lnTo>
                    <a:lnTo>
                      <a:pt x="531976" y="31472"/>
                    </a:lnTo>
                    <a:lnTo>
                      <a:pt x="538160" y="87134"/>
                    </a:lnTo>
                    <a:lnTo>
                      <a:pt x="538160" y="156984"/>
                    </a:lnTo>
                    <a:lnTo>
                      <a:pt x="532340" y="209372"/>
                    </a:lnTo>
                    <a:lnTo>
                      <a:pt x="466724" y="209372"/>
                    </a:lnTo>
                    <a:lnTo>
                      <a:pt x="404812" y="190322"/>
                    </a:lnTo>
                    <a:lnTo>
                      <a:pt x="247648" y="176034"/>
                    </a:lnTo>
                    <a:lnTo>
                      <a:pt x="142876" y="209372"/>
                    </a:lnTo>
                    <a:lnTo>
                      <a:pt x="142876" y="209372"/>
                    </a:lnTo>
                    <a:lnTo>
                      <a:pt x="0" y="161748"/>
                    </a:lnTo>
                    <a:lnTo>
                      <a:pt x="18204" y="75264"/>
                    </a:lnTo>
                    <a:lnTo>
                      <a:pt x="716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AB2FF8FF-A3FD-421B-8E69-93E2FE0F7723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E2909384-066B-4F13-B004-6D2DEF4D5B33}"/>
                  </a:ext>
                </a:extLst>
              </p:cNvPr>
              <p:cNvSpPr/>
              <p:nvPr/>
            </p:nvSpPr>
            <p:spPr>
              <a:xfrm>
                <a:off x="43810240" y="22836188"/>
                <a:ext cx="500060" cy="685800"/>
              </a:xfrm>
              <a:custGeom>
                <a:avLst/>
                <a:gdLst>
                  <a:gd name="connsiteX0" fmla="*/ 233360 w 500060"/>
                  <a:gd name="connsiteY0" fmla="*/ 0 h 685800"/>
                  <a:gd name="connsiteX1" fmla="*/ 323848 w 500060"/>
                  <a:gd name="connsiteY1" fmla="*/ 42862 h 685800"/>
                  <a:gd name="connsiteX2" fmla="*/ 423860 w 500060"/>
                  <a:gd name="connsiteY2" fmla="*/ 90488 h 685800"/>
                  <a:gd name="connsiteX3" fmla="*/ 423860 w 500060"/>
                  <a:gd name="connsiteY3" fmla="*/ 171450 h 685800"/>
                  <a:gd name="connsiteX4" fmla="*/ 500060 w 500060"/>
                  <a:gd name="connsiteY4" fmla="*/ 238124 h 685800"/>
                  <a:gd name="connsiteX5" fmla="*/ 461960 w 500060"/>
                  <a:gd name="connsiteY5" fmla="*/ 357188 h 685800"/>
                  <a:gd name="connsiteX6" fmla="*/ 366712 w 500060"/>
                  <a:gd name="connsiteY6" fmla="*/ 485776 h 685800"/>
                  <a:gd name="connsiteX7" fmla="*/ 338136 w 500060"/>
                  <a:gd name="connsiteY7" fmla="*/ 595312 h 685800"/>
                  <a:gd name="connsiteX8" fmla="*/ 242884 w 500060"/>
                  <a:gd name="connsiteY8" fmla="*/ 685800 h 685800"/>
                  <a:gd name="connsiteX9" fmla="*/ 195260 w 500060"/>
                  <a:gd name="connsiteY9" fmla="*/ 671512 h 685800"/>
                  <a:gd name="connsiteX10" fmla="*/ 161924 w 500060"/>
                  <a:gd name="connsiteY10" fmla="*/ 585788 h 685800"/>
                  <a:gd name="connsiteX11" fmla="*/ 161924 w 500060"/>
                  <a:gd name="connsiteY11" fmla="*/ 442912 h 685800"/>
                  <a:gd name="connsiteX12" fmla="*/ 0 w 500060"/>
                  <a:gd name="connsiteY12" fmla="*/ 333376 h 685800"/>
                  <a:gd name="connsiteX13" fmla="*/ 14284 w 500060"/>
                  <a:gd name="connsiteY13" fmla="*/ 195262 h 685800"/>
                  <a:gd name="connsiteX14" fmla="*/ 71436 w 500060"/>
                  <a:gd name="connsiteY14" fmla="*/ 142876 h 685800"/>
                  <a:gd name="connsiteX15" fmla="*/ 128584 w 500060"/>
                  <a:gd name="connsiteY15" fmla="*/ 38100 h 685800"/>
                  <a:gd name="connsiteX16" fmla="*/ 233360 w 500060"/>
                  <a:gd name="connsiteY16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0060" h="685800">
                    <a:moveTo>
                      <a:pt x="233360" y="0"/>
                    </a:moveTo>
                    <a:lnTo>
                      <a:pt x="323848" y="42862"/>
                    </a:lnTo>
                    <a:lnTo>
                      <a:pt x="423860" y="90488"/>
                    </a:lnTo>
                    <a:lnTo>
                      <a:pt x="423860" y="171450"/>
                    </a:lnTo>
                    <a:lnTo>
                      <a:pt x="500060" y="238124"/>
                    </a:lnTo>
                    <a:lnTo>
                      <a:pt x="461960" y="357188"/>
                    </a:lnTo>
                    <a:lnTo>
                      <a:pt x="366712" y="485776"/>
                    </a:lnTo>
                    <a:lnTo>
                      <a:pt x="338136" y="595312"/>
                    </a:lnTo>
                    <a:lnTo>
                      <a:pt x="242884" y="685800"/>
                    </a:lnTo>
                    <a:lnTo>
                      <a:pt x="195260" y="671512"/>
                    </a:lnTo>
                    <a:lnTo>
                      <a:pt x="161924" y="585788"/>
                    </a:lnTo>
                    <a:lnTo>
                      <a:pt x="161924" y="442912"/>
                    </a:lnTo>
                    <a:lnTo>
                      <a:pt x="0" y="333376"/>
                    </a:lnTo>
                    <a:lnTo>
                      <a:pt x="14284" y="195262"/>
                    </a:lnTo>
                    <a:lnTo>
                      <a:pt x="71436" y="142876"/>
                    </a:lnTo>
                    <a:lnTo>
                      <a:pt x="128584" y="38100"/>
                    </a:lnTo>
                    <a:lnTo>
                      <a:pt x="2333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AEFAA717-95B2-4277-9709-1AA8D92C6755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D98CE441-E706-44F7-953B-92D907D8F95B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C6EE0751-E20E-4E7A-B6AD-2A84675F3714}"/>
                  </a:ext>
                </a:extLst>
              </p:cNvPr>
              <p:cNvSpPr/>
              <p:nvPr/>
            </p:nvSpPr>
            <p:spPr>
              <a:xfrm>
                <a:off x="44000736" y="22245638"/>
                <a:ext cx="1350964" cy="1751012"/>
              </a:xfrm>
              <a:custGeom>
                <a:avLst/>
                <a:gdLst>
                  <a:gd name="connsiteX0" fmla="*/ 461964 w 1350964"/>
                  <a:gd name="connsiteY0" fmla="*/ 0 h 1751012"/>
                  <a:gd name="connsiteX1" fmla="*/ 485776 w 1350964"/>
                  <a:gd name="connsiteY1" fmla="*/ 76200 h 1751012"/>
                  <a:gd name="connsiteX2" fmla="*/ 628652 w 1350964"/>
                  <a:gd name="connsiteY2" fmla="*/ 95250 h 1751012"/>
                  <a:gd name="connsiteX3" fmla="*/ 709616 w 1350964"/>
                  <a:gd name="connsiteY3" fmla="*/ 166686 h 1751012"/>
                  <a:gd name="connsiteX4" fmla="*/ 690564 w 1350964"/>
                  <a:gd name="connsiteY4" fmla="*/ 219074 h 1751012"/>
                  <a:gd name="connsiteX5" fmla="*/ 723904 w 1350964"/>
                  <a:gd name="connsiteY5" fmla="*/ 271462 h 1751012"/>
                  <a:gd name="connsiteX6" fmla="*/ 852488 w 1350964"/>
                  <a:gd name="connsiteY6" fmla="*/ 242886 h 1751012"/>
                  <a:gd name="connsiteX7" fmla="*/ 924192 w 1350964"/>
                  <a:gd name="connsiteY7" fmla="*/ 238668 h 1751012"/>
                  <a:gd name="connsiteX8" fmla="*/ 989228 w 1350964"/>
                  <a:gd name="connsiteY8" fmla="*/ 307318 h 1751012"/>
                  <a:gd name="connsiteX9" fmla="*/ 966788 w 1350964"/>
                  <a:gd name="connsiteY9" fmla="*/ 309562 h 1751012"/>
                  <a:gd name="connsiteX10" fmla="*/ 933452 w 1350964"/>
                  <a:gd name="connsiteY10" fmla="*/ 361950 h 1751012"/>
                  <a:gd name="connsiteX11" fmla="*/ 1009652 w 1350964"/>
                  <a:gd name="connsiteY11" fmla="*/ 400050 h 1751012"/>
                  <a:gd name="connsiteX12" fmla="*/ 1104904 w 1350964"/>
                  <a:gd name="connsiteY12" fmla="*/ 476250 h 1751012"/>
                  <a:gd name="connsiteX13" fmla="*/ 1200152 w 1350964"/>
                  <a:gd name="connsiteY13" fmla="*/ 514350 h 1751012"/>
                  <a:gd name="connsiteX14" fmla="*/ 1335044 w 1350964"/>
                  <a:gd name="connsiteY14" fmla="*/ 512336 h 1751012"/>
                  <a:gd name="connsiteX15" fmla="*/ 1350964 w 1350964"/>
                  <a:gd name="connsiteY15" fmla="*/ 671512 h 1751012"/>
                  <a:gd name="connsiteX16" fmla="*/ 1350964 w 1350964"/>
                  <a:gd name="connsiteY16" fmla="*/ 792162 h 1751012"/>
                  <a:gd name="connsiteX17" fmla="*/ 1262064 w 1350964"/>
                  <a:gd name="connsiteY17" fmla="*/ 912812 h 1751012"/>
                  <a:gd name="connsiteX18" fmla="*/ 1255712 w 1350964"/>
                  <a:gd name="connsiteY18" fmla="*/ 1154112 h 1751012"/>
                  <a:gd name="connsiteX19" fmla="*/ 1274764 w 1350964"/>
                  <a:gd name="connsiteY19" fmla="*/ 1211262 h 1751012"/>
                  <a:gd name="connsiteX20" fmla="*/ 1274764 w 1350964"/>
                  <a:gd name="connsiteY20" fmla="*/ 1274762 h 1751012"/>
                  <a:gd name="connsiteX21" fmla="*/ 1192216 w 1350964"/>
                  <a:gd name="connsiteY21" fmla="*/ 1357312 h 1751012"/>
                  <a:gd name="connsiteX22" fmla="*/ 1166816 w 1350964"/>
                  <a:gd name="connsiteY22" fmla="*/ 1395412 h 1751012"/>
                  <a:gd name="connsiteX23" fmla="*/ 1077912 w 1350964"/>
                  <a:gd name="connsiteY23" fmla="*/ 1497012 h 1751012"/>
                  <a:gd name="connsiteX24" fmla="*/ 1020764 w 1350964"/>
                  <a:gd name="connsiteY24" fmla="*/ 1452562 h 1751012"/>
                  <a:gd name="connsiteX25" fmla="*/ 912816 w 1350964"/>
                  <a:gd name="connsiteY25" fmla="*/ 1535112 h 1751012"/>
                  <a:gd name="connsiteX26" fmla="*/ 830264 w 1350964"/>
                  <a:gd name="connsiteY26" fmla="*/ 1573212 h 1751012"/>
                  <a:gd name="connsiteX27" fmla="*/ 785816 w 1350964"/>
                  <a:gd name="connsiteY27" fmla="*/ 1598612 h 1751012"/>
                  <a:gd name="connsiteX28" fmla="*/ 715964 w 1350964"/>
                  <a:gd name="connsiteY28" fmla="*/ 1643062 h 1751012"/>
                  <a:gd name="connsiteX29" fmla="*/ 671512 w 1350964"/>
                  <a:gd name="connsiteY29" fmla="*/ 1751012 h 1751012"/>
                  <a:gd name="connsiteX30" fmla="*/ 569912 w 1350964"/>
                  <a:gd name="connsiteY30" fmla="*/ 1700212 h 1751012"/>
                  <a:gd name="connsiteX31" fmla="*/ 487364 w 1350964"/>
                  <a:gd name="connsiteY31" fmla="*/ 1731962 h 1751012"/>
                  <a:gd name="connsiteX32" fmla="*/ 430216 w 1350964"/>
                  <a:gd name="connsiteY32" fmla="*/ 1674812 h 1751012"/>
                  <a:gd name="connsiteX33" fmla="*/ 315912 w 1350964"/>
                  <a:gd name="connsiteY33" fmla="*/ 1630362 h 1751012"/>
                  <a:gd name="connsiteX34" fmla="*/ 195264 w 1350964"/>
                  <a:gd name="connsiteY34" fmla="*/ 1611312 h 1751012"/>
                  <a:gd name="connsiteX35" fmla="*/ 87312 w 1350964"/>
                  <a:gd name="connsiteY35" fmla="*/ 1452562 h 1751012"/>
                  <a:gd name="connsiteX36" fmla="*/ 79856 w 1350964"/>
                  <a:gd name="connsiteY36" fmla="*/ 1453240 h 1751012"/>
                  <a:gd name="connsiteX37" fmla="*/ 76200 w 1350964"/>
                  <a:gd name="connsiteY37" fmla="*/ 1423986 h 1751012"/>
                  <a:gd name="connsiteX38" fmla="*/ 0 w 1350964"/>
                  <a:gd name="connsiteY38" fmla="*/ 1323974 h 1751012"/>
                  <a:gd name="connsiteX39" fmla="*/ 7952 w 1350964"/>
                  <a:gd name="connsiteY39" fmla="*/ 1263018 h 1751012"/>
                  <a:gd name="connsiteX40" fmla="*/ 52388 w 1350964"/>
                  <a:gd name="connsiteY40" fmla="*/ 1276350 h 1751012"/>
                  <a:gd name="connsiteX41" fmla="*/ 147640 w 1350964"/>
                  <a:gd name="connsiteY41" fmla="*/ 1185862 h 1751012"/>
                  <a:gd name="connsiteX42" fmla="*/ 176216 w 1350964"/>
                  <a:gd name="connsiteY42" fmla="*/ 1076326 h 1751012"/>
                  <a:gd name="connsiteX43" fmla="*/ 271464 w 1350964"/>
                  <a:gd name="connsiteY43" fmla="*/ 947738 h 1751012"/>
                  <a:gd name="connsiteX44" fmla="*/ 309564 w 1350964"/>
                  <a:gd name="connsiteY44" fmla="*/ 828674 h 1751012"/>
                  <a:gd name="connsiteX45" fmla="*/ 233364 w 1350964"/>
                  <a:gd name="connsiteY45" fmla="*/ 762000 h 1751012"/>
                  <a:gd name="connsiteX46" fmla="*/ 233364 w 1350964"/>
                  <a:gd name="connsiteY46" fmla="*/ 681038 h 1751012"/>
                  <a:gd name="connsiteX47" fmla="*/ 133352 w 1350964"/>
                  <a:gd name="connsiteY47" fmla="*/ 633412 h 1751012"/>
                  <a:gd name="connsiteX48" fmla="*/ 131640 w 1350964"/>
                  <a:gd name="connsiteY48" fmla="*/ 632600 h 1751012"/>
                  <a:gd name="connsiteX49" fmla="*/ 133352 w 1350964"/>
                  <a:gd name="connsiteY49" fmla="*/ 600074 h 1751012"/>
                  <a:gd name="connsiteX50" fmla="*/ 104776 w 1350964"/>
                  <a:gd name="connsiteY50" fmla="*/ 561974 h 1751012"/>
                  <a:gd name="connsiteX51" fmla="*/ 133352 w 1350964"/>
                  <a:gd name="connsiteY51" fmla="*/ 457200 h 1751012"/>
                  <a:gd name="connsiteX52" fmla="*/ 333376 w 1350964"/>
                  <a:gd name="connsiteY52" fmla="*/ 361950 h 1751012"/>
                  <a:gd name="connsiteX53" fmla="*/ 366712 w 1350964"/>
                  <a:gd name="connsiteY53" fmla="*/ 314326 h 1751012"/>
                  <a:gd name="connsiteX54" fmla="*/ 376240 w 1350964"/>
                  <a:gd name="connsiteY54" fmla="*/ 228600 h 1751012"/>
                  <a:gd name="connsiteX55" fmla="*/ 395288 w 1350964"/>
                  <a:gd name="connsiteY55" fmla="*/ 142874 h 1751012"/>
                  <a:gd name="connsiteX56" fmla="*/ 395288 w 1350964"/>
                  <a:gd name="connsiteY56" fmla="*/ 71438 h 1751012"/>
                  <a:gd name="connsiteX57" fmla="*/ 461964 w 1350964"/>
                  <a:gd name="connsiteY57" fmla="*/ 0 h 1751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50964" h="1751012">
                    <a:moveTo>
                      <a:pt x="461964" y="0"/>
                    </a:moveTo>
                    <a:lnTo>
                      <a:pt x="485776" y="76200"/>
                    </a:lnTo>
                    <a:lnTo>
                      <a:pt x="628652" y="95250"/>
                    </a:lnTo>
                    <a:lnTo>
                      <a:pt x="709616" y="166686"/>
                    </a:lnTo>
                    <a:lnTo>
                      <a:pt x="690564" y="219074"/>
                    </a:lnTo>
                    <a:lnTo>
                      <a:pt x="723904" y="271462"/>
                    </a:lnTo>
                    <a:lnTo>
                      <a:pt x="852488" y="242886"/>
                    </a:lnTo>
                    <a:lnTo>
                      <a:pt x="924192" y="238668"/>
                    </a:lnTo>
                    <a:lnTo>
                      <a:pt x="989228" y="307318"/>
                    </a:lnTo>
                    <a:lnTo>
                      <a:pt x="966788" y="309562"/>
                    </a:lnTo>
                    <a:lnTo>
                      <a:pt x="933452" y="361950"/>
                    </a:lnTo>
                    <a:lnTo>
                      <a:pt x="1009652" y="400050"/>
                    </a:lnTo>
                    <a:lnTo>
                      <a:pt x="1104904" y="476250"/>
                    </a:lnTo>
                    <a:lnTo>
                      <a:pt x="1200152" y="514350"/>
                    </a:lnTo>
                    <a:lnTo>
                      <a:pt x="1335044" y="512336"/>
                    </a:lnTo>
                    <a:lnTo>
                      <a:pt x="1350964" y="671512"/>
                    </a:lnTo>
                    <a:lnTo>
                      <a:pt x="1350964" y="792162"/>
                    </a:lnTo>
                    <a:lnTo>
                      <a:pt x="1262064" y="912812"/>
                    </a:lnTo>
                    <a:lnTo>
                      <a:pt x="1255712" y="1154112"/>
                    </a:lnTo>
                    <a:lnTo>
                      <a:pt x="1274764" y="1211262"/>
                    </a:lnTo>
                    <a:lnTo>
                      <a:pt x="1274764" y="1274762"/>
                    </a:lnTo>
                    <a:lnTo>
                      <a:pt x="1192216" y="1357312"/>
                    </a:lnTo>
                    <a:lnTo>
                      <a:pt x="1166816" y="1395412"/>
                    </a:lnTo>
                    <a:lnTo>
                      <a:pt x="1077912" y="1497012"/>
                    </a:lnTo>
                    <a:lnTo>
                      <a:pt x="1020764" y="1452562"/>
                    </a:lnTo>
                    <a:lnTo>
                      <a:pt x="912816" y="1535112"/>
                    </a:lnTo>
                    <a:lnTo>
                      <a:pt x="830264" y="1573212"/>
                    </a:lnTo>
                    <a:lnTo>
                      <a:pt x="785816" y="1598612"/>
                    </a:lnTo>
                    <a:lnTo>
                      <a:pt x="715964" y="1643062"/>
                    </a:lnTo>
                    <a:lnTo>
                      <a:pt x="671512" y="1751012"/>
                    </a:lnTo>
                    <a:lnTo>
                      <a:pt x="569912" y="1700212"/>
                    </a:lnTo>
                    <a:lnTo>
                      <a:pt x="487364" y="1731962"/>
                    </a:lnTo>
                    <a:lnTo>
                      <a:pt x="430216" y="1674812"/>
                    </a:lnTo>
                    <a:lnTo>
                      <a:pt x="315912" y="1630362"/>
                    </a:lnTo>
                    <a:lnTo>
                      <a:pt x="195264" y="1611312"/>
                    </a:lnTo>
                    <a:lnTo>
                      <a:pt x="87312" y="1452562"/>
                    </a:lnTo>
                    <a:lnTo>
                      <a:pt x="79856" y="1453240"/>
                    </a:lnTo>
                    <a:lnTo>
                      <a:pt x="76200" y="1423986"/>
                    </a:lnTo>
                    <a:lnTo>
                      <a:pt x="0" y="1323974"/>
                    </a:lnTo>
                    <a:lnTo>
                      <a:pt x="7952" y="1263018"/>
                    </a:lnTo>
                    <a:lnTo>
                      <a:pt x="52388" y="1276350"/>
                    </a:lnTo>
                    <a:lnTo>
                      <a:pt x="147640" y="1185862"/>
                    </a:lnTo>
                    <a:lnTo>
                      <a:pt x="176216" y="1076326"/>
                    </a:lnTo>
                    <a:lnTo>
                      <a:pt x="271464" y="947738"/>
                    </a:lnTo>
                    <a:lnTo>
                      <a:pt x="309564" y="828674"/>
                    </a:lnTo>
                    <a:lnTo>
                      <a:pt x="233364" y="762000"/>
                    </a:lnTo>
                    <a:lnTo>
                      <a:pt x="233364" y="681038"/>
                    </a:lnTo>
                    <a:lnTo>
                      <a:pt x="133352" y="633412"/>
                    </a:lnTo>
                    <a:lnTo>
                      <a:pt x="131640" y="632600"/>
                    </a:lnTo>
                    <a:lnTo>
                      <a:pt x="133352" y="600074"/>
                    </a:lnTo>
                    <a:lnTo>
                      <a:pt x="104776" y="561974"/>
                    </a:lnTo>
                    <a:lnTo>
                      <a:pt x="133352" y="457200"/>
                    </a:lnTo>
                    <a:lnTo>
                      <a:pt x="333376" y="361950"/>
                    </a:lnTo>
                    <a:lnTo>
                      <a:pt x="366712" y="314326"/>
                    </a:lnTo>
                    <a:lnTo>
                      <a:pt x="376240" y="228600"/>
                    </a:lnTo>
                    <a:lnTo>
                      <a:pt x="395288" y="142874"/>
                    </a:lnTo>
                    <a:lnTo>
                      <a:pt x="395288" y="71438"/>
                    </a:lnTo>
                    <a:lnTo>
                      <a:pt x="4619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EFA93541-0D04-4C40-9D29-1533B0B8EF68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4A0C8897-6998-4BFF-8A69-28D7F912C158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0FAA4CA3-7287-498D-8A8D-D865148F9781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6BC5703A-826D-40EA-8ABC-F89D592A181A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EB8A6B2E-5D28-4F9C-8720-84D78AEB9DC7}"/>
                  </a:ext>
                </a:extLst>
              </p:cNvPr>
              <p:cNvSpPr/>
              <p:nvPr/>
            </p:nvSpPr>
            <p:spPr>
              <a:xfrm>
                <a:off x="43165280" y="23426740"/>
                <a:ext cx="922768" cy="654804"/>
              </a:xfrm>
              <a:custGeom>
                <a:avLst/>
                <a:gdLst>
                  <a:gd name="connsiteX0" fmla="*/ 521132 w 922768"/>
                  <a:gd name="connsiteY0" fmla="*/ 0 h 654804"/>
                  <a:gd name="connsiteX1" fmla="*/ 573520 w 922768"/>
                  <a:gd name="connsiteY1" fmla="*/ 57148 h 654804"/>
                  <a:gd name="connsiteX2" fmla="*/ 497320 w 922768"/>
                  <a:gd name="connsiteY2" fmla="*/ 138112 h 654804"/>
                  <a:gd name="connsiteX3" fmla="*/ 630672 w 922768"/>
                  <a:gd name="connsiteY3" fmla="*/ 204786 h 654804"/>
                  <a:gd name="connsiteX4" fmla="*/ 852920 w 922768"/>
                  <a:gd name="connsiteY4" fmla="*/ 289086 h 654804"/>
                  <a:gd name="connsiteX5" fmla="*/ 852920 w 922768"/>
                  <a:gd name="connsiteY5" fmla="*/ 373060 h 654804"/>
                  <a:gd name="connsiteX6" fmla="*/ 922768 w 922768"/>
                  <a:gd name="connsiteY6" fmla="*/ 506410 h 654804"/>
                  <a:gd name="connsiteX7" fmla="*/ 757672 w 922768"/>
                  <a:gd name="connsiteY7" fmla="*/ 601660 h 654804"/>
                  <a:gd name="connsiteX8" fmla="*/ 732272 w 922768"/>
                  <a:gd name="connsiteY8" fmla="*/ 620710 h 654804"/>
                  <a:gd name="connsiteX9" fmla="*/ 709540 w 922768"/>
                  <a:gd name="connsiteY9" fmla="*/ 654804 h 654804"/>
                  <a:gd name="connsiteX10" fmla="*/ 659244 w 922768"/>
                  <a:gd name="connsiteY10" fmla="*/ 571498 h 654804"/>
                  <a:gd name="connsiteX11" fmla="*/ 492560 w 922768"/>
                  <a:gd name="connsiteY11" fmla="*/ 476248 h 654804"/>
                  <a:gd name="connsiteX12" fmla="*/ 473508 w 922768"/>
                  <a:gd name="connsiteY12" fmla="*/ 347660 h 654804"/>
                  <a:gd name="connsiteX13" fmla="*/ 402072 w 922768"/>
                  <a:gd name="connsiteY13" fmla="*/ 338136 h 654804"/>
                  <a:gd name="connsiteX14" fmla="*/ 383020 w 922768"/>
                  <a:gd name="connsiteY14" fmla="*/ 481010 h 654804"/>
                  <a:gd name="connsiteX15" fmla="*/ 321108 w 922768"/>
                  <a:gd name="connsiteY15" fmla="*/ 490536 h 654804"/>
                  <a:gd name="connsiteX16" fmla="*/ 259196 w 922768"/>
                  <a:gd name="connsiteY16" fmla="*/ 438148 h 654804"/>
                  <a:gd name="connsiteX17" fmla="*/ 168708 w 922768"/>
                  <a:gd name="connsiteY17" fmla="*/ 414336 h 654804"/>
                  <a:gd name="connsiteX18" fmla="*/ 168708 w 922768"/>
                  <a:gd name="connsiteY18" fmla="*/ 352424 h 654804"/>
                  <a:gd name="connsiteX19" fmla="*/ 59168 w 922768"/>
                  <a:gd name="connsiteY19" fmla="*/ 300036 h 654804"/>
                  <a:gd name="connsiteX20" fmla="*/ 2020 w 922768"/>
                  <a:gd name="connsiteY20" fmla="*/ 328610 h 654804"/>
                  <a:gd name="connsiteX21" fmla="*/ 2020 w 922768"/>
                  <a:gd name="connsiteY21" fmla="*/ 338136 h 654804"/>
                  <a:gd name="connsiteX22" fmla="*/ 0 w 922768"/>
                  <a:gd name="connsiteY22" fmla="*/ 337632 h 654804"/>
                  <a:gd name="connsiteX23" fmla="*/ 2020 w 922768"/>
                  <a:gd name="connsiteY23" fmla="*/ 228600 h 654804"/>
                  <a:gd name="connsiteX24" fmla="*/ 68696 w 922768"/>
                  <a:gd name="connsiteY24" fmla="*/ 238124 h 654804"/>
                  <a:gd name="connsiteX25" fmla="*/ 116320 w 922768"/>
                  <a:gd name="connsiteY25" fmla="*/ 276224 h 654804"/>
                  <a:gd name="connsiteX26" fmla="*/ 216332 w 922768"/>
                  <a:gd name="connsiteY26" fmla="*/ 200024 h 654804"/>
                  <a:gd name="connsiteX27" fmla="*/ 249672 w 922768"/>
                  <a:gd name="connsiteY27" fmla="*/ 152400 h 654804"/>
                  <a:gd name="connsiteX28" fmla="*/ 330632 w 922768"/>
                  <a:gd name="connsiteY28" fmla="*/ 200024 h 654804"/>
                  <a:gd name="connsiteX29" fmla="*/ 373496 w 922768"/>
                  <a:gd name="connsiteY29" fmla="*/ 166686 h 654804"/>
                  <a:gd name="connsiteX30" fmla="*/ 349684 w 922768"/>
                  <a:gd name="connsiteY30" fmla="*/ 76200 h 654804"/>
                  <a:gd name="connsiteX31" fmla="*/ 521132 w 922768"/>
                  <a:gd name="connsiteY31" fmla="*/ 0 h 654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22768" h="654804">
                    <a:moveTo>
                      <a:pt x="521132" y="0"/>
                    </a:moveTo>
                    <a:lnTo>
                      <a:pt x="573520" y="57148"/>
                    </a:lnTo>
                    <a:lnTo>
                      <a:pt x="497320" y="138112"/>
                    </a:lnTo>
                    <a:lnTo>
                      <a:pt x="630672" y="204786"/>
                    </a:lnTo>
                    <a:lnTo>
                      <a:pt x="852920" y="289086"/>
                    </a:lnTo>
                    <a:lnTo>
                      <a:pt x="852920" y="373060"/>
                    </a:lnTo>
                    <a:lnTo>
                      <a:pt x="922768" y="506410"/>
                    </a:lnTo>
                    <a:lnTo>
                      <a:pt x="757672" y="601660"/>
                    </a:lnTo>
                    <a:lnTo>
                      <a:pt x="732272" y="620710"/>
                    </a:lnTo>
                    <a:lnTo>
                      <a:pt x="709540" y="654804"/>
                    </a:lnTo>
                    <a:lnTo>
                      <a:pt x="659244" y="571498"/>
                    </a:lnTo>
                    <a:lnTo>
                      <a:pt x="492560" y="476248"/>
                    </a:lnTo>
                    <a:lnTo>
                      <a:pt x="473508" y="347660"/>
                    </a:lnTo>
                    <a:lnTo>
                      <a:pt x="402072" y="338136"/>
                    </a:lnTo>
                    <a:lnTo>
                      <a:pt x="383020" y="481010"/>
                    </a:lnTo>
                    <a:lnTo>
                      <a:pt x="321108" y="490536"/>
                    </a:lnTo>
                    <a:lnTo>
                      <a:pt x="259196" y="438148"/>
                    </a:lnTo>
                    <a:lnTo>
                      <a:pt x="168708" y="414336"/>
                    </a:lnTo>
                    <a:lnTo>
                      <a:pt x="168708" y="352424"/>
                    </a:lnTo>
                    <a:lnTo>
                      <a:pt x="59168" y="300036"/>
                    </a:lnTo>
                    <a:lnTo>
                      <a:pt x="2020" y="328610"/>
                    </a:lnTo>
                    <a:lnTo>
                      <a:pt x="2020" y="338136"/>
                    </a:lnTo>
                    <a:lnTo>
                      <a:pt x="0" y="337632"/>
                    </a:lnTo>
                    <a:lnTo>
                      <a:pt x="2020" y="228600"/>
                    </a:lnTo>
                    <a:lnTo>
                      <a:pt x="68696" y="238124"/>
                    </a:lnTo>
                    <a:lnTo>
                      <a:pt x="116320" y="276224"/>
                    </a:lnTo>
                    <a:lnTo>
                      <a:pt x="216332" y="200024"/>
                    </a:lnTo>
                    <a:lnTo>
                      <a:pt x="249672" y="152400"/>
                    </a:lnTo>
                    <a:lnTo>
                      <a:pt x="330632" y="200024"/>
                    </a:lnTo>
                    <a:lnTo>
                      <a:pt x="373496" y="166686"/>
                    </a:lnTo>
                    <a:lnTo>
                      <a:pt x="349684" y="76200"/>
                    </a:lnTo>
                    <a:lnTo>
                      <a:pt x="5211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4093EA72-1B81-4751-9B1E-38BD0732049C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3F42E8BF-EFE5-4007-BE1E-B6CADF1D2A2D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A7304F9E-8900-4750-868D-84B3F4E6598D}"/>
                  </a:ext>
                </a:extLst>
              </p:cNvPr>
              <p:cNvSpPr/>
              <p:nvPr/>
            </p:nvSpPr>
            <p:spPr>
              <a:xfrm>
                <a:off x="44415076" y="21936076"/>
                <a:ext cx="691364" cy="581024"/>
              </a:xfrm>
              <a:custGeom>
                <a:avLst/>
                <a:gdLst>
                  <a:gd name="connsiteX0" fmla="*/ 100012 w 691364"/>
                  <a:gd name="connsiteY0" fmla="*/ 0 h 581024"/>
                  <a:gd name="connsiteX1" fmla="*/ 266700 w 691364"/>
                  <a:gd name="connsiteY1" fmla="*/ 80962 h 581024"/>
                  <a:gd name="connsiteX2" fmla="*/ 376236 w 691364"/>
                  <a:gd name="connsiteY2" fmla="*/ 80962 h 581024"/>
                  <a:gd name="connsiteX3" fmla="*/ 476248 w 691364"/>
                  <a:gd name="connsiteY3" fmla="*/ 95248 h 581024"/>
                  <a:gd name="connsiteX4" fmla="*/ 488372 w 691364"/>
                  <a:gd name="connsiteY4" fmla="*/ 54840 h 581024"/>
                  <a:gd name="connsiteX5" fmla="*/ 623888 w 691364"/>
                  <a:gd name="connsiteY5" fmla="*/ 100012 h 581024"/>
                  <a:gd name="connsiteX6" fmla="*/ 633412 w 691364"/>
                  <a:gd name="connsiteY6" fmla="*/ 228600 h 581024"/>
                  <a:gd name="connsiteX7" fmla="*/ 691364 w 691364"/>
                  <a:gd name="connsiteY7" fmla="*/ 256316 h 581024"/>
                  <a:gd name="connsiteX8" fmla="*/ 619124 w 691364"/>
                  <a:gd name="connsiteY8" fmla="*/ 333374 h 581024"/>
                  <a:gd name="connsiteX9" fmla="*/ 625476 w 691364"/>
                  <a:gd name="connsiteY9" fmla="*/ 403224 h 581024"/>
                  <a:gd name="connsiteX10" fmla="*/ 549276 w 691364"/>
                  <a:gd name="connsiteY10" fmla="*/ 479424 h 581024"/>
                  <a:gd name="connsiteX11" fmla="*/ 504824 w 691364"/>
                  <a:gd name="connsiteY11" fmla="*/ 498474 h 581024"/>
                  <a:gd name="connsiteX12" fmla="*/ 504824 w 691364"/>
                  <a:gd name="connsiteY12" fmla="*/ 542924 h 581024"/>
                  <a:gd name="connsiteX13" fmla="*/ 509852 w 691364"/>
                  <a:gd name="connsiteY13" fmla="*/ 548230 h 581024"/>
                  <a:gd name="connsiteX14" fmla="*/ 438148 w 691364"/>
                  <a:gd name="connsiteY14" fmla="*/ 552448 h 581024"/>
                  <a:gd name="connsiteX15" fmla="*/ 309564 w 691364"/>
                  <a:gd name="connsiteY15" fmla="*/ 581024 h 581024"/>
                  <a:gd name="connsiteX16" fmla="*/ 276224 w 691364"/>
                  <a:gd name="connsiteY16" fmla="*/ 528636 h 581024"/>
                  <a:gd name="connsiteX17" fmla="*/ 295276 w 691364"/>
                  <a:gd name="connsiteY17" fmla="*/ 476248 h 581024"/>
                  <a:gd name="connsiteX18" fmla="*/ 214312 w 691364"/>
                  <a:gd name="connsiteY18" fmla="*/ 404812 h 581024"/>
                  <a:gd name="connsiteX19" fmla="*/ 71436 w 691364"/>
                  <a:gd name="connsiteY19" fmla="*/ 385762 h 581024"/>
                  <a:gd name="connsiteX20" fmla="*/ 57832 w 691364"/>
                  <a:gd name="connsiteY20" fmla="*/ 342234 h 581024"/>
                  <a:gd name="connsiteX21" fmla="*/ 52388 w 691364"/>
                  <a:gd name="connsiteY21" fmla="*/ 314324 h 581024"/>
                  <a:gd name="connsiteX22" fmla="*/ 38100 w 691364"/>
                  <a:gd name="connsiteY22" fmla="*/ 233362 h 581024"/>
                  <a:gd name="connsiteX23" fmla="*/ 23812 w 691364"/>
                  <a:gd name="connsiteY23" fmla="*/ 180974 h 581024"/>
                  <a:gd name="connsiteX24" fmla="*/ 0 w 691364"/>
                  <a:gd name="connsiteY24" fmla="*/ 114300 h 581024"/>
                  <a:gd name="connsiteX25" fmla="*/ 33336 w 691364"/>
                  <a:gd name="connsiteY25" fmla="*/ 95248 h 581024"/>
                  <a:gd name="connsiteX26" fmla="*/ 66676 w 691364"/>
                  <a:gd name="connsiteY26" fmla="*/ 9524 h 581024"/>
                  <a:gd name="connsiteX27" fmla="*/ 100012 w 691364"/>
                  <a:gd name="connsiteY27" fmla="*/ 0 h 581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91364" h="581024">
                    <a:moveTo>
                      <a:pt x="100012" y="0"/>
                    </a:moveTo>
                    <a:lnTo>
                      <a:pt x="266700" y="80962"/>
                    </a:lnTo>
                    <a:lnTo>
                      <a:pt x="376236" y="80962"/>
                    </a:lnTo>
                    <a:lnTo>
                      <a:pt x="476248" y="95248"/>
                    </a:lnTo>
                    <a:lnTo>
                      <a:pt x="488372" y="54840"/>
                    </a:lnTo>
                    <a:lnTo>
                      <a:pt x="623888" y="100012"/>
                    </a:lnTo>
                    <a:lnTo>
                      <a:pt x="633412" y="228600"/>
                    </a:lnTo>
                    <a:lnTo>
                      <a:pt x="691364" y="256316"/>
                    </a:lnTo>
                    <a:lnTo>
                      <a:pt x="619124" y="333374"/>
                    </a:lnTo>
                    <a:lnTo>
                      <a:pt x="625476" y="403224"/>
                    </a:lnTo>
                    <a:lnTo>
                      <a:pt x="549276" y="479424"/>
                    </a:lnTo>
                    <a:lnTo>
                      <a:pt x="504824" y="498474"/>
                    </a:lnTo>
                    <a:lnTo>
                      <a:pt x="504824" y="542924"/>
                    </a:lnTo>
                    <a:lnTo>
                      <a:pt x="509852" y="548230"/>
                    </a:lnTo>
                    <a:lnTo>
                      <a:pt x="438148" y="552448"/>
                    </a:lnTo>
                    <a:lnTo>
                      <a:pt x="309564" y="581024"/>
                    </a:lnTo>
                    <a:lnTo>
                      <a:pt x="276224" y="528636"/>
                    </a:lnTo>
                    <a:lnTo>
                      <a:pt x="295276" y="476248"/>
                    </a:lnTo>
                    <a:lnTo>
                      <a:pt x="214312" y="404812"/>
                    </a:lnTo>
                    <a:lnTo>
                      <a:pt x="71436" y="385762"/>
                    </a:lnTo>
                    <a:lnTo>
                      <a:pt x="57832" y="342234"/>
                    </a:lnTo>
                    <a:lnTo>
                      <a:pt x="52388" y="314324"/>
                    </a:lnTo>
                    <a:lnTo>
                      <a:pt x="38100" y="233362"/>
                    </a:lnTo>
                    <a:lnTo>
                      <a:pt x="23812" y="180974"/>
                    </a:lnTo>
                    <a:lnTo>
                      <a:pt x="0" y="114300"/>
                    </a:lnTo>
                    <a:lnTo>
                      <a:pt x="33336" y="95248"/>
                    </a:lnTo>
                    <a:lnTo>
                      <a:pt x="66676" y="9524"/>
                    </a:lnTo>
                    <a:lnTo>
                      <a:pt x="1000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9AA3FD83-142C-4A8B-B024-4CD59554A8F6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AF4D81BA-DE9F-4CA5-99BB-79F9A4F5CFB6}"/>
                  </a:ext>
                </a:extLst>
              </p:cNvPr>
              <p:cNvSpPr/>
              <p:nvPr/>
            </p:nvSpPr>
            <p:spPr>
              <a:xfrm>
                <a:off x="43014900" y="23212424"/>
                <a:ext cx="571500" cy="551948"/>
              </a:xfrm>
              <a:custGeom>
                <a:avLst/>
                <a:gdLst>
                  <a:gd name="connsiteX0" fmla="*/ 481012 w 571500"/>
                  <a:gd name="connsiteY0" fmla="*/ 0 h 551948"/>
                  <a:gd name="connsiteX1" fmla="*/ 495300 w 571500"/>
                  <a:gd name="connsiteY1" fmla="*/ 66676 h 551948"/>
                  <a:gd name="connsiteX2" fmla="*/ 571500 w 571500"/>
                  <a:gd name="connsiteY2" fmla="*/ 123826 h 551948"/>
                  <a:gd name="connsiteX3" fmla="*/ 528636 w 571500"/>
                  <a:gd name="connsiteY3" fmla="*/ 252414 h 551948"/>
                  <a:gd name="connsiteX4" fmla="*/ 514568 w 571500"/>
                  <a:gd name="connsiteY4" fmla="*/ 284070 h 551948"/>
                  <a:gd name="connsiteX5" fmla="*/ 500064 w 571500"/>
                  <a:gd name="connsiteY5" fmla="*/ 290516 h 551948"/>
                  <a:gd name="connsiteX6" fmla="*/ 523876 w 571500"/>
                  <a:gd name="connsiteY6" fmla="*/ 381002 h 551948"/>
                  <a:gd name="connsiteX7" fmla="*/ 481012 w 571500"/>
                  <a:gd name="connsiteY7" fmla="*/ 414340 h 551948"/>
                  <a:gd name="connsiteX8" fmla="*/ 400052 w 571500"/>
                  <a:gd name="connsiteY8" fmla="*/ 366716 h 551948"/>
                  <a:gd name="connsiteX9" fmla="*/ 366712 w 571500"/>
                  <a:gd name="connsiteY9" fmla="*/ 414340 h 551948"/>
                  <a:gd name="connsiteX10" fmla="*/ 266700 w 571500"/>
                  <a:gd name="connsiteY10" fmla="*/ 490540 h 551948"/>
                  <a:gd name="connsiteX11" fmla="*/ 219076 w 571500"/>
                  <a:gd name="connsiteY11" fmla="*/ 452440 h 551948"/>
                  <a:gd name="connsiteX12" fmla="*/ 152400 w 571500"/>
                  <a:gd name="connsiteY12" fmla="*/ 442916 h 551948"/>
                  <a:gd name="connsiteX13" fmla="*/ 150380 w 571500"/>
                  <a:gd name="connsiteY13" fmla="*/ 551948 h 551948"/>
                  <a:gd name="connsiteX14" fmla="*/ 114300 w 571500"/>
                  <a:gd name="connsiteY14" fmla="*/ 542926 h 551948"/>
                  <a:gd name="connsiteX15" fmla="*/ 57148 w 571500"/>
                  <a:gd name="connsiteY15" fmla="*/ 530226 h 551948"/>
                  <a:gd name="connsiteX16" fmla="*/ 12700 w 571500"/>
                  <a:gd name="connsiteY16" fmla="*/ 473076 h 551948"/>
                  <a:gd name="connsiteX17" fmla="*/ 25400 w 571500"/>
                  <a:gd name="connsiteY17" fmla="*/ 428626 h 551948"/>
                  <a:gd name="connsiteX18" fmla="*/ 12700 w 571500"/>
                  <a:gd name="connsiteY18" fmla="*/ 333376 h 551948"/>
                  <a:gd name="connsiteX19" fmla="*/ 0 w 571500"/>
                  <a:gd name="connsiteY19" fmla="*/ 276226 h 551948"/>
                  <a:gd name="connsiteX20" fmla="*/ 25424 w 571500"/>
                  <a:gd name="connsiteY20" fmla="*/ 230458 h 551948"/>
                  <a:gd name="connsiteX21" fmla="*/ 100012 w 571500"/>
                  <a:gd name="connsiteY21" fmla="*/ 242888 h 551948"/>
                  <a:gd name="connsiteX22" fmla="*/ 180976 w 571500"/>
                  <a:gd name="connsiteY22" fmla="*/ 219076 h 551948"/>
                  <a:gd name="connsiteX23" fmla="*/ 252412 w 571500"/>
                  <a:gd name="connsiteY23" fmla="*/ 66676 h 551948"/>
                  <a:gd name="connsiteX24" fmla="*/ 290512 w 571500"/>
                  <a:gd name="connsiteY24" fmla="*/ 57152 h 551948"/>
                  <a:gd name="connsiteX25" fmla="*/ 361948 w 571500"/>
                  <a:gd name="connsiteY25" fmla="*/ 9526 h 551948"/>
                  <a:gd name="connsiteX26" fmla="*/ 481012 w 571500"/>
                  <a:gd name="connsiteY26" fmla="*/ 0 h 551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71500" h="551948">
                    <a:moveTo>
                      <a:pt x="481012" y="0"/>
                    </a:moveTo>
                    <a:lnTo>
                      <a:pt x="495300" y="66676"/>
                    </a:lnTo>
                    <a:lnTo>
                      <a:pt x="571500" y="123826"/>
                    </a:lnTo>
                    <a:lnTo>
                      <a:pt x="528636" y="252414"/>
                    </a:lnTo>
                    <a:lnTo>
                      <a:pt x="514568" y="284070"/>
                    </a:lnTo>
                    <a:lnTo>
                      <a:pt x="500064" y="290516"/>
                    </a:lnTo>
                    <a:lnTo>
                      <a:pt x="523876" y="381002"/>
                    </a:lnTo>
                    <a:lnTo>
                      <a:pt x="481012" y="414340"/>
                    </a:lnTo>
                    <a:lnTo>
                      <a:pt x="400052" y="366716"/>
                    </a:lnTo>
                    <a:lnTo>
                      <a:pt x="366712" y="414340"/>
                    </a:lnTo>
                    <a:lnTo>
                      <a:pt x="266700" y="490540"/>
                    </a:lnTo>
                    <a:lnTo>
                      <a:pt x="219076" y="452440"/>
                    </a:lnTo>
                    <a:lnTo>
                      <a:pt x="152400" y="442916"/>
                    </a:lnTo>
                    <a:lnTo>
                      <a:pt x="150380" y="551948"/>
                    </a:lnTo>
                    <a:lnTo>
                      <a:pt x="114300" y="542926"/>
                    </a:lnTo>
                    <a:lnTo>
                      <a:pt x="57148" y="530226"/>
                    </a:lnTo>
                    <a:lnTo>
                      <a:pt x="12700" y="473076"/>
                    </a:lnTo>
                    <a:lnTo>
                      <a:pt x="25400" y="428626"/>
                    </a:lnTo>
                    <a:lnTo>
                      <a:pt x="12700" y="333376"/>
                    </a:lnTo>
                    <a:lnTo>
                      <a:pt x="0" y="276226"/>
                    </a:lnTo>
                    <a:lnTo>
                      <a:pt x="25424" y="230458"/>
                    </a:lnTo>
                    <a:lnTo>
                      <a:pt x="100012" y="242888"/>
                    </a:lnTo>
                    <a:lnTo>
                      <a:pt x="180976" y="219076"/>
                    </a:lnTo>
                    <a:lnTo>
                      <a:pt x="252412" y="66676"/>
                    </a:lnTo>
                    <a:lnTo>
                      <a:pt x="290512" y="57152"/>
                    </a:lnTo>
                    <a:lnTo>
                      <a:pt x="361948" y="9526"/>
                    </a:lnTo>
                    <a:lnTo>
                      <a:pt x="4810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ABA0D2A8-320F-4D40-8A89-032F7902D659}"/>
                  </a:ext>
                </a:extLst>
              </p:cNvPr>
              <p:cNvSpPr/>
              <p:nvPr/>
            </p:nvSpPr>
            <p:spPr>
              <a:xfrm>
                <a:off x="40911780" y="20314610"/>
                <a:ext cx="558396" cy="1273802"/>
              </a:xfrm>
              <a:custGeom>
                <a:avLst/>
                <a:gdLst>
                  <a:gd name="connsiteX0" fmla="*/ 558396 w 558396"/>
                  <a:gd name="connsiteY0" fmla="*/ 0 h 1273802"/>
                  <a:gd name="connsiteX1" fmla="*/ 555308 w 558396"/>
                  <a:gd name="connsiteY1" fmla="*/ 11740 h 1273802"/>
                  <a:gd name="connsiteX2" fmla="*/ 555308 w 558396"/>
                  <a:gd name="connsiteY2" fmla="*/ 297490 h 1273802"/>
                  <a:gd name="connsiteX3" fmla="*/ 517208 w 558396"/>
                  <a:gd name="connsiteY3" fmla="*/ 383214 h 1273802"/>
                  <a:gd name="connsiteX4" fmla="*/ 483868 w 558396"/>
                  <a:gd name="connsiteY4" fmla="*/ 526090 h 1273802"/>
                  <a:gd name="connsiteX5" fmla="*/ 469584 w 558396"/>
                  <a:gd name="connsiteY5" fmla="*/ 578478 h 1273802"/>
                  <a:gd name="connsiteX6" fmla="*/ 469584 w 558396"/>
                  <a:gd name="connsiteY6" fmla="*/ 640390 h 1273802"/>
                  <a:gd name="connsiteX7" fmla="*/ 407668 w 558396"/>
                  <a:gd name="connsiteY7" fmla="*/ 740402 h 1273802"/>
                  <a:gd name="connsiteX8" fmla="*/ 393384 w 558396"/>
                  <a:gd name="connsiteY8" fmla="*/ 835654 h 1273802"/>
                  <a:gd name="connsiteX9" fmla="*/ 460060 w 558396"/>
                  <a:gd name="connsiteY9" fmla="*/ 835654 h 1273802"/>
                  <a:gd name="connsiteX10" fmla="*/ 502920 w 558396"/>
                  <a:gd name="connsiteY10" fmla="*/ 911854 h 1273802"/>
                  <a:gd name="connsiteX11" fmla="*/ 536364 w 558396"/>
                  <a:gd name="connsiteY11" fmla="*/ 895132 h 1273802"/>
                  <a:gd name="connsiteX12" fmla="*/ 530840 w 558396"/>
                  <a:gd name="connsiteY12" fmla="*/ 971354 h 1273802"/>
                  <a:gd name="connsiteX13" fmla="*/ 517208 w 558396"/>
                  <a:gd name="connsiteY13" fmla="*/ 964240 h 1273802"/>
                  <a:gd name="connsiteX14" fmla="*/ 493396 w 558396"/>
                  <a:gd name="connsiteY14" fmla="*/ 978528 h 1273802"/>
                  <a:gd name="connsiteX15" fmla="*/ 450532 w 558396"/>
                  <a:gd name="connsiteY15" fmla="*/ 1011866 h 1273802"/>
                  <a:gd name="connsiteX16" fmla="*/ 431484 w 558396"/>
                  <a:gd name="connsiteY16" fmla="*/ 1169028 h 1273802"/>
                  <a:gd name="connsiteX17" fmla="*/ 350520 w 558396"/>
                  <a:gd name="connsiteY17" fmla="*/ 1216654 h 1273802"/>
                  <a:gd name="connsiteX18" fmla="*/ 350520 w 558396"/>
                  <a:gd name="connsiteY18" fmla="*/ 1230940 h 1273802"/>
                  <a:gd name="connsiteX19" fmla="*/ 145732 w 558396"/>
                  <a:gd name="connsiteY19" fmla="*/ 1273802 h 1273802"/>
                  <a:gd name="connsiteX20" fmla="*/ 82556 w 558396"/>
                  <a:gd name="connsiteY20" fmla="*/ 1206796 h 1273802"/>
                  <a:gd name="connsiteX21" fmla="*/ 106680 w 558396"/>
                  <a:gd name="connsiteY21" fmla="*/ 1158550 h 1273802"/>
                  <a:gd name="connsiteX22" fmla="*/ 76200 w 558396"/>
                  <a:gd name="connsiteY22" fmla="*/ 1097590 h 1273802"/>
                  <a:gd name="connsiteX23" fmla="*/ 53340 w 558396"/>
                  <a:gd name="connsiteY23" fmla="*/ 1021390 h 1273802"/>
                  <a:gd name="connsiteX24" fmla="*/ 15240 w 558396"/>
                  <a:gd name="connsiteY24" fmla="*/ 876610 h 1273802"/>
                  <a:gd name="connsiteX25" fmla="*/ 0 w 558396"/>
                  <a:gd name="connsiteY25" fmla="*/ 830890 h 1273802"/>
                  <a:gd name="connsiteX26" fmla="*/ 15240 w 558396"/>
                  <a:gd name="connsiteY26" fmla="*/ 670870 h 1273802"/>
                  <a:gd name="connsiteX27" fmla="*/ 91440 w 558396"/>
                  <a:gd name="connsiteY27" fmla="*/ 648010 h 1273802"/>
                  <a:gd name="connsiteX28" fmla="*/ 198120 w 558396"/>
                  <a:gd name="connsiteY28" fmla="*/ 503230 h 1273802"/>
                  <a:gd name="connsiteX29" fmla="*/ 198120 w 558396"/>
                  <a:gd name="connsiteY29" fmla="*/ 442270 h 1273802"/>
                  <a:gd name="connsiteX30" fmla="*/ 327660 w 558396"/>
                  <a:gd name="connsiteY30" fmla="*/ 327970 h 1273802"/>
                  <a:gd name="connsiteX31" fmla="*/ 320040 w 558396"/>
                  <a:gd name="connsiteY31" fmla="*/ 244150 h 1273802"/>
                  <a:gd name="connsiteX32" fmla="*/ 449580 w 558396"/>
                  <a:gd name="connsiteY32" fmla="*/ 145090 h 1273802"/>
                  <a:gd name="connsiteX33" fmla="*/ 558396 w 558396"/>
                  <a:gd name="connsiteY33" fmla="*/ 0 h 127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58396" h="1273802">
                    <a:moveTo>
                      <a:pt x="558396" y="0"/>
                    </a:moveTo>
                    <a:lnTo>
                      <a:pt x="555308" y="11740"/>
                    </a:lnTo>
                    <a:lnTo>
                      <a:pt x="555308" y="297490"/>
                    </a:lnTo>
                    <a:lnTo>
                      <a:pt x="517208" y="383214"/>
                    </a:lnTo>
                    <a:lnTo>
                      <a:pt x="483868" y="526090"/>
                    </a:lnTo>
                    <a:cubicBezTo>
                      <a:pt x="468580" y="571966"/>
                      <a:pt x="469584" y="553894"/>
                      <a:pt x="469584" y="578478"/>
                    </a:cubicBezTo>
                    <a:lnTo>
                      <a:pt x="469584" y="640390"/>
                    </a:lnTo>
                    <a:lnTo>
                      <a:pt x="407668" y="740402"/>
                    </a:lnTo>
                    <a:lnTo>
                      <a:pt x="393384" y="835654"/>
                    </a:lnTo>
                    <a:lnTo>
                      <a:pt x="460060" y="835654"/>
                    </a:lnTo>
                    <a:lnTo>
                      <a:pt x="502920" y="911854"/>
                    </a:lnTo>
                    <a:lnTo>
                      <a:pt x="536364" y="895132"/>
                    </a:lnTo>
                    <a:lnTo>
                      <a:pt x="530840" y="971354"/>
                    </a:lnTo>
                    <a:lnTo>
                      <a:pt x="517208" y="964240"/>
                    </a:lnTo>
                    <a:lnTo>
                      <a:pt x="493396" y="978528"/>
                    </a:lnTo>
                    <a:cubicBezTo>
                      <a:pt x="449164" y="995114"/>
                      <a:pt x="458584" y="979656"/>
                      <a:pt x="450532" y="1011866"/>
                    </a:cubicBezTo>
                    <a:lnTo>
                      <a:pt x="431484" y="1169028"/>
                    </a:lnTo>
                    <a:lnTo>
                      <a:pt x="350520" y="1216654"/>
                    </a:lnTo>
                    <a:lnTo>
                      <a:pt x="350520" y="1230940"/>
                    </a:lnTo>
                    <a:lnTo>
                      <a:pt x="145732" y="1273802"/>
                    </a:lnTo>
                    <a:lnTo>
                      <a:pt x="82556" y="1206796"/>
                    </a:lnTo>
                    <a:lnTo>
                      <a:pt x="106680" y="1158550"/>
                    </a:lnTo>
                    <a:lnTo>
                      <a:pt x="76200" y="1097590"/>
                    </a:lnTo>
                    <a:lnTo>
                      <a:pt x="53340" y="1021390"/>
                    </a:lnTo>
                    <a:lnTo>
                      <a:pt x="15240" y="876610"/>
                    </a:lnTo>
                    <a:lnTo>
                      <a:pt x="0" y="830890"/>
                    </a:lnTo>
                    <a:lnTo>
                      <a:pt x="15240" y="670870"/>
                    </a:lnTo>
                    <a:lnTo>
                      <a:pt x="91440" y="648010"/>
                    </a:lnTo>
                    <a:lnTo>
                      <a:pt x="198120" y="503230"/>
                    </a:lnTo>
                    <a:lnTo>
                      <a:pt x="198120" y="442270"/>
                    </a:lnTo>
                    <a:lnTo>
                      <a:pt x="327660" y="327970"/>
                    </a:lnTo>
                    <a:lnTo>
                      <a:pt x="320040" y="244150"/>
                    </a:lnTo>
                    <a:lnTo>
                      <a:pt x="449580" y="145090"/>
                    </a:lnTo>
                    <a:lnTo>
                      <a:pt x="5583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93DC1FDA-4670-4C9E-BB33-19557F2CCC0E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86CC1E22-8146-4549-87EC-F590F9064CCA}"/>
                  </a:ext>
                </a:extLst>
              </p:cNvPr>
              <p:cNvSpPr/>
              <p:nvPr/>
            </p:nvSpPr>
            <p:spPr>
              <a:xfrm>
                <a:off x="42069468" y="21113750"/>
                <a:ext cx="435844" cy="307974"/>
              </a:xfrm>
              <a:custGeom>
                <a:avLst/>
                <a:gdLst>
                  <a:gd name="connsiteX0" fmla="*/ 348532 w 435844"/>
                  <a:gd name="connsiteY0" fmla="*/ 0 h 307974"/>
                  <a:gd name="connsiteX1" fmla="*/ 424732 w 435844"/>
                  <a:gd name="connsiteY1" fmla="*/ 19050 h 307974"/>
                  <a:gd name="connsiteX2" fmla="*/ 429128 w 435844"/>
                  <a:gd name="connsiteY2" fmla="*/ 9634 h 307974"/>
                  <a:gd name="connsiteX3" fmla="*/ 435844 w 435844"/>
                  <a:gd name="connsiteY3" fmla="*/ 26988 h 307974"/>
                  <a:gd name="connsiteX4" fmla="*/ 345356 w 435844"/>
                  <a:gd name="connsiteY4" fmla="*/ 165100 h 307974"/>
                  <a:gd name="connsiteX5" fmla="*/ 326308 w 435844"/>
                  <a:gd name="connsiteY5" fmla="*/ 212726 h 307974"/>
                  <a:gd name="connsiteX6" fmla="*/ 354884 w 435844"/>
                  <a:gd name="connsiteY6" fmla="*/ 279400 h 307974"/>
                  <a:gd name="connsiteX7" fmla="*/ 307256 w 435844"/>
                  <a:gd name="connsiteY7" fmla="*/ 307974 h 307974"/>
                  <a:gd name="connsiteX8" fmla="*/ 254868 w 435844"/>
                  <a:gd name="connsiteY8" fmla="*/ 284162 h 307974"/>
                  <a:gd name="connsiteX9" fmla="*/ 121520 w 435844"/>
                  <a:gd name="connsiteY9" fmla="*/ 236538 h 307974"/>
                  <a:gd name="connsiteX10" fmla="*/ 2456 w 435844"/>
                  <a:gd name="connsiteY10" fmla="*/ 169862 h 307974"/>
                  <a:gd name="connsiteX11" fmla="*/ 0 w 435844"/>
                  <a:gd name="connsiteY11" fmla="*/ 163718 h 307974"/>
                  <a:gd name="connsiteX12" fmla="*/ 2456 w 435844"/>
                  <a:gd name="connsiteY12" fmla="*/ 165100 h 307974"/>
                  <a:gd name="connsiteX13" fmla="*/ 111996 w 435844"/>
                  <a:gd name="connsiteY13" fmla="*/ 55562 h 307974"/>
                  <a:gd name="connsiteX14" fmla="*/ 183432 w 435844"/>
                  <a:gd name="connsiteY14" fmla="*/ 55562 h 307974"/>
                  <a:gd name="connsiteX15" fmla="*/ 189584 w 435844"/>
                  <a:gd name="connsiteY15" fmla="*/ 37108 h 307974"/>
                  <a:gd name="connsiteX16" fmla="*/ 285032 w 435844"/>
                  <a:gd name="connsiteY16" fmla="*/ 44450 h 307974"/>
                  <a:gd name="connsiteX17" fmla="*/ 348532 w 435844"/>
                  <a:gd name="connsiteY17" fmla="*/ 0 h 307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35844" h="307974">
                    <a:moveTo>
                      <a:pt x="348532" y="0"/>
                    </a:moveTo>
                    <a:lnTo>
                      <a:pt x="424732" y="19050"/>
                    </a:lnTo>
                    <a:lnTo>
                      <a:pt x="429128" y="9634"/>
                    </a:lnTo>
                    <a:lnTo>
                      <a:pt x="435844" y="26988"/>
                    </a:lnTo>
                    <a:lnTo>
                      <a:pt x="345356" y="165100"/>
                    </a:lnTo>
                    <a:lnTo>
                      <a:pt x="326308" y="212726"/>
                    </a:lnTo>
                    <a:lnTo>
                      <a:pt x="354884" y="279400"/>
                    </a:lnTo>
                    <a:lnTo>
                      <a:pt x="307256" y="307974"/>
                    </a:lnTo>
                    <a:lnTo>
                      <a:pt x="254868" y="284162"/>
                    </a:lnTo>
                    <a:lnTo>
                      <a:pt x="121520" y="236538"/>
                    </a:lnTo>
                    <a:lnTo>
                      <a:pt x="2456" y="169862"/>
                    </a:lnTo>
                    <a:lnTo>
                      <a:pt x="0" y="163718"/>
                    </a:lnTo>
                    <a:lnTo>
                      <a:pt x="2456" y="165100"/>
                    </a:lnTo>
                    <a:lnTo>
                      <a:pt x="111996" y="55562"/>
                    </a:lnTo>
                    <a:lnTo>
                      <a:pt x="183432" y="55562"/>
                    </a:lnTo>
                    <a:lnTo>
                      <a:pt x="189584" y="37108"/>
                    </a:lnTo>
                    <a:lnTo>
                      <a:pt x="285032" y="44450"/>
                    </a:lnTo>
                    <a:lnTo>
                      <a:pt x="3485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C7FCF534-BAA3-4E13-BD83-E0E9D49B287E}"/>
                  </a:ext>
                </a:extLst>
              </p:cNvPr>
              <p:cNvSpPr/>
              <p:nvPr/>
            </p:nvSpPr>
            <p:spPr>
              <a:xfrm>
                <a:off x="41843324" y="21193124"/>
                <a:ext cx="150676" cy="185740"/>
              </a:xfrm>
              <a:custGeom>
                <a:avLst/>
                <a:gdLst>
                  <a:gd name="connsiteX0" fmla="*/ 76200 w 150676"/>
                  <a:gd name="connsiteY0" fmla="*/ 0 h 185740"/>
                  <a:gd name="connsiteX1" fmla="*/ 150676 w 150676"/>
                  <a:gd name="connsiteY1" fmla="*/ 41894 h 185740"/>
                  <a:gd name="connsiteX2" fmla="*/ 128588 w 150676"/>
                  <a:gd name="connsiteY2" fmla="*/ 90488 h 185740"/>
                  <a:gd name="connsiteX3" fmla="*/ 128588 w 150676"/>
                  <a:gd name="connsiteY3" fmla="*/ 185740 h 185740"/>
                  <a:gd name="connsiteX4" fmla="*/ 47628 w 150676"/>
                  <a:gd name="connsiteY4" fmla="*/ 185740 h 185740"/>
                  <a:gd name="connsiteX5" fmla="*/ 0 w 150676"/>
                  <a:gd name="connsiteY5" fmla="*/ 138114 h 185740"/>
                  <a:gd name="connsiteX6" fmla="*/ 9092 w 150676"/>
                  <a:gd name="connsiteY6" fmla="*/ 38100 h 185740"/>
                  <a:gd name="connsiteX7" fmla="*/ 23812 w 150676"/>
                  <a:gd name="connsiteY7" fmla="*/ 38100 h 185740"/>
                  <a:gd name="connsiteX8" fmla="*/ 76200 w 150676"/>
                  <a:gd name="connsiteY8" fmla="*/ 0 h 18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0676" h="185740">
                    <a:moveTo>
                      <a:pt x="76200" y="0"/>
                    </a:moveTo>
                    <a:lnTo>
                      <a:pt x="150676" y="41894"/>
                    </a:lnTo>
                    <a:lnTo>
                      <a:pt x="128588" y="90488"/>
                    </a:lnTo>
                    <a:lnTo>
                      <a:pt x="128588" y="185740"/>
                    </a:lnTo>
                    <a:lnTo>
                      <a:pt x="47628" y="185740"/>
                    </a:lnTo>
                    <a:lnTo>
                      <a:pt x="0" y="138114"/>
                    </a:lnTo>
                    <a:lnTo>
                      <a:pt x="9092" y="38100"/>
                    </a:lnTo>
                    <a:lnTo>
                      <a:pt x="23812" y="3810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EB3C79AD-C513-4858-BD00-53D78D14EE5F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1DD1CDA5-7A8A-4AB9-A541-28E89283822A}"/>
                  </a:ext>
                </a:extLst>
              </p:cNvPr>
              <p:cNvSpPr/>
              <p:nvPr/>
            </p:nvSpPr>
            <p:spPr>
              <a:xfrm>
                <a:off x="43795952" y="19972020"/>
                <a:ext cx="300036" cy="223094"/>
              </a:xfrm>
              <a:custGeom>
                <a:avLst/>
                <a:gdLst>
                  <a:gd name="connsiteX0" fmla="*/ 240028 w 300036"/>
                  <a:gd name="connsiteY0" fmla="*/ 0 h 223094"/>
                  <a:gd name="connsiteX1" fmla="*/ 300036 w 300036"/>
                  <a:gd name="connsiteY1" fmla="*/ 14350 h 223094"/>
                  <a:gd name="connsiteX2" fmla="*/ 300036 w 300036"/>
                  <a:gd name="connsiteY2" fmla="*/ 101918 h 223094"/>
                  <a:gd name="connsiteX3" fmla="*/ 261936 w 300036"/>
                  <a:gd name="connsiteY3" fmla="*/ 192404 h 223094"/>
                  <a:gd name="connsiteX4" fmla="*/ 208228 w 300036"/>
                  <a:gd name="connsiteY4" fmla="*/ 223094 h 223094"/>
                  <a:gd name="connsiteX5" fmla="*/ 209548 w 300036"/>
                  <a:gd name="connsiteY5" fmla="*/ 220980 h 223094"/>
                  <a:gd name="connsiteX6" fmla="*/ 114296 w 300036"/>
                  <a:gd name="connsiteY6" fmla="*/ 132080 h 223094"/>
                  <a:gd name="connsiteX7" fmla="*/ 0 w 300036"/>
                  <a:gd name="connsiteY7" fmla="*/ 81280 h 223094"/>
                  <a:gd name="connsiteX8" fmla="*/ 19540 w 300036"/>
                  <a:gd name="connsiteY8" fmla="*/ 32428 h 223094"/>
                  <a:gd name="connsiteX9" fmla="*/ 34288 w 300036"/>
                  <a:gd name="connsiteY9" fmla="*/ 38100 h 223094"/>
                  <a:gd name="connsiteX10" fmla="*/ 240028 w 300036"/>
                  <a:gd name="connsiteY10" fmla="*/ 0 h 223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0036" h="223094">
                    <a:moveTo>
                      <a:pt x="240028" y="0"/>
                    </a:moveTo>
                    <a:lnTo>
                      <a:pt x="300036" y="14350"/>
                    </a:lnTo>
                    <a:lnTo>
                      <a:pt x="300036" y="101918"/>
                    </a:lnTo>
                    <a:lnTo>
                      <a:pt x="261936" y="192404"/>
                    </a:lnTo>
                    <a:lnTo>
                      <a:pt x="208228" y="223094"/>
                    </a:lnTo>
                    <a:lnTo>
                      <a:pt x="209548" y="220980"/>
                    </a:lnTo>
                    <a:lnTo>
                      <a:pt x="114296" y="132080"/>
                    </a:lnTo>
                    <a:lnTo>
                      <a:pt x="0" y="81280"/>
                    </a:lnTo>
                    <a:lnTo>
                      <a:pt x="19540" y="32428"/>
                    </a:lnTo>
                    <a:lnTo>
                      <a:pt x="34288" y="38100"/>
                    </a:lnTo>
                    <a:lnTo>
                      <a:pt x="24002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41212291-73FA-4F28-9D4A-0F5DB371058E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15853AB8-9E48-40BF-ACC0-BFD6E4188AC8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B48ECB80-5F56-478A-A130-1130A1E833CB}"/>
                  </a:ext>
                </a:extLst>
              </p:cNvPr>
              <p:cNvSpPr/>
              <p:nvPr/>
            </p:nvSpPr>
            <p:spPr>
              <a:xfrm>
                <a:off x="42329100" y="20574000"/>
                <a:ext cx="833436" cy="1181100"/>
              </a:xfrm>
              <a:custGeom>
                <a:avLst/>
                <a:gdLst>
                  <a:gd name="connsiteX0" fmla="*/ 467784 w 833436"/>
                  <a:gd name="connsiteY0" fmla="*/ 0 h 1181100"/>
                  <a:gd name="connsiteX1" fmla="*/ 502920 w 833436"/>
                  <a:gd name="connsiteY1" fmla="*/ 0 h 1181100"/>
                  <a:gd name="connsiteX2" fmla="*/ 632460 w 833436"/>
                  <a:gd name="connsiteY2" fmla="*/ 38100 h 1181100"/>
                  <a:gd name="connsiteX3" fmla="*/ 654196 w 833436"/>
                  <a:gd name="connsiteY3" fmla="*/ 15640 h 1181100"/>
                  <a:gd name="connsiteX4" fmla="*/ 661988 w 833436"/>
                  <a:gd name="connsiteY4" fmla="*/ 38100 h 1181100"/>
                  <a:gd name="connsiteX5" fmla="*/ 671512 w 833436"/>
                  <a:gd name="connsiteY5" fmla="*/ 219076 h 1181100"/>
                  <a:gd name="connsiteX6" fmla="*/ 657224 w 833436"/>
                  <a:gd name="connsiteY6" fmla="*/ 285750 h 1181100"/>
                  <a:gd name="connsiteX7" fmla="*/ 762000 w 833436"/>
                  <a:gd name="connsiteY7" fmla="*/ 381000 h 1181100"/>
                  <a:gd name="connsiteX8" fmla="*/ 819148 w 833436"/>
                  <a:gd name="connsiteY8" fmla="*/ 409576 h 1181100"/>
                  <a:gd name="connsiteX9" fmla="*/ 825784 w 833436"/>
                  <a:gd name="connsiteY9" fmla="*/ 409744 h 1181100"/>
                  <a:gd name="connsiteX10" fmla="*/ 814388 w 833436"/>
                  <a:gd name="connsiteY10" fmla="*/ 466724 h 1181100"/>
                  <a:gd name="connsiteX11" fmla="*/ 833436 w 833436"/>
                  <a:gd name="connsiteY11" fmla="*/ 533400 h 1181100"/>
                  <a:gd name="connsiteX12" fmla="*/ 827468 w 833436"/>
                  <a:gd name="connsiteY12" fmla="*/ 538826 h 1181100"/>
                  <a:gd name="connsiteX13" fmla="*/ 814388 w 833436"/>
                  <a:gd name="connsiteY13" fmla="*/ 523876 h 1181100"/>
                  <a:gd name="connsiteX14" fmla="*/ 676276 w 833436"/>
                  <a:gd name="connsiteY14" fmla="*/ 638176 h 1181100"/>
                  <a:gd name="connsiteX15" fmla="*/ 676276 w 833436"/>
                  <a:gd name="connsiteY15" fmla="*/ 752476 h 1181100"/>
                  <a:gd name="connsiteX16" fmla="*/ 652464 w 833436"/>
                  <a:gd name="connsiteY16" fmla="*/ 790576 h 1181100"/>
                  <a:gd name="connsiteX17" fmla="*/ 571500 w 833436"/>
                  <a:gd name="connsiteY17" fmla="*/ 757238 h 1181100"/>
                  <a:gd name="connsiteX18" fmla="*/ 490540 w 833436"/>
                  <a:gd name="connsiteY18" fmla="*/ 876300 h 1181100"/>
                  <a:gd name="connsiteX19" fmla="*/ 547688 w 833436"/>
                  <a:gd name="connsiteY19" fmla="*/ 1071564 h 1181100"/>
                  <a:gd name="connsiteX20" fmla="*/ 566740 w 833436"/>
                  <a:gd name="connsiteY20" fmla="*/ 1181100 h 1181100"/>
                  <a:gd name="connsiteX21" fmla="*/ 523876 w 833436"/>
                  <a:gd name="connsiteY21" fmla="*/ 1181100 h 1181100"/>
                  <a:gd name="connsiteX22" fmla="*/ 404812 w 833436"/>
                  <a:gd name="connsiteY22" fmla="*/ 1123950 h 1181100"/>
                  <a:gd name="connsiteX23" fmla="*/ 314324 w 833436"/>
                  <a:gd name="connsiteY23" fmla="*/ 1123950 h 1181100"/>
                  <a:gd name="connsiteX24" fmla="*/ 310252 w 833436"/>
                  <a:gd name="connsiteY24" fmla="*/ 1129294 h 1181100"/>
                  <a:gd name="connsiteX25" fmla="*/ 276224 w 833436"/>
                  <a:gd name="connsiteY25" fmla="*/ 1081088 h 1181100"/>
                  <a:gd name="connsiteX26" fmla="*/ 171452 w 833436"/>
                  <a:gd name="connsiteY26" fmla="*/ 1071564 h 1181100"/>
                  <a:gd name="connsiteX27" fmla="*/ 14288 w 833436"/>
                  <a:gd name="connsiteY27" fmla="*/ 947738 h 1181100"/>
                  <a:gd name="connsiteX28" fmla="*/ 0 w 833436"/>
                  <a:gd name="connsiteY28" fmla="*/ 838200 h 1181100"/>
                  <a:gd name="connsiteX29" fmla="*/ 1880 w 833436"/>
                  <a:gd name="connsiteY29" fmla="*/ 826932 h 1181100"/>
                  <a:gd name="connsiteX30" fmla="*/ 47624 w 833436"/>
                  <a:gd name="connsiteY30" fmla="*/ 847724 h 1181100"/>
                  <a:gd name="connsiteX31" fmla="*/ 95252 w 833436"/>
                  <a:gd name="connsiteY31" fmla="*/ 819150 h 1181100"/>
                  <a:gd name="connsiteX32" fmla="*/ 66676 w 833436"/>
                  <a:gd name="connsiteY32" fmla="*/ 752476 h 1181100"/>
                  <a:gd name="connsiteX33" fmla="*/ 85724 w 833436"/>
                  <a:gd name="connsiteY33" fmla="*/ 704850 h 1181100"/>
                  <a:gd name="connsiteX34" fmla="*/ 176212 w 833436"/>
                  <a:gd name="connsiteY34" fmla="*/ 566738 h 1181100"/>
                  <a:gd name="connsiteX35" fmla="*/ 169496 w 833436"/>
                  <a:gd name="connsiteY35" fmla="*/ 549384 h 1181100"/>
                  <a:gd name="connsiteX36" fmla="*/ 209548 w 833436"/>
                  <a:gd name="connsiteY36" fmla="*/ 463550 h 1181100"/>
                  <a:gd name="connsiteX37" fmla="*/ 260348 w 833436"/>
                  <a:gd name="connsiteY37" fmla="*/ 412750 h 1181100"/>
                  <a:gd name="connsiteX38" fmla="*/ 387348 w 833436"/>
                  <a:gd name="connsiteY38" fmla="*/ 317500 h 1181100"/>
                  <a:gd name="connsiteX39" fmla="*/ 387348 w 833436"/>
                  <a:gd name="connsiteY39" fmla="*/ 254000 h 1181100"/>
                  <a:gd name="connsiteX40" fmla="*/ 438148 w 833436"/>
                  <a:gd name="connsiteY40" fmla="*/ 190500 h 1181100"/>
                  <a:gd name="connsiteX41" fmla="*/ 438148 w 833436"/>
                  <a:gd name="connsiteY41" fmla="*/ 165100 h 1181100"/>
                  <a:gd name="connsiteX42" fmla="*/ 476252 w 833436"/>
                  <a:gd name="connsiteY42" fmla="*/ 82550 h 1181100"/>
                  <a:gd name="connsiteX43" fmla="*/ 467784 w 833436"/>
                  <a:gd name="connsiteY43" fmla="*/ 0 h 1181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833436" h="1181100">
                    <a:moveTo>
                      <a:pt x="467784" y="0"/>
                    </a:moveTo>
                    <a:lnTo>
                      <a:pt x="502920" y="0"/>
                    </a:lnTo>
                    <a:lnTo>
                      <a:pt x="632460" y="38100"/>
                    </a:lnTo>
                    <a:lnTo>
                      <a:pt x="654196" y="15640"/>
                    </a:lnTo>
                    <a:lnTo>
                      <a:pt x="661988" y="38100"/>
                    </a:lnTo>
                    <a:lnTo>
                      <a:pt x="671512" y="219076"/>
                    </a:lnTo>
                    <a:lnTo>
                      <a:pt x="657224" y="285750"/>
                    </a:lnTo>
                    <a:lnTo>
                      <a:pt x="762000" y="381000"/>
                    </a:lnTo>
                    <a:lnTo>
                      <a:pt x="819148" y="409576"/>
                    </a:lnTo>
                    <a:lnTo>
                      <a:pt x="825784" y="409744"/>
                    </a:lnTo>
                    <a:lnTo>
                      <a:pt x="814388" y="466724"/>
                    </a:lnTo>
                    <a:lnTo>
                      <a:pt x="833436" y="533400"/>
                    </a:lnTo>
                    <a:lnTo>
                      <a:pt x="827468" y="538826"/>
                    </a:lnTo>
                    <a:lnTo>
                      <a:pt x="814388" y="523876"/>
                    </a:lnTo>
                    <a:lnTo>
                      <a:pt x="676276" y="638176"/>
                    </a:lnTo>
                    <a:lnTo>
                      <a:pt x="676276" y="752476"/>
                    </a:lnTo>
                    <a:lnTo>
                      <a:pt x="652464" y="790576"/>
                    </a:lnTo>
                    <a:lnTo>
                      <a:pt x="571500" y="757238"/>
                    </a:lnTo>
                    <a:lnTo>
                      <a:pt x="490540" y="876300"/>
                    </a:lnTo>
                    <a:lnTo>
                      <a:pt x="547688" y="1071564"/>
                    </a:lnTo>
                    <a:lnTo>
                      <a:pt x="566740" y="1181100"/>
                    </a:lnTo>
                    <a:lnTo>
                      <a:pt x="523876" y="1181100"/>
                    </a:lnTo>
                    <a:lnTo>
                      <a:pt x="404812" y="1123950"/>
                    </a:lnTo>
                    <a:lnTo>
                      <a:pt x="314324" y="1123950"/>
                    </a:lnTo>
                    <a:lnTo>
                      <a:pt x="310252" y="1129294"/>
                    </a:lnTo>
                    <a:lnTo>
                      <a:pt x="276224" y="1081088"/>
                    </a:lnTo>
                    <a:lnTo>
                      <a:pt x="171452" y="1071564"/>
                    </a:lnTo>
                    <a:lnTo>
                      <a:pt x="14288" y="947738"/>
                    </a:lnTo>
                    <a:lnTo>
                      <a:pt x="0" y="838200"/>
                    </a:lnTo>
                    <a:lnTo>
                      <a:pt x="1880" y="826932"/>
                    </a:lnTo>
                    <a:lnTo>
                      <a:pt x="47624" y="847724"/>
                    </a:lnTo>
                    <a:lnTo>
                      <a:pt x="95252" y="819150"/>
                    </a:lnTo>
                    <a:lnTo>
                      <a:pt x="66676" y="752476"/>
                    </a:lnTo>
                    <a:lnTo>
                      <a:pt x="85724" y="704850"/>
                    </a:lnTo>
                    <a:lnTo>
                      <a:pt x="176212" y="566738"/>
                    </a:lnTo>
                    <a:lnTo>
                      <a:pt x="169496" y="549384"/>
                    </a:lnTo>
                    <a:lnTo>
                      <a:pt x="209548" y="463550"/>
                    </a:lnTo>
                    <a:lnTo>
                      <a:pt x="260348" y="412750"/>
                    </a:lnTo>
                    <a:lnTo>
                      <a:pt x="387348" y="317500"/>
                    </a:lnTo>
                    <a:lnTo>
                      <a:pt x="387348" y="254000"/>
                    </a:lnTo>
                    <a:lnTo>
                      <a:pt x="438148" y="190500"/>
                    </a:lnTo>
                    <a:lnTo>
                      <a:pt x="438148" y="165100"/>
                    </a:lnTo>
                    <a:lnTo>
                      <a:pt x="476252" y="82550"/>
                    </a:lnTo>
                    <a:lnTo>
                      <a:pt x="46778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AAFDC7A9-8EA4-4A90-B392-D3D4BBDD67EC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D6E2A3FD-6C82-4813-9FE2-8F7E9060C5A6}"/>
                  </a:ext>
                </a:extLst>
              </p:cNvPr>
              <p:cNvSpPr/>
              <p:nvPr/>
            </p:nvSpPr>
            <p:spPr>
              <a:xfrm>
                <a:off x="40352664" y="21496020"/>
                <a:ext cx="757632" cy="697230"/>
              </a:xfrm>
              <a:custGeom>
                <a:avLst/>
                <a:gdLst>
                  <a:gd name="connsiteX0" fmla="*/ 261936 w 757632"/>
                  <a:gd name="connsiteY0" fmla="*/ 0 h 697230"/>
                  <a:gd name="connsiteX1" fmla="*/ 330516 w 757632"/>
                  <a:gd name="connsiteY1" fmla="*/ 68580 h 697230"/>
                  <a:gd name="connsiteX2" fmla="*/ 391476 w 757632"/>
                  <a:gd name="connsiteY2" fmla="*/ 15240 h 697230"/>
                  <a:gd name="connsiteX3" fmla="*/ 536256 w 757632"/>
                  <a:gd name="connsiteY3" fmla="*/ 7620 h 697230"/>
                  <a:gd name="connsiteX4" fmla="*/ 620076 w 757632"/>
                  <a:gd name="connsiteY4" fmla="*/ 68580 h 697230"/>
                  <a:gd name="connsiteX5" fmla="*/ 641672 w 757632"/>
                  <a:gd name="connsiteY5" fmla="*/ 25386 h 697230"/>
                  <a:gd name="connsiteX6" fmla="*/ 704848 w 757632"/>
                  <a:gd name="connsiteY6" fmla="*/ 92392 h 697230"/>
                  <a:gd name="connsiteX7" fmla="*/ 757632 w 757632"/>
                  <a:gd name="connsiteY7" fmla="*/ 81344 h 697230"/>
                  <a:gd name="connsiteX8" fmla="*/ 704848 w 757632"/>
                  <a:gd name="connsiteY8" fmla="*/ 106680 h 697230"/>
                  <a:gd name="connsiteX9" fmla="*/ 671512 w 757632"/>
                  <a:gd name="connsiteY9" fmla="*/ 206692 h 697230"/>
                  <a:gd name="connsiteX10" fmla="*/ 742948 w 757632"/>
                  <a:gd name="connsiteY10" fmla="*/ 268604 h 697230"/>
                  <a:gd name="connsiteX11" fmla="*/ 742948 w 757632"/>
                  <a:gd name="connsiteY11" fmla="*/ 316230 h 697230"/>
                  <a:gd name="connsiteX12" fmla="*/ 666748 w 757632"/>
                  <a:gd name="connsiteY12" fmla="*/ 373380 h 697230"/>
                  <a:gd name="connsiteX13" fmla="*/ 704848 w 757632"/>
                  <a:gd name="connsiteY13" fmla="*/ 506730 h 697230"/>
                  <a:gd name="connsiteX14" fmla="*/ 609600 w 757632"/>
                  <a:gd name="connsiteY14" fmla="*/ 511492 h 697230"/>
                  <a:gd name="connsiteX15" fmla="*/ 528636 w 757632"/>
                  <a:gd name="connsiteY15" fmla="*/ 454344 h 697230"/>
                  <a:gd name="connsiteX16" fmla="*/ 404812 w 757632"/>
                  <a:gd name="connsiteY16" fmla="*/ 544830 h 697230"/>
                  <a:gd name="connsiteX17" fmla="*/ 405288 w 757632"/>
                  <a:gd name="connsiteY17" fmla="*/ 554140 h 697230"/>
                  <a:gd name="connsiteX18" fmla="*/ 328612 w 757632"/>
                  <a:gd name="connsiteY18" fmla="*/ 673418 h 697230"/>
                  <a:gd name="connsiteX19" fmla="*/ 261936 w 757632"/>
                  <a:gd name="connsiteY19" fmla="*/ 654368 h 697230"/>
                  <a:gd name="connsiteX20" fmla="*/ 161924 w 757632"/>
                  <a:gd name="connsiteY20" fmla="*/ 697230 h 697230"/>
                  <a:gd name="connsiteX21" fmla="*/ 90488 w 757632"/>
                  <a:gd name="connsiteY21" fmla="*/ 616268 h 697230"/>
                  <a:gd name="connsiteX22" fmla="*/ 19048 w 757632"/>
                  <a:gd name="connsiteY22" fmla="*/ 611504 h 697230"/>
                  <a:gd name="connsiteX23" fmla="*/ 0 w 757632"/>
                  <a:gd name="connsiteY23" fmla="*/ 516256 h 697230"/>
                  <a:gd name="connsiteX24" fmla="*/ 19048 w 757632"/>
                  <a:gd name="connsiteY24" fmla="*/ 449580 h 697230"/>
                  <a:gd name="connsiteX25" fmla="*/ 9524 w 757632"/>
                  <a:gd name="connsiteY25" fmla="*/ 397192 h 697230"/>
                  <a:gd name="connsiteX26" fmla="*/ 57148 w 757632"/>
                  <a:gd name="connsiteY26" fmla="*/ 363856 h 697230"/>
                  <a:gd name="connsiteX27" fmla="*/ 90488 w 757632"/>
                  <a:gd name="connsiteY27" fmla="*/ 292418 h 697230"/>
                  <a:gd name="connsiteX28" fmla="*/ 69124 w 757632"/>
                  <a:gd name="connsiteY28" fmla="*/ 212898 h 697230"/>
                  <a:gd name="connsiteX29" fmla="*/ 71436 w 757632"/>
                  <a:gd name="connsiteY29" fmla="*/ 213360 h 697230"/>
                  <a:gd name="connsiteX30" fmla="*/ 117156 w 757632"/>
                  <a:gd name="connsiteY30" fmla="*/ 175260 h 697230"/>
                  <a:gd name="connsiteX31" fmla="*/ 132396 w 757632"/>
                  <a:gd name="connsiteY31" fmla="*/ 22860 h 697230"/>
                  <a:gd name="connsiteX32" fmla="*/ 261936 w 757632"/>
                  <a:gd name="connsiteY32" fmla="*/ 0 h 697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57632" h="697230">
                    <a:moveTo>
                      <a:pt x="261936" y="0"/>
                    </a:moveTo>
                    <a:lnTo>
                      <a:pt x="330516" y="68580"/>
                    </a:lnTo>
                    <a:lnTo>
                      <a:pt x="391476" y="15240"/>
                    </a:lnTo>
                    <a:lnTo>
                      <a:pt x="536256" y="7620"/>
                    </a:lnTo>
                    <a:lnTo>
                      <a:pt x="620076" y="68580"/>
                    </a:lnTo>
                    <a:lnTo>
                      <a:pt x="641672" y="25386"/>
                    </a:lnTo>
                    <a:lnTo>
                      <a:pt x="704848" y="92392"/>
                    </a:lnTo>
                    <a:lnTo>
                      <a:pt x="757632" y="81344"/>
                    </a:lnTo>
                    <a:lnTo>
                      <a:pt x="704848" y="106680"/>
                    </a:lnTo>
                    <a:lnTo>
                      <a:pt x="671512" y="206692"/>
                    </a:lnTo>
                    <a:lnTo>
                      <a:pt x="742948" y="268604"/>
                    </a:lnTo>
                    <a:lnTo>
                      <a:pt x="742948" y="316230"/>
                    </a:lnTo>
                    <a:lnTo>
                      <a:pt x="666748" y="373380"/>
                    </a:lnTo>
                    <a:lnTo>
                      <a:pt x="704848" y="506730"/>
                    </a:lnTo>
                    <a:lnTo>
                      <a:pt x="609600" y="511492"/>
                    </a:lnTo>
                    <a:lnTo>
                      <a:pt x="528636" y="454344"/>
                    </a:lnTo>
                    <a:lnTo>
                      <a:pt x="404812" y="544830"/>
                    </a:lnTo>
                    <a:lnTo>
                      <a:pt x="405288" y="554140"/>
                    </a:lnTo>
                    <a:lnTo>
                      <a:pt x="328612" y="673418"/>
                    </a:lnTo>
                    <a:lnTo>
                      <a:pt x="261936" y="654368"/>
                    </a:lnTo>
                    <a:lnTo>
                      <a:pt x="161924" y="697230"/>
                    </a:lnTo>
                    <a:lnTo>
                      <a:pt x="90488" y="616268"/>
                    </a:lnTo>
                    <a:lnTo>
                      <a:pt x="19048" y="611504"/>
                    </a:lnTo>
                    <a:lnTo>
                      <a:pt x="0" y="516256"/>
                    </a:lnTo>
                    <a:lnTo>
                      <a:pt x="19048" y="449580"/>
                    </a:lnTo>
                    <a:lnTo>
                      <a:pt x="9524" y="397192"/>
                    </a:lnTo>
                    <a:lnTo>
                      <a:pt x="57148" y="363856"/>
                    </a:lnTo>
                    <a:lnTo>
                      <a:pt x="90488" y="292418"/>
                    </a:lnTo>
                    <a:lnTo>
                      <a:pt x="69124" y="212898"/>
                    </a:lnTo>
                    <a:lnTo>
                      <a:pt x="71436" y="213360"/>
                    </a:lnTo>
                    <a:lnTo>
                      <a:pt x="117156" y="175260"/>
                    </a:lnTo>
                    <a:lnTo>
                      <a:pt x="132396" y="22860"/>
                    </a:lnTo>
                    <a:lnTo>
                      <a:pt x="2619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D974B6FD-20C2-4398-AC36-8FC55DDFD2E2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4418F35A-68B7-44DF-A47F-EE884E653356}"/>
                  </a:ext>
                </a:extLst>
              </p:cNvPr>
              <p:cNvSpPr/>
              <p:nvPr/>
            </p:nvSpPr>
            <p:spPr>
              <a:xfrm>
                <a:off x="39883080" y="22707600"/>
                <a:ext cx="771700" cy="1111250"/>
              </a:xfrm>
              <a:custGeom>
                <a:avLst/>
                <a:gdLst>
                  <a:gd name="connsiteX0" fmla="*/ 0 w 771700"/>
                  <a:gd name="connsiteY0" fmla="*/ 0 h 1111250"/>
                  <a:gd name="connsiteX1" fmla="*/ 117160 w 771700"/>
                  <a:gd name="connsiteY1" fmla="*/ 0 h 1111250"/>
                  <a:gd name="connsiteX2" fmla="*/ 136208 w 771700"/>
                  <a:gd name="connsiteY2" fmla="*/ 80964 h 1111250"/>
                  <a:gd name="connsiteX3" fmla="*/ 231456 w 771700"/>
                  <a:gd name="connsiteY3" fmla="*/ 147638 h 1111250"/>
                  <a:gd name="connsiteX4" fmla="*/ 374332 w 771700"/>
                  <a:gd name="connsiteY4" fmla="*/ 128588 h 1111250"/>
                  <a:gd name="connsiteX5" fmla="*/ 350520 w 771700"/>
                  <a:gd name="connsiteY5" fmla="*/ 219076 h 1111250"/>
                  <a:gd name="connsiteX6" fmla="*/ 412432 w 771700"/>
                  <a:gd name="connsiteY6" fmla="*/ 328612 h 1111250"/>
                  <a:gd name="connsiteX7" fmla="*/ 483872 w 771700"/>
                  <a:gd name="connsiteY7" fmla="*/ 328612 h 1111250"/>
                  <a:gd name="connsiteX8" fmla="*/ 501884 w 771700"/>
                  <a:gd name="connsiteY8" fmla="*/ 314604 h 1111250"/>
                  <a:gd name="connsiteX9" fmla="*/ 515620 w 771700"/>
                  <a:gd name="connsiteY9" fmla="*/ 381000 h 1111250"/>
                  <a:gd name="connsiteX10" fmla="*/ 528320 w 771700"/>
                  <a:gd name="connsiteY10" fmla="*/ 488950 h 1111250"/>
                  <a:gd name="connsiteX11" fmla="*/ 585472 w 771700"/>
                  <a:gd name="connsiteY11" fmla="*/ 514350 h 1111250"/>
                  <a:gd name="connsiteX12" fmla="*/ 585472 w 771700"/>
                  <a:gd name="connsiteY12" fmla="*/ 596900 h 1111250"/>
                  <a:gd name="connsiteX13" fmla="*/ 693420 w 771700"/>
                  <a:gd name="connsiteY13" fmla="*/ 673100 h 1111250"/>
                  <a:gd name="connsiteX14" fmla="*/ 699768 w 771700"/>
                  <a:gd name="connsiteY14" fmla="*/ 800100 h 1111250"/>
                  <a:gd name="connsiteX15" fmla="*/ 712472 w 771700"/>
                  <a:gd name="connsiteY15" fmla="*/ 857250 h 1111250"/>
                  <a:gd name="connsiteX16" fmla="*/ 771700 w 771700"/>
                  <a:gd name="connsiteY16" fmla="*/ 910244 h 1111250"/>
                  <a:gd name="connsiteX17" fmla="*/ 744220 w 771700"/>
                  <a:gd name="connsiteY17" fmla="*/ 965200 h 1111250"/>
                  <a:gd name="connsiteX18" fmla="*/ 610872 w 771700"/>
                  <a:gd name="connsiteY18" fmla="*/ 1028700 h 1111250"/>
                  <a:gd name="connsiteX19" fmla="*/ 598168 w 771700"/>
                  <a:gd name="connsiteY19" fmla="*/ 1073150 h 1111250"/>
                  <a:gd name="connsiteX20" fmla="*/ 534672 w 771700"/>
                  <a:gd name="connsiteY20" fmla="*/ 1098550 h 1111250"/>
                  <a:gd name="connsiteX21" fmla="*/ 509272 w 771700"/>
                  <a:gd name="connsiteY21" fmla="*/ 1111250 h 1111250"/>
                  <a:gd name="connsiteX22" fmla="*/ 477520 w 771700"/>
                  <a:gd name="connsiteY22" fmla="*/ 1085850 h 1111250"/>
                  <a:gd name="connsiteX23" fmla="*/ 375920 w 771700"/>
                  <a:gd name="connsiteY23" fmla="*/ 1054100 h 1111250"/>
                  <a:gd name="connsiteX24" fmla="*/ 172720 w 771700"/>
                  <a:gd name="connsiteY24" fmla="*/ 1016000 h 1111250"/>
                  <a:gd name="connsiteX25" fmla="*/ 77472 w 771700"/>
                  <a:gd name="connsiteY25" fmla="*/ 1041400 h 1111250"/>
                  <a:gd name="connsiteX26" fmla="*/ 49016 w 771700"/>
                  <a:gd name="connsiteY26" fmla="*/ 1017688 h 1111250"/>
                  <a:gd name="connsiteX27" fmla="*/ 45720 w 771700"/>
                  <a:gd name="connsiteY27" fmla="*/ 998220 h 1111250"/>
                  <a:gd name="connsiteX28" fmla="*/ 99060 w 771700"/>
                  <a:gd name="connsiteY28" fmla="*/ 922020 h 1111250"/>
                  <a:gd name="connsiteX29" fmla="*/ 106680 w 771700"/>
                  <a:gd name="connsiteY29" fmla="*/ 822960 h 1111250"/>
                  <a:gd name="connsiteX30" fmla="*/ 99060 w 771700"/>
                  <a:gd name="connsiteY30" fmla="*/ 723900 h 1111250"/>
                  <a:gd name="connsiteX31" fmla="*/ 114300 w 771700"/>
                  <a:gd name="connsiteY31" fmla="*/ 655320 h 1111250"/>
                  <a:gd name="connsiteX32" fmla="*/ 114300 w 771700"/>
                  <a:gd name="connsiteY32" fmla="*/ 586740 h 1111250"/>
                  <a:gd name="connsiteX33" fmla="*/ 60960 w 771700"/>
                  <a:gd name="connsiteY33" fmla="*/ 388620 h 1111250"/>
                  <a:gd name="connsiteX34" fmla="*/ 83820 w 771700"/>
                  <a:gd name="connsiteY34" fmla="*/ 114300 h 1111250"/>
                  <a:gd name="connsiteX35" fmla="*/ 0 w 771700"/>
                  <a:gd name="connsiteY35" fmla="*/ 0 h 1111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771700" h="1111250">
                    <a:moveTo>
                      <a:pt x="0" y="0"/>
                    </a:moveTo>
                    <a:lnTo>
                      <a:pt x="117160" y="0"/>
                    </a:lnTo>
                    <a:lnTo>
                      <a:pt x="136208" y="80964"/>
                    </a:lnTo>
                    <a:lnTo>
                      <a:pt x="231456" y="147638"/>
                    </a:lnTo>
                    <a:lnTo>
                      <a:pt x="374332" y="128588"/>
                    </a:lnTo>
                    <a:lnTo>
                      <a:pt x="350520" y="219076"/>
                    </a:lnTo>
                    <a:lnTo>
                      <a:pt x="412432" y="328612"/>
                    </a:lnTo>
                    <a:lnTo>
                      <a:pt x="483872" y="328612"/>
                    </a:lnTo>
                    <a:lnTo>
                      <a:pt x="501884" y="314604"/>
                    </a:lnTo>
                    <a:lnTo>
                      <a:pt x="515620" y="381000"/>
                    </a:lnTo>
                    <a:lnTo>
                      <a:pt x="528320" y="488950"/>
                    </a:lnTo>
                    <a:lnTo>
                      <a:pt x="585472" y="514350"/>
                    </a:lnTo>
                    <a:lnTo>
                      <a:pt x="585472" y="596900"/>
                    </a:lnTo>
                    <a:lnTo>
                      <a:pt x="693420" y="673100"/>
                    </a:lnTo>
                    <a:lnTo>
                      <a:pt x="699768" y="800100"/>
                    </a:lnTo>
                    <a:lnTo>
                      <a:pt x="712472" y="857250"/>
                    </a:lnTo>
                    <a:lnTo>
                      <a:pt x="771700" y="910244"/>
                    </a:lnTo>
                    <a:lnTo>
                      <a:pt x="744220" y="965200"/>
                    </a:lnTo>
                    <a:lnTo>
                      <a:pt x="610872" y="1028700"/>
                    </a:lnTo>
                    <a:lnTo>
                      <a:pt x="598168" y="1073150"/>
                    </a:lnTo>
                    <a:lnTo>
                      <a:pt x="534672" y="1098550"/>
                    </a:lnTo>
                    <a:lnTo>
                      <a:pt x="509272" y="1111250"/>
                    </a:lnTo>
                    <a:lnTo>
                      <a:pt x="477520" y="1085850"/>
                    </a:lnTo>
                    <a:lnTo>
                      <a:pt x="375920" y="1054100"/>
                    </a:lnTo>
                    <a:lnTo>
                      <a:pt x="172720" y="1016000"/>
                    </a:lnTo>
                    <a:lnTo>
                      <a:pt x="77472" y="1041400"/>
                    </a:lnTo>
                    <a:lnTo>
                      <a:pt x="49016" y="1017688"/>
                    </a:lnTo>
                    <a:lnTo>
                      <a:pt x="45720" y="998220"/>
                    </a:lnTo>
                    <a:lnTo>
                      <a:pt x="99060" y="922020"/>
                    </a:lnTo>
                    <a:lnTo>
                      <a:pt x="106680" y="822960"/>
                    </a:lnTo>
                    <a:lnTo>
                      <a:pt x="99060" y="723900"/>
                    </a:lnTo>
                    <a:lnTo>
                      <a:pt x="114300" y="655320"/>
                    </a:lnTo>
                    <a:lnTo>
                      <a:pt x="114300" y="586740"/>
                    </a:lnTo>
                    <a:lnTo>
                      <a:pt x="60960" y="388620"/>
                    </a:lnTo>
                    <a:lnTo>
                      <a:pt x="83820" y="1143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01E2EECF-D14A-4B56-B1D1-D341421EB3E2}"/>
                  </a:ext>
                </a:extLst>
              </p:cNvPr>
              <p:cNvSpPr/>
              <p:nvPr/>
            </p:nvSpPr>
            <p:spPr>
              <a:xfrm>
                <a:off x="40757476" y="21950364"/>
                <a:ext cx="733424" cy="752474"/>
              </a:xfrm>
              <a:custGeom>
                <a:avLst/>
                <a:gdLst>
                  <a:gd name="connsiteX0" fmla="*/ 123824 w 733424"/>
                  <a:gd name="connsiteY0" fmla="*/ 0 h 752474"/>
                  <a:gd name="connsiteX1" fmla="*/ 204788 w 733424"/>
                  <a:gd name="connsiteY1" fmla="*/ 57148 h 752474"/>
                  <a:gd name="connsiteX2" fmla="*/ 295488 w 733424"/>
                  <a:gd name="connsiteY2" fmla="*/ 52614 h 752474"/>
                  <a:gd name="connsiteX3" fmla="*/ 357188 w 733424"/>
                  <a:gd name="connsiteY3" fmla="*/ 119060 h 752474"/>
                  <a:gd name="connsiteX4" fmla="*/ 447676 w 733424"/>
                  <a:gd name="connsiteY4" fmla="*/ 100012 h 752474"/>
                  <a:gd name="connsiteX5" fmla="*/ 450404 w 733424"/>
                  <a:gd name="connsiteY5" fmla="*/ 100316 h 752474"/>
                  <a:gd name="connsiteX6" fmla="*/ 514348 w 733424"/>
                  <a:gd name="connsiteY6" fmla="*/ 219074 h 752474"/>
                  <a:gd name="connsiteX7" fmla="*/ 633412 w 733424"/>
                  <a:gd name="connsiteY7" fmla="*/ 152400 h 752474"/>
                  <a:gd name="connsiteX8" fmla="*/ 637468 w 733424"/>
                  <a:gd name="connsiteY8" fmla="*/ 151164 h 752474"/>
                  <a:gd name="connsiteX9" fmla="*/ 733424 w 733424"/>
                  <a:gd name="connsiteY9" fmla="*/ 319086 h 752474"/>
                  <a:gd name="connsiteX10" fmla="*/ 723900 w 733424"/>
                  <a:gd name="connsiteY10" fmla="*/ 433386 h 752474"/>
                  <a:gd name="connsiteX11" fmla="*/ 723760 w 733424"/>
                  <a:gd name="connsiteY11" fmla="*/ 433848 h 752474"/>
                  <a:gd name="connsiteX12" fmla="*/ 719136 w 733424"/>
                  <a:gd name="connsiteY12" fmla="*/ 433386 h 752474"/>
                  <a:gd name="connsiteX13" fmla="*/ 619124 w 733424"/>
                  <a:gd name="connsiteY13" fmla="*/ 504824 h 752474"/>
                  <a:gd name="connsiteX14" fmla="*/ 609600 w 733424"/>
                  <a:gd name="connsiteY14" fmla="*/ 557212 h 752474"/>
                  <a:gd name="connsiteX15" fmla="*/ 634268 w 733424"/>
                  <a:gd name="connsiteY15" fmla="*/ 561066 h 752474"/>
                  <a:gd name="connsiteX16" fmla="*/ 633412 w 733424"/>
                  <a:gd name="connsiteY16" fmla="*/ 561974 h 752474"/>
                  <a:gd name="connsiteX17" fmla="*/ 509588 w 733424"/>
                  <a:gd name="connsiteY17" fmla="*/ 595312 h 752474"/>
                  <a:gd name="connsiteX18" fmla="*/ 452436 w 733424"/>
                  <a:gd name="connsiteY18" fmla="*/ 647700 h 752474"/>
                  <a:gd name="connsiteX19" fmla="*/ 404812 w 733424"/>
                  <a:gd name="connsiteY19" fmla="*/ 638174 h 752474"/>
                  <a:gd name="connsiteX20" fmla="*/ 323848 w 733424"/>
                  <a:gd name="connsiteY20" fmla="*/ 752474 h 752474"/>
                  <a:gd name="connsiteX21" fmla="*/ 271460 w 733424"/>
                  <a:gd name="connsiteY21" fmla="*/ 704848 h 752474"/>
                  <a:gd name="connsiteX22" fmla="*/ 252412 w 733424"/>
                  <a:gd name="connsiteY22" fmla="*/ 600074 h 752474"/>
                  <a:gd name="connsiteX23" fmla="*/ 285748 w 733424"/>
                  <a:gd name="connsiteY23" fmla="*/ 542924 h 752474"/>
                  <a:gd name="connsiteX24" fmla="*/ 290512 w 733424"/>
                  <a:gd name="connsiteY24" fmla="*/ 490536 h 752474"/>
                  <a:gd name="connsiteX25" fmla="*/ 252412 w 733424"/>
                  <a:gd name="connsiteY25" fmla="*/ 457200 h 752474"/>
                  <a:gd name="connsiteX26" fmla="*/ 200024 w 733424"/>
                  <a:gd name="connsiteY26" fmla="*/ 352424 h 752474"/>
                  <a:gd name="connsiteX27" fmla="*/ 163716 w 733424"/>
                  <a:gd name="connsiteY27" fmla="*/ 345768 h 752474"/>
                  <a:gd name="connsiteX28" fmla="*/ 195260 w 733424"/>
                  <a:gd name="connsiteY28" fmla="*/ 342900 h 752474"/>
                  <a:gd name="connsiteX29" fmla="*/ 209548 w 733424"/>
                  <a:gd name="connsiteY29" fmla="*/ 295274 h 752474"/>
                  <a:gd name="connsiteX30" fmla="*/ 133348 w 733424"/>
                  <a:gd name="connsiteY30" fmla="*/ 228600 h 752474"/>
                  <a:gd name="connsiteX31" fmla="*/ 152400 w 733424"/>
                  <a:gd name="connsiteY31" fmla="*/ 214312 h 752474"/>
                  <a:gd name="connsiteX32" fmla="*/ 109536 w 733424"/>
                  <a:gd name="connsiteY32" fmla="*/ 152400 h 752474"/>
                  <a:gd name="connsiteX33" fmla="*/ 76200 w 733424"/>
                  <a:gd name="connsiteY33" fmla="*/ 152400 h 752474"/>
                  <a:gd name="connsiteX34" fmla="*/ 9524 w 733424"/>
                  <a:gd name="connsiteY34" fmla="*/ 85724 h 752474"/>
                  <a:gd name="connsiteX35" fmla="*/ 476 w 733424"/>
                  <a:gd name="connsiteY35" fmla="*/ 99796 h 752474"/>
                  <a:gd name="connsiteX36" fmla="*/ 0 w 733424"/>
                  <a:gd name="connsiteY36" fmla="*/ 90486 h 752474"/>
                  <a:gd name="connsiteX37" fmla="*/ 123824 w 733424"/>
                  <a:gd name="connsiteY37" fmla="*/ 0 h 75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33424" h="752474">
                    <a:moveTo>
                      <a:pt x="123824" y="0"/>
                    </a:moveTo>
                    <a:lnTo>
                      <a:pt x="204788" y="57148"/>
                    </a:lnTo>
                    <a:lnTo>
                      <a:pt x="295488" y="52614"/>
                    </a:lnTo>
                    <a:lnTo>
                      <a:pt x="357188" y="119060"/>
                    </a:lnTo>
                    <a:lnTo>
                      <a:pt x="447676" y="100012"/>
                    </a:lnTo>
                    <a:lnTo>
                      <a:pt x="450404" y="100316"/>
                    </a:lnTo>
                    <a:lnTo>
                      <a:pt x="514348" y="219074"/>
                    </a:lnTo>
                    <a:lnTo>
                      <a:pt x="633412" y="152400"/>
                    </a:lnTo>
                    <a:lnTo>
                      <a:pt x="637468" y="151164"/>
                    </a:lnTo>
                    <a:lnTo>
                      <a:pt x="733424" y="319086"/>
                    </a:lnTo>
                    <a:lnTo>
                      <a:pt x="723900" y="433386"/>
                    </a:lnTo>
                    <a:lnTo>
                      <a:pt x="723760" y="433848"/>
                    </a:lnTo>
                    <a:lnTo>
                      <a:pt x="719136" y="433386"/>
                    </a:lnTo>
                    <a:lnTo>
                      <a:pt x="619124" y="504824"/>
                    </a:lnTo>
                    <a:lnTo>
                      <a:pt x="609600" y="557212"/>
                    </a:lnTo>
                    <a:lnTo>
                      <a:pt x="634268" y="561066"/>
                    </a:lnTo>
                    <a:lnTo>
                      <a:pt x="633412" y="561974"/>
                    </a:lnTo>
                    <a:lnTo>
                      <a:pt x="509588" y="595312"/>
                    </a:lnTo>
                    <a:lnTo>
                      <a:pt x="452436" y="647700"/>
                    </a:lnTo>
                    <a:lnTo>
                      <a:pt x="404812" y="638174"/>
                    </a:lnTo>
                    <a:lnTo>
                      <a:pt x="323848" y="752474"/>
                    </a:lnTo>
                    <a:lnTo>
                      <a:pt x="271460" y="704848"/>
                    </a:lnTo>
                    <a:lnTo>
                      <a:pt x="252412" y="600074"/>
                    </a:lnTo>
                    <a:lnTo>
                      <a:pt x="285748" y="542924"/>
                    </a:lnTo>
                    <a:lnTo>
                      <a:pt x="290512" y="490536"/>
                    </a:lnTo>
                    <a:lnTo>
                      <a:pt x="252412" y="457200"/>
                    </a:lnTo>
                    <a:lnTo>
                      <a:pt x="200024" y="352424"/>
                    </a:lnTo>
                    <a:lnTo>
                      <a:pt x="163716" y="345768"/>
                    </a:lnTo>
                    <a:lnTo>
                      <a:pt x="195260" y="342900"/>
                    </a:lnTo>
                    <a:lnTo>
                      <a:pt x="209548" y="295274"/>
                    </a:lnTo>
                    <a:lnTo>
                      <a:pt x="133348" y="228600"/>
                    </a:lnTo>
                    <a:lnTo>
                      <a:pt x="152400" y="214312"/>
                    </a:lnTo>
                    <a:lnTo>
                      <a:pt x="109536" y="152400"/>
                    </a:lnTo>
                    <a:lnTo>
                      <a:pt x="76200" y="152400"/>
                    </a:lnTo>
                    <a:lnTo>
                      <a:pt x="9524" y="85724"/>
                    </a:lnTo>
                    <a:lnTo>
                      <a:pt x="476" y="99796"/>
                    </a:lnTo>
                    <a:lnTo>
                      <a:pt x="0" y="90486"/>
                    </a:lnTo>
                    <a:lnTo>
                      <a:pt x="1238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844EE3DA-9560-46AC-88EC-AA5DDA5A7EA4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フリーフォーム: 図形 661">
                <a:extLst>
                  <a:ext uri="{FF2B5EF4-FFF2-40B4-BE49-F238E27FC236}">
                    <a16:creationId xmlns:a16="http://schemas.microsoft.com/office/drawing/2014/main" id="{6FCB54AD-95E8-4712-AE6C-A1F193EB8E8F}"/>
                  </a:ext>
                </a:extLst>
              </p:cNvPr>
              <p:cNvSpPr/>
              <p:nvPr/>
            </p:nvSpPr>
            <p:spPr>
              <a:xfrm>
                <a:off x="41442620" y="21035964"/>
                <a:ext cx="467380" cy="475054"/>
              </a:xfrm>
              <a:custGeom>
                <a:avLst/>
                <a:gdLst>
                  <a:gd name="connsiteX0" fmla="*/ 224492 w 467380"/>
                  <a:gd name="connsiteY0" fmla="*/ 0 h 475054"/>
                  <a:gd name="connsiteX1" fmla="*/ 253068 w 467380"/>
                  <a:gd name="connsiteY1" fmla="*/ 4760 h 475054"/>
                  <a:gd name="connsiteX2" fmla="*/ 234020 w 467380"/>
                  <a:gd name="connsiteY2" fmla="*/ 104774 h 475054"/>
                  <a:gd name="connsiteX3" fmla="*/ 334028 w 467380"/>
                  <a:gd name="connsiteY3" fmla="*/ 147636 h 475054"/>
                  <a:gd name="connsiteX4" fmla="*/ 395944 w 467380"/>
                  <a:gd name="connsiteY4" fmla="*/ 195260 h 475054"/>
                  <a:gd name="connsiteX5" fmla="*/ 409796 w 467380"/>
                  <a:gd name="connsiteY5" fmla="*/ 195260 h 475054"/>
                  <a:gd name="connsiteX6" fmla="*/ 400704 w 467380"/>
                  <a:gd name="connsiteY6" fmla="*/ 295274 h 475054"/>
                  <a:gd name="connsiteX7" fmla="*/ 448332 w 467380"/>
                  <a:gd name="connsiteY7" fmla="*/ 342900 h 475054"/>
                  <a:gd name="connsiteX8" fmla="*/ 465968 w 467380"/>
                  <a:gd name="connsiteY8" fmla="*/ 342900 h 475054"/>
                  <a:gd name="connsiteX9" fmla="*/ 467380 w 467380"/>
                  <a:gd name="connsiteY9" fmla="*/ 352424 h 475054"/>
                  <a:gd name="connsiteX10" fmla="*/ 457856 w 467380"/>
                  <a:gd name="connsiteY10" fmla="*/ 404812 h 475054"/>
                  <a:gd name="connsiteX11" fmla="*/ 229256 w 467380"/>
                  <a:gd name="connsiteY11" fmla="*/ 409574 h 475054"/>
                  <a:gd name="connsiteX12" fmla="*/ 127764 w 467380"/>
                  <a:gd name="connsiteY12" fmla="*/ 475054 h 475054"/>
                  <a:gd name="connsiteX13" fmla="*/ 129244 w 467380"/>
                  <a:gd name="connsiteY13" fmla="*/ 414336 h 475054"/>
                  <a:gd name="connsiteX14" fmla="*/ 95904 w 467380"/>
                  <a:gd name="connsiteY14" fmla="*/ 357186 h 475054"/>
                  <a:gd name="connsiteX15" fmla="*/ 95904 w 467380"/>
                  <a:gd name="connsiteY15" fmla="*/ 300036 h 475054"/>
                  <a:gd name="connsiteX16" fmla="*/ 0 w 467380"/>
                  <a:gd name="connsiteY16" fmla="*/ 250000 h 475054"/>
                  <a:gd name="connsiteX17" fmla="*/ 5524 w 467380"/>
                  <a:gd name="connsiteY17" fmla="*/ 173778 h 475054"/>
                  <a:gd name="connsiteX18" fmla="*/ 48280 w 467380"/>
                  <a:gd name="connsiteY18" fmla="*/ 152400 h 475054"/>
                  <a:gd name="connsiteX19" fmla="*/ 134004 w 467380"/>
                  <a:gd name="connsiteY19" fmla="*/ 161924 h 475054"/>
                  <a:gd name="connsiteX20" fmla="*/ 148292 w 467380"/>
                  <a:gd name="connsiteY20" fmla="*/ 100012 h 475054"/>
                  <a:gd name="connsiteX21" fmla="*/ 224492 w 467380"/>
                  <a:gd name="connsiteY21" fmla="*/ 0 h 475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7380" h="475054">
                    <a:moveTo>
                      <a:pt x="224492" y="0"/>
                    </a:moveTo>
                    <a:lnTo>
                      <a:pt x="253068" y="4760"/>
                    </a:lnTo>
                    <a:lnTo>
                      <a:pt x="234020" y="104774"/>
                    </a:lnTo>
                    <a:lnTo>
                      <a:pt x="334028" y="147636"/>
                    </a:lnTo>
                    <a:lnTo>
                      <a:pt x="395944" y="195260"/>
                    </a:lnTo>
                    <a:lnTo>
                      <a:pt x="409796" y="195260"/>
                    </a:lnTo>
                    <a:lnTo>
                      <a:pt x="400704" y="295274"/>
                    </a:lnTo>
                    <a:lnTo>
                      <a:pt x="448332" y="342900"/>
                    </a:lnTo>
                    <a:lnTo>
                      <a:pt x="465968" y="342900"/>
                    </a:lnTo>
                    <a:lnTo>
                      <a:pt x="467380" y="352424"/>
                    </a:lnTo>
                    <a:lnTo>
                      <a:pt x="457856" y="404812"/>
                    </a:lnTo>
                    <a:lnTo>
                      <a:pt x="229256" y="409574"/>
                    </a:lnTo>
                    <a:lnTo>
                      <a:pt x="127764" y="475054"/>
                    </a:lnTo>
                    <a:lnTo>
                      <a:pt x="129244" y="414336"/>
                    </a:lnTo>
                    <a:lnTo>
                      <a:pt x="95904" y="357186"/>
                    </a:lnTo>
                    <a:lnTo>
                      <a:pt x="95904" y="300036"/>
                    </a:lnTo>
                    <a:lnTo>
                      <a:pt x="0" y="250000"/>
                    </a:lnTo>
                    <a:lnTo>
                      <a:pt x="5524" y="173778"/>
                    </a:lnTo>
                    <a:lnTo>
                      <a:pt x="48280" y="152400"/>
                    </a:lnTo>
                    <a:lnTo>
                      <a:pt x="134004" y="161924"/>
                    </a:lnTo>
                    <a:lnTo>
                      <a:pt x="148292" y="100012"/>
                    </a:lnTo>
                    <a:lnTo>
                      <a:pt x="2244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503C201F-66A3-49C0-9225-047D151839D1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28C37A88-C941-4A36-9057-7C5DC69E0C3B}"/>
                  </a:ext>
                </a:extLst>
              </p:cNvPr>
              <p:cNvSpPr/>
              <p:nvPr/>
            </p:nvSpPr>
            <p:spPr>
              <a:xfrm>
                <a:off x="41394944" y="21442074"/>
                <a:ext cx="657932" cy="955964"/>
              </a:xfrm>
              <a:custGeom>
                <a:avLst/>
                <a:gdLst>
                  <a:gd name="connsiteX0" fmla="*/ 443252 w 657932"/>
                  <a:gd name="connsiteY0" fmla="*/ 0 h 955964"/>
                  <a:gd name="connsiteX1" fmla="*/ 391232 w 657932"/>
                  <a:gd name="connsiteY1" fmla="*/ 132050 h 955964"/>
                  <a:gd name="connsiteX2" fmla="*/ 453144 w 657932"/>
                  <a:gd name="connsiteY2" fmla="*/ 265402 h 955964"/>
                  <a:gd name="connsiteX3" fmla="*/ 619832 w 657932"/>
                  <a:gd name="connsiteY3" fmla="*/ 274926 h 955964"/>
                  <a:gd name="connsiteX4" fmla="*/ 624592 w 657932"/>
                  <a:gd name="connsiteY4" fmla="*/ 451138 h 955964"/>
                  <a:gd name="connsiteX5" fmla="*/ 657932 w 657932"/>
                  <a:gd name="connsiteY5" fmla="*/ 494002 h 955964"/>
                  <a:gd name="connsiteX6" fmla="*/ 510296 w 657932"/>
                  <a:gd name="connsiteY6" fmla="*/ 608302 h 955964"/>
                  <a:gd name="connsiteX7" fmla="*/ 492560 w 657932"/>
                  <a:gd name="connsiteY7" fmla="*/ 669106 h 955964"/>
                  <a:gd name="connsiteX8" fmla="*/ 434096 w 657932"/>
                  <a:gd name="connsiteY8" fmla="*/ 665450 h 955964"/>
                  <a:gd name="connsiteX9" fmla="*/ 362656 w 657932"/>
                  <a:gd name="connsiteY9" fmla="*/ 717838 h 955964"/>
                  <a:gd name="connsiteX10" fmla="*/ 381704 w 657932"/>
                  <a:gd name="connsiteY10" fmla="*/ 813090 h 955964"/>
                  <a:gd name="connsiteX11" fmla="*/ 243592 w 657932"/>
                  <a:gd name="connsiteY11" fmla="*/ 851190 h 955964"/>
                  <a:gd name="connsiteX12" fmla="*/ 248356 w 657932"/>
                  <a:gd name="connsiteY12" fmla="*/ 922626 h 955964"/>
                  <a:gd name="connsiteX13" fmla="*/ 224544 w 657932"/>
                  <a:gd name="connsiteY13" fmla="*/ 955964 h 955964"/>
                  <a:gd name="connsiteX14" fmla="*/ 86292 w 657932"/>
                  <a:gd name="connsiteY14" fmla="*/ 942138 h 955964"/>
                  <a:gd name="connsiteX15" fmla="*/ 86432 w 657932"/>
                  <a:gd name="connsiteY15" fmla="*/ 941676 h 955964"/>
                  <a:gd name="connsiteX16" fmla="*/ 95956 w 657932"/>
                  <a:gd name="connsiteY16" fmla="*/ 827376 h 955964"/>
                  <a:gd name="connsiteX17" fmla="*/ 0 w 657932"/>
                  <a:gd name="connsiteY17" fmla="*/ 659454 h 955964"/>
                  <a:gd name="connsiteX18" fmla="*/ 105480 w 657932"/>
                  <a:gd name="connsiteY18" fmla="*/ 627350 h 955964"/>
                  <a:gd name="connsiteX19" fmla="*/ 138820 w 657932"/>
                  <a:gd name="connsiteY19" fmla="*/ 474950 h 955964"/>
                  <a:gd name="connsiteX20" fmla="*/ 95956 w 657932"/>
                  <a:gd name="connsiteY20" fmla="*/ 360650 h 955964"/>
                  <a:gd name="connsiteX21" fmla="*/ 105480 w 657932"/>
                  <a:gd name="connsiteY21" fmla="*/ 270164 h 955964"/>
                  <a:gd name="connsiteX22" fmla="*/ 172156 w 657932"/>
                  <a:gd name="connsiteY22" fmla="*/ 203490 h 955964"/>
                  <a:gd name="connsiteX23" fmla="*/ 175440 w 657932"/>
                  <a:gd name="connsiteY23" fmla="*/ 68944 h 955964"/>
                  <a:gd name="connsiteX24" fmla="*/ 276932 w 657932"/>
                  <a:gd name="connsiteY24" fmla="*/ 3464 h 955964"/>
                  <a:gd name="connsiteX25" fmla="*/ 443252 w 657932"/>
                  <a:gd name="connsiteY25" fmla="*/ 0 h 955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657932" h="955964">
                    <a:moveTo>
                      <a:pt x="443252" y="0"/>
                    </a:moveTo>
                    <a:lnTo>
                      <a:pt x="391232" y="132050"/>
                    </a:lnTo>
                    <a:lnTo>
                      <a:pt x="453144" y="265402"/>
                    </a:lnTo>
                    <a:lnTo>
                      <a:pt x="619832" y="274926"/>
                    </a:lnTo>
                    <a:lnTo>
                      <a:pt x="624592" y="451138"/>
                    </a:lnTo>
                    <a:lnTo>
                      <a:pt x="657932" y="494002"/>
                    </a:lnTo>
                    <a:lnTo>
                      <a:pt x="510296" y="608302"/>
                    </a:lnTo>
                    <a:lnTo>
                      <a:pt x="492560" y="669106"/>
                    </a:lnTo>
                    <a:lnTo>
                      <a:pt x="434096" y="665450"/>
                    </a:lnTo>
                    <a:lnTo>
                      <a:pt x="362656" y="717838"/>
                    </a:lnTo>
                    <a:lnTo>
                      <a:pt x="381704" y="813090"/>
                    </a:lnTo>
                    <a:lnTo>
                      <a:pt x="243592" y="851190"/>
                    </a:lnTo>
                    <a:lnTo>
                      <a:pt x="248356" y="922626"/>
                    </a:lnTo>
                    <a:lnTo>
                      <a:pt x="224544" y="955964"/>
                    </a:lnTo>
                    <a:lnTo>
                      <a:pt x="86292" y="942138"/>
                    </a:lnTo>
                    <a:lnTo>
                      <a:pt x="86432" y="941676"/>
                    </a:lnTo>
                    <a:lnTo>
                      <a:pt x="95956" y="827376"/>
                    </a:lnTo>
                    <a:lnTo>
                      <a:pt x="0" y="659454"/>
                    </a:lnTo>
                    <a:lnTo>
                      <a:pt x="105480" y="627350"/>
                    </a:lnTo>
                    <a:lnTo>
                      <a:pt x="138820" y="474950"/>
                    </a:lnTo>
                    <a:lnTo>
                      <a:pt x="95956" y="360650"/>
                    </a:lnTo>
                    <a:lnTo>
                      <a:pt x="105480" y="270164"/>
                    </a:lnTo>
                    <a:lnTo>
                      <a:pt x="172156" y="203490"/>
                    </a:lnTo>
                    <a:lnTo>
                      <a:pt x="175440" y="68944"/>
                    </a:lnTo>
                    <a:lnTo>
                      <a:pt x="276932" y="3464"/>
                    </a:lnTo>
                    <a:lnTo>
                      <a:pt x="4432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5C142BCF-DBDA-47E5-9851-E55C168C5072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2211D1BA-9CF6-46D4-AAA6-685BCE18808B}"/>
                  </a:ext>
                </a:extLst>
              </p:cNvPr>
              <p:cNvSpPr/>
              <p:nvPr/>
            </p:nvSpPr>
            <p:spPr>
              <a:xfrm>
                <a:off x="41786176" y="21235018"/>
                <a:ext cx="853176" cy="1010620"/>
              </a:xfrm>
              <a:custGeom>
                <a:avLst/>
                <a:gdLst>
                  <a:gd name="connsiteX0" fmla="*/ 207824 w 853176"/>
                  <a:gd name="connsiteY0" fmla="*/ 0 h 1010620"/>
                  <a:gd name="connsiteX1" fmla="*/ 283292 w 853176"/>
                  <a:gd name="connsiteY1" fmla="*/ 42450 h 1010620"/>
                  <a:gd name="connsiteX2" fmla="*/ 285748 w 853176"/>
                  <a:gd name="connsiteY2" fmla="*/ 48594 h 1010620"/>
                  <a:gd name="connsiteX3" fmla="*/ 404812 w 853176"/>
                  <a:gd name="connsiteY3" fmla="*/ 115270 h 1010620"/>
                  <a:gd name="connsiteX4" fmla="*/ 538160 w 853176"/>
                  <a:gd name="connsiteY4" fmla="*/ 162894 h 1010620"/>
                  <a:gd name="connsiteX5" fmla="*/ 544804 w 853176"/>
                  <a:gd name="connsiteY5" fmla="*/ 165914 h 1010620"/>
                  <a:gd name="connsiteX6" fmla="*/ 542924 w 853176"/>
                  <a:gd name="connsiteY6" fmla="*/ 177182 h 1010620"/>
                  <a:gd name="connsiteX7" fmla="*/ 557212 w 853176"/>
                  <a:gd name="connsiteY7" fmla="*/ 286720 h 1010620"/>
                  <a:gd name="connsiteX8" fmla="*/ 714376 w 853176"/>
                  <a:gd name="connsiteY8" fmla="*/ 410546 h 1010620"/>
                  <a:gd name="connsiteX9" fmla="*/ 819148 w 853176"/>
                  <a:gd name="connsiteY9" fmla="*/ 420070 h 1010620"/>
                  <a:gd name="connsiteX10" fmla="*/ 853176 w 853176"/>
                  <a:gd name="connsiteY10" fmla="*/ 468276 h 1010620"/>
                  <a:gd name="connsiteX11" fmla="*/ 781048 w 853176"/>
                  <a:gd name="connsiteY11" fmla="*/ 562946 h 1010620"/>
                  <a:gd name="connsiteX12" fmla="*/ 657224 w 853176"/>
                  <a:gd name="connsiteY12" fmla="*/ 615332 h 1010620"/>
                  <a:gd name="connsiteX13" fmla="*/ 661988 w 853176"/>
                  <a:gd name="connsiteY13" fmla="*/ 824882 h 1010620"/>
                  <a:gd name="connsiteX14" fmla="*/ 604836 w 853176"/>
                  <a:gd name="connsiteY14" fmla="*/ 924894 h 1010620"/>
                  <a:gd name="connsiteX15" fmla="*/ 612692 w 853176"/>
                  <a:gd name="connsiteY15" fmla="*/ 932392 h 1010620"/>
                  <a:gd name="connsiteX16" fmla="*/ 604836 w 853176"/>
                  <a:gd name="connsiteY16" fmla="*/ 939182 h 1010620"/>
                  <a:gd name="connsiteX17" fmla="*/ 519112 w 853176"/>
                  <a:gd name="connsiteY17" fmla="*/ 991570 h 1010620"/>
                  <a:gd name="connsiteX18" fmla="*/ 513360 w 853176"/>
                  <a:gd name="connsiteY18" fmla="*/ 993458 h 1010620"/>
                  <a:gd name="connsiteX19" fmla="*/ 514348 w 853176"/>
                  <a:gd name="connsiteY19" fmla="*/ 991570 h 1010620"/>
                  <a:gd name="connsiteX20" fmla="*/ 419100 w 853176"/>
                  <a:gd name="connsiteY20" fmla="*/ 991570 h 1010620"/>
                  <a:gd name="connsiteX21" fmla="*/ 361948 w 853176"/>
                  <a:gd name="connsiteY21" fmla="*/ 962994 h 1010620"/>
                  <a:gd name="connsiteX22" fmla="*/ 271464 w 853176"/>
                  <a:gd name="connsiteY22" fmla="*/ 1010620 h 1010620"/>
                  <a:gd name="connsiteX23" fmla="*/ 223836 w 853176"/>
                  <a:gd name="connsiteY23" fmla="*/ 972520 h 1010620"/>
                  <a:gd name="connsiteX24" fmla="*/ 219072 w 853176"/>
                  <a:gd name="connsiteY24" fmla="*/ 915370 h 1010620"/>
                  <a:gd name="connsiteX25" fmla="*/ 147636 w 853176"/>
                  <a:gd name="connsiteY25" fmla="*/ 920132 h 1010620"/>
                  <a:gd name="connsiteX26" fmla="*/ 119064 w 853176"/>
                  <a:gd name="connsiteY26" fmla="*/ 877270 h 1010620"/>
                  <a:gd name="connsiteX27" fmla="*/ 101328 w 853176"/>
                  <a:gd name="connsiteY27" fmla="*/ 876162 h 1010620"/>
                  <a:gd name="connsiteX28" fmla="*/ 119064 w 853176"/>
                  <a:gd name="connsiteY28" fmla="*/ 815358 h 1010620"/>
                  <a:gd name="connsiteX29" fmla="*/ 266700 w 853176"/>
                  <a:gd name="connsiteY29" fmla="*/ 701058 h 1010620"/>
                  <a:gd name="connsiteX30" fmla="*/ 233360 w 853176"/>
                  <a:gd name="connsiteY30" fmla="*/ 658194 h 1010620"/>
                  <a:gd name="connsiteX31" fmla="*/ 228600 w 853176"/>
                  <a:gd name="connsiteY31" fmla="*/ 481982 h 1010620"/>
                  <a:gd name="connsiteX32" fmla="*/ 61912 w 853176"/>
                  <a:gd name="connsiteY32" fmla="*/ 472458 h 1010620"/>
                  <a:gd name="connsiteX33" fmla="*/ 0 w 853176"/>
                  <a:gd name="connsiteY33" fmla="*/ 339106 h 1010620"/>
                  <a:gd name="connsiteX34" fmla="*/ 52020 w 853176"/>
                  <a:gd name="connsiteY34" fmla="*/ 207056 h 1010620"/>
                  <a:gd name="connsiteX35" fmla="*/ 114300 w 853176"/>
                  <a:gd name="connsiteY35" fmla="*/ 205758 h 1010620"/>
                  <a:gd name="connsiteX36" fmla="*/ 123824 w 853176"/>
                  <a:gd name="connsiteY36" fmla="*/ 153370 h 1010620"/>
                  <a:gd name="connsiteX37" fmla="*/ 122412 w 853176"/>
                  <a:gd name="connsiteY37" fmla="*/ 143846 h 1010620"/>
                  <a:gd name="connsiteX38" fmla="*/ 185736 w 853176"/>
                  <a:gd name="connsiteY38" fmla="*/ 143846 h 1010620"/>
                  <a:gd name="connsiteX39" fmla="*/ 185736 w 853176"/>
                  <a:gd name="connsiteY39" fmla="*/ 48594 h 1010620"/>
                  <a:gd name="connsiteX40" fmla="*/ 207824 w 853176"/>
                  <a:gd name="connsiteY40" fmla="*/ 0 h 101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853176" h="1010620">
                    <a:moveTo>
                      <a:pt x="207824" y="0"/>
                    </a:moveTo>
                    <a:lnTo>
                      <a:pt x="283292" y="42450"/>
                    </a:lnTo>
                    <a:lnTo>
                      <a:pt x="285748" y="48594"/>
                    </a:lnTo>
                    <a:lnTo>
                      <a:pt x="404812" y="115270"/>
                    </a:lnTo>
                    <a:lnTo>
                      <a:pt x="538160" y="162894"/>
                    </a:lnTo>
                    <a:lnTo>
                      <a:pt x="544804" y="165914"/>
                    </a:lnTo>
                    <a:lnTo>
                      <a:pt x="542924" y="177182"/>
                    </a:lnTo>
                    <a:lnTo>
                      <a:pt x="557212" y="286720"/>
                    </a:lnTo>
                    <a:lnTo>
                      <a:pt x="714376" y="410546"/>
                    </a:lnTo>
                    <a:lnTo>
                      <a:pt x="819148" y="420070"/>
                    </a:lnTo>
                    <a:lnTo>
                      <a:pt x="853176" y="468276"/>
                    </a:lnTo>
                    <a:lnTo>
                      <a:pt x="781048" y="562946"/>
                    </a:lnTo>
                    <a:lnTo>
                      <a:pt x="657224" y="615332"/>
                    </a:lnTo>
                    <a:lnTo>
                      <a:pt x="661988" y="824882"/>
                    </a:lnTo>
                    <a:lnTo>
                      <a:pt x="604836" y="924894"/>
                    </a:lnTo>
                    <a:lnTo>
                      <a:pt x="612692" y="932392"/>
                    </a:lnTo>
                    <a:lnTo>
                      <a:pt x="604836" y="939182"/>
                    </a:lnTo>
                    <a:lnTo>
                      <a:pt x="519112" y="991570"/>
                    </a:lnTo>
                    <a:lnTo>
                      <a:pt x="513360" y="993458"/>
                    </a:lnTo>
                    <a:lnTo>
                      <a:pt x="514348" y="991570"/>
                    </a:lnTo>
                    <a:lnTo>
                      <a:pt x="419100" y="991570"/>
                    </a:lnTo>
                    <a:lnTo>
                      <a:pt x="361948" y="962994"/>
                    </a:lnTo>
                    <a:lnTo>
                      <a:pt x="271464" y="1010620"/>
                    </a:lnTo>
                    <a:lnTo>
                      <a:pt x="223836" y="972520"/>
                    </a:lnTo>
                    <a:lnTo>
                      <a:pt x="219072" y="915370"/>
                    </a:lnTo>
                    <a:lnTo>
                      <a:pt x="147636" y="920132"/>
                    </a:lnTo>
                    <a:lnTo>
                      <a:pt x="119064" y="877270"/>
                    </a:lnTo>
                    <a:lnTo>
                      <a:pt x="101328" y="876162"/>
                    </a:lnTo>
                    <a:lnTo>
                      <a:pt x="119064" y="815358"/>
                    </a:lnTo>
                    <a:lnTo>
                      <a:pt x="266700" y="701058"/>
                    </a:lnTo>
                    <a:lnTo>
                      <a:pt x="233360" y="658194"/>
                    </a:lnTo>
                    <a:lnTo>
                      <a:pt x="228600" y="481982"/>
                    </a:lnTo>
                    <a:lnTo>
                      <a:pt x="61912" y="472458"/>
                    </a:lnTo>
                    <a:lnTo>
                      <a:pt x="0" y="339106"/>
                    </a:lnTo>
                    <a:lnTo>
                      <a:pt x="52020" y="207056"/>
                    </a:lnTo>
                    <a:lnTo>
                      <a:pt x="114300" y="205758"/>
                    </a:lnTo>
                    <a:lnTo>
                      <a:pt x="123824" y="153370"/>
                    </a:lnTo>
                    <a:lnTo>
                      <a:pt x="122412" y="143846"/>
                    </a:lnTo>
                    <a:lnTo>
                      <a:pt x="185736" y="143846"/>
                    </a:lnTo>
                    <a:lnTo>
                      <a:pt x="185736" y="48594"/>
                    </a:lnTo>
                    <a:lnTo>
                      <a:pt x="2078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89FB4C30-B0A6-474E-BC84-4D1C66DB29EF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AB7BFD4C-B4EB-4E1A-9821-24D72A97B95E}"/>
                  </a:ext>
                </a:extLst>
              </p:cNvPr>
              <p:cNvSpPr/>
              <p:nvPr/>
            </p:nvSpPr>
            <p:spPr>
              <a:xfrm>
                <a:off x="43629264" y="23160038"/>
                <a:ext cx="451328" cy="555788"/>
              </a:xfrm>
              <a:custGeom>
                <a:avLst/>
                <a:gdLst>
                  <a:gd name="connsiteX0" fmla="*/ 61912 w 451328"/>
                  <a:gd name="connsiteY0" fmla="*/ 0 h 555788"/>
                  <a:gd name="connsiteX1" fmla="*/ 128584 w 451328"/>
                  <a:gd name="connsiteY1" fmla="*/ 23812 h 555788"/>
                  <a:gd name="connsiteX2" fmla="*/ 184412 w 451328"/>
                  <a:gd name="connsiteY2" fmla="*/ 11850 h 555788"/>
                  <a:gd name="connsiteX3" fmla="*/ 342900 w 451328"/>
                  <a:gd name="connsiteY3" fmla="*/ 119062 h 555788"/>
                  <a:gd name="connsiteX4" fmla="*/ 342900 w 451328"/>
                  <a:gd name="connsiteY4" fmla="*/ 261938 h 555788"/>
                  <a:gd name="connsiteX5" fmla="*/ 376236 w 451328"/>
                  <a:gd name="connsiteY5" fmla="*/ 347662 h 555788"/>
                  <a:gd name="connsiteX6" fmla="*/ 379424 w 451328"/>
                  <a:gd name="connsiteY6" fmla="*/ 348618 h 555788"/>
                  <a:gd name="connsiteX7" fmla="*/ 371472 w 451328"/>
                  <a:gd name="connsiteY7" fmla="*/ 409574 h 555788"/>
                  <a:gd name="connsiteX8" fmla="*/ 447672 w 451328"/>
                  <a:gd name="connsiteY8" fmla="*/ 509586 h 555788"/>
                  <a:gd name="connsiteX9" fmla="*/ 451328 w 451328"/>
                  <a:gd name="connsiteY9" fmla="*/ 538840 h 555788"/>
                  <a:gd name="connsiteX10" fmla="*/ 388936 w 451328"/>
                  <a:gd name="connsiteY10" fmla="*/ 544512 h 555788"/>
                  <a:gd name="connsiteX11" fmla="*/ 388936 w 451328"/>
                  <a:gd name="connsiteY11" fmla="*/ 555788 h 555788"/>
                  <a:gd name="connsiteX12" fmla="*/ 166688 w 451328"/>
                  <a:gd name="connsiteY12" fmla="*/ 471488 h 555788"/>
                  <a:gd name="connsiteX13" fmla="*/ 33336 w 451328"/>
                  <a:gd name="connsiteY13" fmla="*/ 404814 h 555788"/>
                  <a:gd name="connsiteX14" fmla="*/ 109536 w 451328"/>
                  <a:gd name="connsiteY14" fmla="*/ 323850 h 555788"/>
                  <a:gd name="connsiteX15" fmla="*/ 58788 w 451328"/>
                  <a:gd name="connsiteY15" fmla="*/ 268490 h 555788"/>
                  <a:gd name="connsiteX16" fmla="*/ 42860 w 451328"/>
                  <a:gd name="connsiteY16" fmla="*/ 204786 h 555788"/>
                  <a:gd name="connsiteX17" fmla="*/ 0 w 451328"/>
                  <a:gd name="connsiteY17" fmla="*/ 161926 h 555788"/>
                  <a:gd name="connsiteX18" fmla="*/ 0 w 451328"/>
                  <a:gd name="connsiteY18" fmla="*/ 28574 h 555788"/>
                  <a:gd name="connsiteX19" fmla="*/ 61912 w 451328"/>
                  <a:gd name="connsiteY19" fmla="*/ 0 h 55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51328" h="555788">
                    <a:moveTo>
                      <a:pt x="61912" y="0"/>
                    </a:moveTo>
                    <a:lnTo>
                      <a:pt x="128584" y="23812"/>
                    </a:lnTo>
                    <a:lnTo>
                      <a:pt x="184412" y="11850"/>
                    </a:lnTo>
                    <a:lnTo>
                      <a:pt x="342900" y="119062"/>
                    </a:lnTo>
                    <a:lnTo>
                      <a:pt x="342900" y="261938"/>
                    </a:lnTo>
                    <a:lnTo>
                      <a:pt x="376236" y="347662"/>
                    </a:lnTo>
                    <a:lnTo>
                      <a:pt x="379424" y="348618"/>
                    </a:lnTo>
                    <a:lnTo>
                      <a:pt x="371472" y="409574"/>
                    </a:lnTo>
                    <a:lnTo>
                      <a:pt x="447672" y="509586"/>
                    </a:lnTo>
                    <a:lnTo>
                      <a:pt x="451328" y="538840"/>
                    </a:lnTo>
                    <a:lnTo>
                      <a:pt x="388936" y="544512"/>
                    </a:lnTo>
                    <a:lnTo>
                      <a:pt x="388936" y="555788"/>
                    </a:lnTo>
                    <a:lnTo>
                      <a:pt x="166688" y="471488"/>
                    </a:lnTo>
                    <a:lnTo>
                      <a:pt x="33336" y="404814"/>
                    </a:lnTo>
                    <a:lnTo>
                      <a:pt x="109536" y="323850"/>
                    </a:lnTo>
                    <a:lnTo>
                      <a:pt x="58788" y="268490"/>
                    </a:lnTo>
                    <a:lnTo>
                      <a:pt x="42860" y="204786"/>
                    </a:lnTo>
                    <a:lnTo>
                      <a:pt x="0" y="161926"/>
                    </a:lnTo>
                    <a:lnTo>
                      <a:pt x="0" y="28574"/>
                    </a:lnTo>
                    <a:lnTo>
                      <a:pt x="619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D3AA695C-747D-4C26-B991-83796B3CBEAF}"/>
                  </a:ext>
                </a:extLst>
              </p:cNvPr>
              <p:cNvSpPr/>
              <p:nvPr/>
            </p:nvSpPr>
            <p:spPr>
              <a:xfrm>
                <a:off x="42124312" y="22167410"/>
                <a:ext cx="1104900" cy="549714"/>
              </a:xfrm>
              <a:custGeom>
                <a:avLst/>
                <a:gdLst>
                  <a:gd name="connsiteX0" fmla="*/ 274556 w 1104900"/>
                  <a:gd name="connsiteY0" fmla="*/ 0 h 549714"/>
                  <a:gd name="connsiteX1" fmla="*/ 371476 w 1104900"/>
                  <a:gd name="connsiteY1" fmla="*/ 92514 h 549714"/>
                  <a:gd name="connsiteX2" fmla="*/ 442912 w 1104900"/>
                  <a:gd name="connsiteY2" fmla="*/ 87754 h 549714"/>
                  <a:gd name="connsiteX3" fmla="*/ 456760 w 1104900"/>
                  <a:gd name="connsiteY3" fmla="*/ 84212 h 549714"/>
                  <a:gd name="connsiteX4" fmla="*/ 514352 w 1104900"/>
                  <a:gd name="connsiteY4" fmla="*/ 163954 h 549714"/>
                  <a:gd name="connsiteX5" fmla="*/ 571500 w 1104900"/>
                  <a:gd name="connsiteY5" fmla="*/ 173478 h 549714"/>
                  <a:gd name="connsiteX6" fmla="*/ 628652 w 1104900"/>
                  <a:gd name="connsiteY6" fmla="*/ 244914 h 549714"/>
                  <a:gd name="connsiteX7" fmla="*/ 747712 w 1104900"/>
                  <a:gd name="connsiteY7" fmla="*/ 268728 h 549714"/>
                  <a:gd name="connsiteX8" fmla="*/ 990600 w 1104900"/>
                  <a:gd name="connsiteY8" fmla="*/ 335402 h 549714"/>
                  <a:gd name="connsiteX9" fmla="*/ 1104900 w 1104900"/>
                  <a:gd name="connsiteY9" fmla="*/ 368740 h 549714"/>
                  <a:gd name="connsiteX10" fmla="*/ 1095572 w 1104900"/>
                  <a:gd name="connsiteY10" fmla="*/ 440264 h 549714"/>
                  <a:gd name="connsiteX11" fmla="*/ 1095376 w 1104900"/>
                  <a:gd name="connsiteY11" fmla="*/ 440178 h 549714"/>
                  <a:gd name="connsiteX12" fmla="*/ 1028700 w 1104900"/>
                  <a:gd name="connsiteY12" fmla="*/ 483040 h 549714"/>
                  <a:gd name="connsiteX13" fmla="*/ 1037076 w 1104900"/>
                  <a:gd name="connsiteY13" fmla="*/ 495606 h 549714"/>
                  <a:gd name="connsiteX14" fmla="*/ 900112 w 1104900"/>
                  <a:gd name="connsiteY14" fmla="*/ 473514 h 549714"/>
                  <a:gd name="connsiteX15" fmla="*/ 800100 w 1104900"/>
                  <a:gd name="connsiteY15" fmla="*/ 454466 h 549714"/>
                  <a:gd name="connsiteX16" fmla="*/ 719136 w 1104900"/>
                  <a:gd name="connsiteY16" fmla="*/ 392554 h 549714"/>
                  <a:gd name="connsiteX17" fmla="*/ 633412 w 1104900"/>
                  <a:gd name="connsiteY17" fmla="*/ 392554 h 549714"/>
                  <a:gd name="connsiteX18" fmla="*/ 561976 w 1104900"/>
                  <a:gd name="connsiteY18" fmla="*/ 340166 h 549714"/>
                  <a:gd name="connsiteX19" fmla="*/ 504824 w 1104900"/>
                  <a:gd name="connsiteY19" fmla="*/ 340166 h 549714"/>
                  <a:gd name="connsiteX20" fmla="*/ 442912 w 1104900"/>
                  <a:gd name="connsiteY20" fmla="*/ 392554 h 549714"/>
                  <a:gd name="connsiteX21" fmla="*/ 442700 w 1104900"/>
                  <a:gd name="connsiteY21" fmla="*/ 402588 h 549714"/>
                  <a:gd name="connsiteX22" fmla="*/ 438152 w 1104900"/>
                  <a:gd name="connsiteY22" fmla="*/ 397314 h 549714"/>
                  <a:gd name="connsiteX23" fmla="*/ 361952 w 1104900"/>
                  <a:gd name="connsiteY23" fmla="*/ 516378 h 549714"/>
                  <a:gd name="connsiteX24" fmla="*/ 252412 w 1104900"/>
                  <a:gd name="connsiteY24" fmla="*/ 549714 h 549714"/>
                  <a:gd name="connsiteX25" fmla="*/ 98468 w 1104900"/>
                  <a:gd name="connsiteY25" fmla="*/ 545052 h 549714"/>
                  <a:gd name="connsiteX26" fmla="*/ 90488 w 1104900"/>
                  <a:gd name="connsiteY26" fmla="*/ 525902 h 549714"/>
                  <a:gd name="connsiteX27" fmla="*/ 0 w 1104900"/>
                  <a:gd name="connsiteY27" fmla="*/ 487802 h 549714"/>
                  <a:gd name="connsiteX28" fmla="*/ 0 w 1104900"/>
                  <a:gd name="connsiteY28" fmla="*/ 430654 h 549714"/>
                  <a:gd name="connsiteX29" fmla="*/ 57152 w 1104900"/>
                  <a:gd name="connsiteY29" fmla="*/ 397314 h 549714"/>
                  <a:gd name="connsiteX30" fmla="*/ 57152 w 1104900"/>
                  <a:gd name="connsiteY30" fmla="*/ 354454 h 549714"/>
                  <a:gd name="connsiteX31" fmla="*/ 33336 w 1104900"/>
                  <a:gd name="connsiteY31" fmla="*/ 283014 h 549714"/>
                  <a:gd name="connsiteX32" fmla="*/ 100012 w 1104900"/>
                  <a:gd name="connsiteY32" fmla="*/ 216340 h 549714"/>
                  <a:gd name="connsiteX33" fmla="*/ 123824 w 1104900"/>
                  <a:gd name="connsiteY33" fmla="*/ 159190 h 549714"/>
                  <a:gd name="connsiteX34" fmla="*/ 175224 w 1104900"/>
                  <a:gd name="connsiteY34" fmla="*/ 61066 h 549714"/>
                  <a:gd name="connsiteX35" fmla="*/ 180976 w 1104900"/>
                  <a:gd name="connsiteY35" fmla="*/ 59178 h 549714"/>
                  <a:gd name="connsiteX36" fmla="*/ 266700 w 1104900"/>
                  <a:gd name="connsiteY36" fmla="*/ 6790 h 549714"/>
                  <a:gd name="connsiteX37" fmla="*/ 274556 w 1104900"/>
                  <a:gd name="connsiteY37" fmla="*/ 0 h 549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104900" h="549714">
                    <a:moveTo>
                      <a:pt x="274556" y="0"/>
                    </a:moveTo>
                    <a:lnTo>
                      <a:pt x="371476" y="92514"/>
                    </a:lnTo>
                    <a:lnTo>
                      <a:pt x="442912" y="87754"/>
                    </a:lnTo>
                    <a:lnTo>
                      <a:pt x="456760" y="84212"/>
                    </a:lnTo>
                    <a:lnTo>
                      <a:pt x="514352" y="163954"/>
                    </a:lnTo>
                    <a:lnTo>
                      <a:pt x="571500" y="173478"/>
                    </a:lnTo>
                    <a:lnTo>
                      <a:pt x="628652" y="244914"/>
                    </a:lnTo>
                    <a:lnTo>
                      <a:pt x="747712" y="268728"/>
                    </a:lnTo>
                    <a:lnTo>
                      <a:pt x="990600" y="335402"/>
                    </a:lnTo>
                    <a:lnTo>
                      <a:pt x="1104900" y="368740"/>
                    </a:lnTo>
                    <a:lnTo>
                      <a:pt x="1095572" y="440264"/>
                    </a:lnTo>
                    <a:lnTo>
                      <a:pt x="1095376" y="440178"/>
                    </a:lnTo>
                    <a:lnTo>
                      <a:pt x="1028700" y="483040"/>
                    </a:lnTo>
                    <a:lnTo>
                      <a:pt x="1037076" y="495606"/>
                    </a:lnTo>
                    <a:lnTo>
                      <a:pt x="900112" y="473514"/>
                    </a:lnTo>
                    <a:lnTo>
                      <a:pt x="800100" y="454466"/>
                    </a:lnTo>
                    <a:lnTo>
                      <a:pt x="719136" y="392554"/>
                    </a:lnTo>
                    <a:lnTo>
                      <a:pt x="633412" y="392554"/>
                    </a:lnTo>
                    <a:lnTo>
                      <a:pt x="561976" y="340166"/>
                    </a:lnTo>
                    <a:lnTo>
                      <a:pt x="504824" y="340166"/>
                    </a:lnTo>
                    <a:lnTo>
                      <a:pt x="442912" y="392554"/>
                    </a:lnTo>
                    <a:lnTo>
                      <a:pt x="442700" y="402588"/>
                    </a:lnTo>
                    <a:lnTo>
                      <a:pt x="438152" y="397314"/>
                    </a:lnTo>
                    <a:lnTo>
                      <a:pt x="361952" y="516378"/>
                    </a:lnTo>
                    <a:lnTo>
                      <a:pt x="252412" y="549714"/>
                    </a:lnTo>
                    <a:lnTo>
                      <a:pt x="98468" y="545052"/>
                    </a:lnTo>
                    <a:lnTo>
                      <a:pt x="90488" y="525902"/>
                    </a:lnTo>
                    <a:lnTo>
                      <a:pt x="0" y="487802"/>
                    </a:lnTo>
                    <a:lnTo>
                      <a:pt x="0" y="430654"/>
                    </a:lnTo>
                    <a:lnTo>
                      <a:pt x="57152" y="397314"/>
                    </a:lnTo>
                    <a:lnTo>
                      <a:pt x="57152" y="354454"/>
                    </a:lnTo>
                    <a:lnTo>
                      <a:pt x="33336" y="283014"/>
                    </a:lnTo>
                    <a:lnTo>
                      <a:pt x="100012" y="216340"/>
                    </a:lnTo>
                    <a:lnTo>
                      <a:pt x="123824" y="159190"/>
                    </a:lnTo>
                    <a:lnTo>
                      <a:pt x="175224" y="61066"/>
                    </a:lnTo>
                    <a:lnTo>
                      <a:pt x="180976" y="59178"/>
                    </a:lnTo>
                    <a:lnTo>
                      <a:pt x="266700" y="6790"/>
                    </a:lnTo>
                    <a:lnTo>
                      <a:pt x="2745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B8940E49-91BF-4894-B6CA-5E398CF01A48}"/>
                  </a:ext>
                </a:extLst>
              </p:cNvPr>
              <p:cNvSpPr/>
              <p:nvPr/>
            </p:nvSpPr>
            <p:spPr>
              <a:xfrm>
                <a:off x="43219884" y="22388512"/>
                <a:ext cx="314128" cy="257176"/>
              </a:xfrm>
              <a:custGeom>
                <a:avLst/>
                <a:gdLst>
                  <a:gd name="connsiteX0" fmla="*/ 109340 w 314128"/>
                  <a:gd name="connsiteY0" fmla="*/ 0 h 257176"/>
                  <a:gd name="connsiteX1" fmla="*/ 209356 w 314128"/>
                  <a:gd name="connsiteY1" fmla="*/ 80964 h 257176"/>
                  <a:gd name="connsiteX2" fmla="*/ 190304 w 314128"/>
                  <a:gd name="connsiteY2" fmla="*/ 147638 h 257176"/>
                  <a:gd name="connsiteX3" fmla="*/ 314128 w 314128"/>
                  <a:gd name="connsiteY3" fmla="*/ 171452 h 257176"/>
                  <a:gd name="connsiteX4" fmla="*/ 266504 w 314128"/>
                  <a:gd name="connsiteY4" fmla="*/ 238126 h 257176"/>
                  <a:gd name="connsiteX5" fmla="*/ 264036 w 314128"/>
                  <a:gd name="connsiteY5" fmla="*/ 246152 h 257176"/>
                  <a:gd name="connsiteX6" fmla="*/ 261740 w 314128"/>
                  <a:gd name="connsiteY6" fmla="*/ 238126 h 257176"/>
                  <a:gd name="connsiteX7" fmla="*/ 85528 w 314128"/>
                  <a:gd name="connsiteY7" fmla="*/ 257176 h 257176"/>
                  <a:gd name="connsiteX8" fmla="*/ 0 w 314128"/>
                  <a:gd name="connsiteY8" fmla="*/ 219162 h 257176"/>
                  <a:gd name="connsiteX9" fmla="*/ 8228 w 314128"/>
                  <a:gd name="connsiteY9" fmla="*/ 156062 h 257176"/>
                  <a:gd name="connsiteX10" fmla="*/ 76004 w 314128"/>
                  <a:gd name="connsiteY10" fmla="*/ 47626 h 257176"/>
                  <a:gd name="connsiteX11" fmla="*/ 109340 w 314128"/>
                  <a:gd name="connsiteY11" fmla="*/ 0 h 257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4128" h="257176">
                    <a:moveTo>
                      <a:pt x="109340" y="0"/>
                    </a:moveTo>
                    <a:lnTo>
                      <a:pt x="209356" y="80964"/>
                    </a:lnTo>
                    <a:lnTo>
                      <a:pt x="190304" y="147638"/>
                    </a:lnTo>
                    <a:lnTo>
                      <a:pt x="314128" y="171452"/>
                    </a:lnTo>
                    <a:lnTo>
                      <a:pt x="266504" y="238126"/>
                    </a:lnTo>
                    <a:lnTo>
                      <a:pt x="264036" y="246152"/>
                    </a:lnTo>
                    <a:lnTo>
                      <a:pt x="261740" y="238126"/>
                    </a:lnTo>
                    <a:lnTo>
                      <a:pt x="85528" y="257176"/>
                    </a:lnTo>
                    <a:lnTo>
                      <a:pt x="0" y="219162"/>
                    </a:lnTo>
                    <a:lnTo>
                      <a:pt x="8228" y="156062"/>
                    </a:lnTo>
                    <a:lnTo>
                      <a:pt x="76004" y="47626"/>
                    </a:lnTo>
                    <a:lnTo>
                      <a:pt x="1093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フリーフォーム: 図形 670">
                <a:extLst>
                  <a:ext uri="{FF2B5EF4-FFF2-40B4-BE49-F238E27FC236}">
                    <a16:creationId xmlns:a16="http://schemas.microsoft.com/office/drawing/2014/main" id="{BF103615-3777-478E-8132-F8F5FFEAF54D}"/>
                  </a:ext>
                </a:extLst>
              </p:cNvPr>
              <p:cNvSpPr/>
              <p:nvPr/>
            </p:nvSpPr>
            <p:spPr>
              <a:xfrm>
                <a:off x="43481624" y="22564724"/>
                <a:ext cx="361952" cy="261940"/>
              </a:xfrm>
              <a:custGeom>
                <a:avLst/>
                <a:gdLst>
                  <a:gd name="connsiteX0" fmla="*/ 61912 w 361952"/>
                  <a:gd name="connsiteY0" fmla="*/ 0 h 261940"/>
                  <a:gd name="connsiteX1" fmla="*/ 114300 w 361952"/>
                  <a:gd name="connsiteY1" fmla="*/ 47626 h 261940"/>
                  <a:gd name="connsiteX2" fmla="*/ 361952 w 361952"/>
                  <a:gd name="connsiteY2" fmla="*/ 66676 h 261940"/>
                  <a:gd name="connsiteX3" fmla="*/ 352424 w 361952"/>
                  <a:gd name="connsiteY3" fmla="*/ 133352 h 261940"/>
                  <a:gd name="connsiteX4" fmla="*/ 323852 w 361952"/>
                  <a:gd name="connsiteY4" fmla="*/ 176214 h 261940"/>
                  <a:gd name="connsiteX5" fmla="*/ 219076 w 361952"/>
                  <a:gd name="connsiteY5" fmla="*/ 152400 h 261940"/>
                  <a:gd name="connsiteX6" fmla="*/ 100016 w 361952"/>
                  <a:gd name="connsiteY6" fmla="*/ 190500 h 261940"/>
                  <a:gd name="connsiteX7" fmla="*/ 38100 w 361952"/>
                  <a:gd name="connsiteY7" fmla="*/ 261940 h 261940"/>
                  <a:gd name="connsiteX8" fmla="*/ 27104 w 361952"/>
                  <a:gd name="connsiteY8" fmla="*/ 256048 h 261940"/>
                  <a:gd name="connsiteX9" fmla="*/ 0 w 361952"/>
                  <a:gd name="connsiteY9" fmla="*/ 147640 h 261940"/>
                  <a:gd name="connsiteX10" fmla="*/ 9528 w 361952"/>
                  <a:gd name="connsiteY10" fmla="*/ 95252 h 261940"/>
                  <a:gd name="connsiteX11" fmla="*/ 2296 w 361952"/>
                  <a:gd name="connsiteY11" fmla="*/ 69940 h 261940"/>
                  <a:gd name="connsiteX12" fmla="*/ 4764 w 361952"/>
                  <a:gd name="connsiteY12" fmla="*/ 61914 h 261940"/>
                  <a:gd name="connsiteX13" fmla="*/ 44340 w 361952"/>
                  <a:gd name="connsiteY13" fmla="*/ 6508 h 261940"/>
                  <a:gd name="connsiteX14" fmla="*/ 61912 w 361952"/>
                  <a:gd name="connsiteY14" fmla="*/ 0 h 261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61952" h="261940">
                    <a:moveTo>
                      <a:pt x="61912" y="0"/>
                    </a:moveTo>
                    <a:lnTo>
                      <a:pt x="114300" y="47626"/>
                    </a:lnTo>
                    <a:lnTo>
                      <a:pt x="361952" y="66676"/>
                    </a:lnTo>
                    <a:lnTo>
                      <a:pt x="352424" y="133352"/>
                    </a:lnTo>
                    <a:lnTo>
                      <a:pt x="323852" y="176214"/>
                    </a:lnTo>
                    <a:lnTo>
                      <a:pt x="219076" y="152400"/>
                    </a:lnTo>
                    <a:lnTo>
                      <a:pt x="100016" y="190500"/>
                    </a:lnTo>
                    <a:lnTo>
                      <a:pt x="38100" y="261940"/>
                    </a:lnTo>
                    <a:lnTo>
                      <a:pt x="27104" y="256048"/>
                    </a:lnTo>
                    <a:lnTo>
                      <a:pt x="0" y="147640"/>
                    </a:lnTo>
                    <a:lnTo>
                      <a:pt x="9528" y="95252"/>
                    </a:lnTo>
                    <a:lnTo>
                      <a:pt x="2296" y="69940"/>
                    </a:lnTo>
                    <a:lnTo>
                      <a:pt x="4764" y="61914"/>
                    </a:lnTo>
                    <a:lnTo>
                      <a:pt x="44340" y="6508"/>
                    </a:lnTo>
                    <a:lnTo>
                      <a:pt x="619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0E3A59DA-A0E7-473F-968C-66A75250E8C1}"/>
                  </a:ext>
                </a:extLst>
              </p:cNvPr>
              <p:cNvSpPr/>
              <p:nvPr/>
            </p:nvSpPr>
            <p:spPr>
              <a:xfrm>
                <a:off x="44376976" y="21397912"/>
                <a:ext cx="504824" cy="308598"/>
              </a:xfrm>
              <a:custGeom>
                <a:avLst/>
                <a:gdLst>
                  <a:gd name="connsiteX0" fmla="*/ 209548 w 504824"/>
                  <a:gd name="connsiteY0" fmla="*/ 0 h 308598"/>
                  <a:gd name="connsiteX1" fmla="*/ 328612 w 504824"/>
                  <a:gd name="connsiteY1" fmla="*/ 28576 h 308598"/>
                  <a:gd name="connsiteX2" fmla="*/ 485416 w 504824"/>
                  <a:gd name="connsiteY2" fmla="*/ 7192 h 308598"/>
                  <a:gd name="connsiteX3" fmla="*/ 504824 w 504824"/>
                  <a:gd name="connsiteY3" fmla="*/ 133352 h 308598"/>
                  <a:gd name="connsiteX4" fmla="*/ 476248 w 504824"/>
                  <a:gd name="connsiteY4" fmla="*/ 166688 h 308598"/>
                  <a:gd name="connsiteX5" fmla="*/ 461960 w 504824"/>
                  <a:gd name="connsiteY5" fmla="*/ 300038 h 308598"/>
                  <a:gd name="connsiteX6" fmla="*/ 464880 w 504824"/>
                  <a:gd name="connsiteY6" fmla="*/ 308598 h 308598"/>
                  <a:gd name="connsiteX7" fmla="*/ 357188 w 504824"/>
                  <a:gd name="connsiteY7" fmla="*/ 271464 h 308598"/>
                  <a:gd name="connsiteX8" fmla="*/ 266700 w 504824"/>
                  <a:gd name="connsiteY8" fmla="*/ 266700 h 308598"/>
                  <a:gd name="connsiteX9" fmla="*/ 223836 w 504824"/>
                  <a:gd name="connsiteY9" fmla="*/ 223838 h 308598"/>
                  <a:gd name="connsiteX10" fmla="*/ 14288 w 504824"/>
                  <a:gd name="connsiteY10" fmla="*/ 133352 h 308598"/>
                  <a:gd name="connsiteX11" fmla="*/ 47624 w 504824"/>
                  <a:gd name="connsiteY11" fmla="*/ 66676 h 308598"/>
                  <a:gd name="connsiteX12" fmla="*/ 0 w 504824"/>
                  <a:gd name="connsiteY12" fmla="*/ 19052 h 308598"/>
                  <a:gd name="connsiteX13" fmla="*/ 11892 w 504824"/>
                  <a:gd name="connsiteY13" fmla="*/ 11812 h 308598"/>
                  <a:gd name="connsiteX14" fmla="*/ 100012 w 504824"/>
                  <a:gd name="connsiteY14" fmla="*/ 4764 h 308598"/>
                  <a:gd name="connsiteX15" fmla="*/ 157160 w 504824"/>
                  <a:gd name="connsiteY15" fmla="*/ 33338 h 308598"/>
                  <a:gd name="connsiteX16" fmla="*/ 209548 w 504824"/>
                  <a:gd name="connsiteY16" fmla="*/ 0 h 308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4824" h="308598">
                    <a:moveTo>
                      <a:pt x="209548" y="0"/>
                    </a:moveTo>
                    <a:lnTo>
                      <a:pt x="328612" y="28576"/>
                    </a:lnTo>
                    <a:lnTo>
                      <a:pt x="485416" y="7192"/>
                    </a:lnTo>
                    <a:lnTo>
                      <a:pt x="504824" y="133352"/>
                    </a:lnTo>
                    <a:lnTo>
                      <a:pt x="476248" y="166688"/>
                    </a:lnTo>
                    <a:lnTo>
                      <a:pt x="461960" y="300038"/>
                    </a:lnTo>
                    <a:lnTo>
                      <a:pt x="464880" y="308598"/>
                    </a:lnTo>
                    <a:lnTo>
                      <a:pt x="357188" y="271464"/>
                    </a:lnTo>
                    <a:lnTo>
                      <a:pt x="266700" y="266700"/>
                    </a:lnTo>
                    <a:lnTo>
                      <a:pt x="223836" y="223838"/>
                    </a:lnTo>
                    <a:lnTo>
                      <a:pt x="14288" y="133352"/>
                    </a:lnTo>
                    <a:lnTo>
                      <a:pt x="47624" y="66676"/>
                    </a:lnTo>
                    <a:lnTo>
                      <a:pt x="0" y="19052"/>
                    </a:lnTo>
                    <a:lnTo>
                      <a:pt x="11892" y="11812"/>
                    </a:lnTo>
                    <a:lnTo>
                      <a:pt x="100012" y="4764"/>
                    </a:lnTo>
                    <a:lnTo>
                      <a:pt x="157160" y="33338"/>
                    </a:lnTo>
                    <a:lnTo>
                      <a:pt x="2095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0C3C9D49-E227-4D02-9399-11597713764D}"/>
                  </a:ext>
                </a:extLst>
              </p:cNvPr>
              <p:cNvSpPr/>
              <p:nvPr/>
            </p:nvSpPr>
            <p:spPr>
              <a:xfrm>
                <a:off x="42567012" y="22507576"/>
                <a:ext cx="952712" cy="947736"/>
              </a:xfrm>
              <a:custGeom>
                <a:avLst/>
                <a:gdLst>
                  <a:gd name="connsiteX0" fmla="*/ 62124 w 952712"/>
                  <a:gd name="connsiteY0" fmla="*/ 0 h 947736"/>
                  <a:gd name="connsiteX1" fmla="*/ 119276 w 952712"/>
                  <a:gd name="connsiteY1" fmla="*/ 0 h 947736"/>
                  <a:gd name="connsiteX2" fmla="*/ 190712 w 952712"/>
                  <a:gd name="connsiteY2" fmla="*/ 52388 h 947736"/>
                  <a:gd name="connsiteX3" fmla="*/ 276436 w 952712"/>
                  <a:gd name="connsiteY3" fmla="*/ 52388 h 947736"/>
                  <a:gd name="connsiteX4" fmla="*/ 357400 w 952712"/>
                  <a:gd name="connsiteY4" fmla="*/ 114300 h 947736"/>
                  <a:gd name="connsiteX5" fmla="*/ 457412 w 952712"/>
                  <a:gd name="connsiteY5" fmla="*/ 133348 h 947736"/>
                  <a:gd name="connsiteX6" fmla="*/ 594376 w 952712"/>
                  <a:gd name="connsiteY6" fmla="*/ 155440 h 947736"/>
                  <a:gd name="connsiteX7" fmla="*/ 624100 w 952712"/>
                  <a:gd name="connsiteY7" fmla="*/ 200024 h 947736"/>
                  <a:gd name="connsiteX8" fmla="*/ 620204 w 952712"/>
                  <a:gd name="connsiteY8" fmla="*/ 242888 h 947736"/>
                  <a:gd name="connsiteX9" fmla="*/ 538376 w 952712"/>
                  <a:gd name="connsiteY9" fmla="*/ 242888 h 947736"/>
                  <a:gd name="connsiteX10" fmla="*/ 452652 w 952712"/>
                  <a:gd name="connsiteY10" fmla="*/ 280988 h 947736"/>
                  <a:gd name="connsiteX11" fmla="*/ 547900 w 952712"/>
                  <a:gd name="connsiteY11" fmla="*/ 342900 h 947736"/>
                  <a:gd name="connsiteX12" fmla="*/ 528852 w 952712"/>
                  <a:gd name="connsiteY12" fmla="*/ 419100 h 947736"/>
                  <a:gd name="connsiteX13" fmla="*/ 590764 w 952712"/>
                  <a:gd name="connsiteY13" fmla="*/ 438148 h 947736"/>
                  <a:gd name="connsiteX14" fmla="*/ 633628 w 952712"/>
                  <a:gd name="connsiteY14" fmla="*/ 504824 h 947736"/>
                  <a:gd name="connsiteX15" fmla="*/ 771740 w 952712"/>
                  <a:gd name="connsiteY15" fmla="*/ 504824 h 947736"/>
                  <a:gd name="connsiteX16" fmla="*/ 819364 w 952712"/>
                  <a:gd name="connsiteY16" fmla="*/ 523874 h 947736"/>
                  <a:gd name="connsiteX17" fmla="*/ 824124 w 952712"/>
                  <a:gd name="connsiteY17" fmla="*/ 504824 h 947736"/>
                  <a:gd name="connsiteX18" fmla="*/ 952712 w 952712"/>
                  <a:gd name="connsiteY18" fmla="*/ 509588 h 947736"/>
                  <a:gd name="connsiteX19" fmla="*/ 952712 w 952712"/>
                  <a:gd name="connsiteY19" fmla="*/ 571500 h 947736"/>
                  <a:gd name="connsiteX20" fmla="*/ 886036 w 952712"/>
                  <a:gd name="connsiteY20" fmla="*/ 623888 h 947736"/>
                  <a:gd name="connsiteX21" fmla="*/ 943188 w 952712"/>
                  <a:gd name="connsiteY21" fmla="*/ 676274 h 947736"/>
                  <a:gd name="connsiteX22" fmla="*/ 926764 w 952712"/>
                  <a:gd name="connsiteY22" fmla="*/ 705018 h 947736"/>
                  <a:gd name="connsiteX23" fmla="*/ 809836 w 952712"/>
                  <a:gd name="connsiteY23" fmla="*/ 714374 h 947736"/>
                  <a:gd name="connsiteX24" fmla="*/ 738400 w 952712"/>
                  <a:gd name="connsiteY24" fmla="*/ 762000 h 947736"/>
                  <a:gd name="connsiteX25" fmla="*/ 700300 w 952712"/>
                  <a:gd name="connsiteY25" fmla="*/ 771524 h 947736"/>
                  <a:gd name="connsiteX26" fmla="*/ 628864 w 952712"/>
                  <a:gd name="connsiteY26" fmla="*/ 923924 h 947736"/>
                  <a:gd name="connsiteX27" fmla="*/ 547900 w 952712"/>
                  <a:gd name="connsiteY27" fmla="*/ 947736 h 947736"/>
                  <a:gd name="connsiteX28" fmla="*/ 473312 w 952712"/>
                  <a:gd name="connsiteY28" fmla="*/ 935306 h 947736"/>
                  <a:gd name="connsiteX29" fmla="*/ 479636 w 952712"/>
                  <a:gd name="connsiteY29" fmla="*/ 923924 h 947736"/>
                  <a:gd name="connsiteX30" fmla="*/ 479636 w 952712"/>
                  <a:gd name="connsiteY30" fmla="*/ 885824 h 947736"/>
                  <a:gd name="connsiteX31" fmla="*/ 327236 w 952712"/>
                  <a:gd name="connsiteY31" fmla="*/ 885824 h 947736"/>
                  <a:gd name="connsiteX32" fmla="*/ 301836 w 952712"/>
                  <a:gd name="connsiteY32" fmla="*/ 746124 h 947736"/>
                  <a:gd name="connsiteX33" fmla="*/ 231988 w 952712"/>
                  <a:gd name="connsiteY33" fmla="*/ 688974 h 947736"/>
                  <a:gd name="connsiteX34" fmla="*/ 178016 w 952712"/>
                  <a:gd name="connsiteY34" fmla="*/ 629006 h 947736"/>
                  <a:gd name="connsiteX35" fmla="*/ 262152 w 952712"/>
                  <a:gd name="connsiteY35" fmla="*/ 533400 h 947736"/>
                  <a:gd name="connsiteX36" fmla="*/ 262152 w 952712"/>
                  <a:gd name="connsiteY36" fmla="*/ 481012 h 947736"/>
                  <a:gd name="connsiteX37" fmla="*/ 343112 w 952712"/>
                  <a:gd name="connsiteY37" fmla="*/ 419100 h 947736"/>
                  <a:gd name="connsiteX38" fmla="*/ 352636 w 952712"/>
                  <a:gd name="connsiteY38" fmla="*/ 376236 h 947736"/>
                  <a:gd name="connsiteX39" fmla="*/ 309776 w 952712"/>
                  <a:gd name="connsiteY39" fmla="*/ 309562 h 947736"/>
                  <a:gd name="connsiteX40" fmla="*/ 147852 w 952712"/>
                  <a:gd name="connsiteY40" fmla="*/ 176212 h 947736"/>
                  <a:gd name="connsiteX41" fmla="*/ 114512 w 952712"/>
                  <a:gd name="connsiteY41" fmla="*/ 195262 h 947736"/>
                  <a:gd name="connsiteX42" fmla="*/ 0 w 952712"/>
                  <a:gd name="connsiteY42" fmla="*/ 62422 h 947736"/>
                  <a:gd name="connsiteX43" fmla="*/ 212 w 952712"/>
                  <a:gd name="connsiteY43" fmla="*/ 52388 h 947736"/>
                  <a:gd name="connsiteX44" fmla="*/ 62124 w 952712"/>
                  <a:gd name="connsiteY44" fmla="*/ 0 h 947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52712" h="947736">
                    <a:moveTo>
                      <a:pt x="62124" y="0"/>
                    </a:moveTo>
                    <a:lnTo>
                      <a:pt x="119276" y="0"/>
                    </a:lnTo>
                    <a:lnTo>
                      <a:pt x="190712" y="52388"/>
                    </a:lnTo>
                    <a:lnTo>
                      <a:pt x="276436" y="52388"/>
                    </a:lnTo>
                    <a:lnTo>
                      <a:pt x="357400" y="114300"/>
                    </a:lnTo>
                    <a:lnTo>
                      <a:pt x="457412" y="133348"/>
                    </a:lnTo>
                    <a:lnTo>
                      <a:pt x="594376" y="155440"/>
                    </a:lnTo>
                    <a:lnTo>
                      <a:pt x="624100" y="200024"/>
                    </a:lnTo>
                    <a:lnTo>
                      <a:pt x="620204" y="242888"/>
                    </a:lnTo>
                    <a:lnTo>
                      <a:pt x="538376" y="242888"/>
                    </a:lnTo>
                    <a:lnTo>
                      <a:pt x="452652" y="280988"/>
                    </a:lnTo>
                    <a:lnTo>
                      <a:pt x="547900" y="342900"/>
                    </a:lnTo>
                    <a:lnTo>
                      <a:pt x="528852" y="419100"/>
                    </a:lnTo>
                    <a:lnTo>
                      <a:pt x="590764" y="438148"/>
                    </a:lnTo>
                    <a:lnTo>
                      <a:pt x="633628" y="504824"/>
                    </a:lnTo>
                    <a:lnTo>
                      <a:pt x="771740" y="504824"/>
                    </a:lnTo>
                    <a:lnTo>
                      <a:pt x="819364" y="523874"/>
                    </a:lnTo>
                    <a:lnTo>
                      <a:pt x="824124" y="504824"/>
                    </a:lnTo>
                    <a:lnTo>
                      <a:pt x="952712" y="509588"/>
                    </a:lnTo>
                    <a:lnTo>
                      <a:pt x="952712" y="571500"/>
                    </a:lnTo>
                    <a:lnTo>
                      <a:pt x="886036" y="623888"/>
                    </a:lnTo>
                    <a:lnTo>
                      <a:pt x="943188" y="676274"/>
                    </a:lnTo>
                    <a:lnTo>
                      <a:pt x="926764" y="705018"/>
                    </a:lnTo>
                    <a:lnTo>
                      <a:pt x="809836" y="714374"/>
                    </a:lnTo>
                    <a:lnTo>
                      <a:pt x="738400" y="762000"/>
                    </a:lnTo>
                    <a:lnTo>
                      <a:pt x="700300" y="771524"/>
                    </a:lnTo>
                    <a:lnTo>
                      <a:pt x="628864" y="923924"/>
                    </a:lnTo>
                    <a:lnTo>
                      <a:pt x="547900" y="947736"/>
                    </a:lnTo>
                    <a:lnTo>
                      <a:pt x="473312" y="935306"/>
                    </a:lnTo>
                    <a:lnTo>
                      <a:pt x="479636" y="923924"/>
                    </a:lnTo>
                    <a:lnTo>
                      <a:pt x="479636" y="885824"/>
                    </a:lnTo>
                    <a:lnTo>
                      <a:pt x="327236" y="885824"/>
                    </a:lnTo>
                    <a:lnTo>
                      <a:pt x="301836" y="746124"/>
                    </a:lnTo>
                    <a:lnTo>
                      <a:pt x="231988" y="688974"/>
                    </a:lnTo>
                    <a:lnTo>
                      <a:pt x="178016" y="629006"/>
                    </a:lnTo>
                    <a:lnTo>
                      <a:pt x="262152" y="533400"/>
                    </a:lnTo>
                    <a:lnTo>
                      <a:pt x="262152" y="481012"/>
                    </a:lnTo>
                    <a:lnTo>
                      <a:pt x="343112" y="419100"/>
                    </a:lnTo>
                    <a:lnTo>
                      <a:pt x="352636" y="376236"/>
                    </a:lnTo>
                    <a:lnTo>
                      <a:pt x="309776" y="309562"/>
                    </a:lnTo>
                    <a:lnTo>
                      <a:pt x="147852" y="176212"/>
                    </a:lnTo>
                    <a:lnTo>
                      <a:pt x="114512" y="195262"/>
                    </a:lnTo>
                    <a:lnTo>
                      <a:pt x="0" y="62422"/>
                    </a:lnTo>
                    <a:lnTo>
                      <a:pt x="212" y="52388"/>
                    </a:lnTo>
                    <a:lnTo>
                      <a:pt x="621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ADA64D51-C412-4C78-B08F-FFA9AF7D30C7}"/>
                  </a:ext>
                </a:extLst>
              </p:cNvPr>
              <p:cNvSpPr/>
              <p:nvPr/>
            </p:nvSpPr>
            <p:spPr>
              <a:xfrm>
                <a:off x="43019664" y="22750464"/>
                <a:ext cx="299440" cy="261936"/>
              </a:xfrm>
              <a:custGeom>
                <a:avLst/>
                <a:gdLst>
                  <a:gd name="connsiteX0" fmla="*/ 85724 w 299440"/>
                  <a:gd name="connsiteY0" fmla="*/ 0 h 261936"/>
                  <a:gd name="connsiteX1" fmla="*/ 167552 w 299440"/>
                  <a:gd name="connsiteY1" fmla="*/ 0 h 261936"/>
                  <a:gd name="connsiteX2" fmla="*/ 166688 w 299440"/>
                  <a:gd name="connsiteY2" fmla="*/ 9524 h 261936"/>
                  <a:gd name="connsiteX3" fmla="*/ 228600 w 299440"/>
                  <a:gd name="connsiteY3" fmla="*/ 71436 h 261936"/>
                  <a:gd name="connsiteX4" fmla="*/ 233360 w 299440"/>
                  <a:gd name="connsiteY4" fmla="*/ 142874 h 261936"/>
                  <a:gd name="connsiteX5" fmla="*/ 280984 w 299440"/>
                  <a:gd name="connsiteY5" fmla="*/ 166686 h 261936"/>
                  <a:gd name="connsiteX6" fmla="*/ 292484 w 299440"/>
                  <a:gd name="connsiteY6" fmla="*/ 158472 h 261936"/>
                  <a:gd name="connsiteX7" fmla="*/ 290512 w 299440"/>
                  <a:gd name="connsiteY7" fmla="*/ 166686 h 261936"/>
                  <a:gd name="connsiteX8" fmla="*/ 299440 w 299440"/>
                  <a:gd name="connsiteY8" fmla="*/ 261936 h 261936"/>
                  <a:gd name="connsiteX9" fmla="*/ 180976 w 299440"/>
                  <a:gd name="connsiteY9" fmla="*/ 261936 h 261936"/>
                  <a:gd name="connsiteX10" fmla="*/ 138112 w 299440"/>
                  <a:gd name="connsiteY10" fmla="*/ 195260 h 261936"/>
                  <a:gd name="connsiteX11" fmla="*/ 76200 w 299440"/>
                  <a:gd name="connsiteY11" fmla="*/ 176212 h 261936"/>
                  <a:gd name="connsiteX12" fmla="*/ 95248 w 299440"/>
                  <a:gd name="connsiteY12" fmla="*/ 100012 h 261936"/>
                  <a:gd name="connsiteX13" fmla="*/ 0 w 299440"/>
                  <a:gd name="connsiteY13" fmla="*/ 38100 h 261936"/>
                  <a:gd name="connsiteX14" fmla="*/ 85724 w 299440"/>
                  <a:gd name="connsiteY14" fmla="*/ 0 h 261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9440" h="261936">
                    <a:moveTo>
                      <a:pt x="85724" y="0"/>
                    </a:moveTo>
                    <a:lnTo>
                      <a:pt x="167552" y="0"/>
                    </a:lnTo>
                    <a:lnTo>
                      <a:pt x="166688" y="9524"/>
                    </a:lnTo>
                    <a:lnTo>
                      <a:pt x="228600" y="71436"/>
                    </a:lnTo>
                    <a:lnTo>
                      <a:pt x="233360" y="142874"/>
                    </a:lnTo>
                    <a:lnTo>
                      <a:pt x="280984" y="166686"/>
                    </a:lnTo>
                    <a:lnTo>
                      <a:pt x="292484" y="158472"/>
                    </a:lnTo>
                    <a:lnTo>
                      <a:pt x="290512" y="166686"/>
                    </a:lnTo>
                    <a:lnTo>
                      <a:pt x="299440" y="261936"/>
                    </a:lnTo>
                    <a:lnTo>
                      <a:pt x="180976" y="261936"/>
                    </a:lnTo>
                    <a:lnTo>
                      <a:pt x="138112" y="195260"/>
                    </a:lnTo>
                    <a:lnTo>
                      <a:pt x="76200" y="176212"/>
                    </a:lnTo>
                    <a:lnTo>
                      <a:pt x="95248" y="100012"/>
                    </a:lnTo>
                    <a:lnTo>
                      <a:pt x="0" y="38100"/>
                    </a:lnTo>
                    <a:lnTo>
                      <a:pt x="857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94F38B96-4E45-4EB4-9C9D-956D4D4FD01E}"/>
                  </a:ext>
                </a:extLst>
              </p:cNvPr>
              <p:cNvSpPr/>
              <p:nvPr/>
            </p:nvSpPr>
            <p:spPr>
              <a:xfrm>
                <a:off x="43310176" y="22820772"/>
                <a:ext cx="214312" cy="210678"/>
              </a:xfrm>
              <a:custGeom>
                <a:avLst/>
                <a:gdLst>
                  <a:gd name="connsiteX0" fmla="*/ 198552 w 214312"/>
                  <a:gd name="connsiteY0" fmla="*/ 0 h 210678"/>
                  <a:gd name="connsiteX1" fmla="*/ 209548 w 214312"/>
                  <a:gd name="connsiteY1" fmla="*/ 5892 h 210678"/>
                  <a:gd name="connsiteX2" fmla="*/ 211220 w 214312"/>
                  <a:gd name="connsiteY2" fmla="*/ 3960 h 210678"/>
                  <a:gd name="connsiteX3" fmla="*/ 214312 w 214312"/>
                  <a:gd name="connsiteY3" fmla="*/ 5892 h 210678"/>
                  <a:gd name="connsiteX4" fmla="*/ 200024 w 214312"/>
                  <a:gd name="connsiteY4" fmla="*/ 67804 h 210678"/>
                  <a:gd name="connsiteX5" fmla="*/ 147636 w 214312"/>
                  <a:gd name="connsiteY5" fmla="*/ 72566 h 210678"/>
                  <a:gd name="connsiteX6" fmla="*/ 90488 w 214312"/>
                  <a:gd name="connsiteY6" fmla="*/ 139240 h 210678"/>
                  <a:gd name="connsiteX7" fmla="*/ 93596 w 214312"/>
                  <a:gd name="connsiteY7" fmla="*/ 192096 h 210678"/>
                  <a:gd name="connsiteX8" fmla="*/ 80960 w 214312"/>
                  <a:gd name="connsiteY8" fmla="*/ 191628 h 210678"/>
                  <a:gd name="connsiteX9" fmla="*/ 76200 w 214312"/>
                  <a:gd name="connsiteY9" fmla="*/ 210678 h 210678"/>
                  <a:gd name="connsiteX10" fmla="*/ 28576 w 214312"/>
                  <a:gd name="connsiteY10" fmla="*/ 191628 h 210678"/>
                  <a:gd name="connsiteX11" fmla="*/ 8928 w 214312"/>
                  <a:gd name="connsiteY11" fmla="*/ 191628 h 210678"/>
                  <a:gd name="connsiteX12" fmla="*/ 0 w 214312"/>
                  <a:gd name="connsiteY12" fmla="*/ 96378 h 210678"/>
                  <a:gd name="connsiteX13" fmla="*/ 1972 w 214312"/>
                  <a:gd name="connsiteY13" fmla="*/ 88164 h 210678"/>
                  <a:gd name="connsiteX14" fmla="*/ 123824 w 214312"/>
                  <a:gd name="connsiteY14" fmla="*/ 1128 h 210678"/>
                  <a:gd name="connsiteX15" fmla="*/ 200024 w 214312"/>
                  <a:gd name="connsiteY15" fmla="*/ 5892 h 210678"/>
                  <a:gd name="connsiteX16" fmla="*/ 198552 w 214312"/>
                  <a:gd name="connsiteY16" fmla="*/ 0 h 210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14312" h="210678">
                    <a:moveTo>
                      <a:pt x="198552" y="0"/>
                    </a:moveTo>
                    <a:lnTo>
                      <a:pt x="209548" y="5892"/>
                    </a:lnTo>
                    <a:lnTo>
                      <a:pt x="211220" y="3960"/>
                    </a:lnTo>
                    <a:lnTo>
                      <a:pt x="214312" y="5892"/>
                    </a:lnTo>
                    <a:lnTo>
                      <a:pt x="200024" y="67804"/>
                    </a:lnTo>
                    <a:lnTo>
                      <a:pt x="147636" y="72566"/>
                    </a:lnTo>
                    <a:lnTo>
                      <a:pt x="90488" y="139240"/>
                    </a:lnTo>
                    <a:lnTo>
                      <a:pt x="93596" y="192096"/>
                    </a:lnTo>
                    <a:lnTo>
                      <a:pt x="80960" y="191628"/>
                    </a:lnTo>
                    <a:lnTo>
                      <a:pt x="76200" y="210678"/>
                    </a:lnTo>
                    <a:lnTo>
                      <a:pt x="28576" y="191628"/>
                    </a:lnTo>
                    <a:lnTo>
                      <a:pt x="8928" y="191628"/>
                    </a:lnTo>
                    <a:lnTo>
                      <a:pt x="0" y="96378"/>
                    </a:lnTo>
                    <a:lnTo>
                      <a:pt x="1972" y="88164"/>
                    </a:lnTo>
                    <a:lnTo>
                      <a:pt x="123824" y="1128"/>
                    </a:lnTo>
                    <a:lnTo>
                      <a:pt x="200024" y="5892"/>
                    </a:lnTo>
                    <a:lnTo>
                      <a:pt x="1985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AD87D789-E794-4840-8DCF-6660B4253C72}"/>
                  </a:ext>
                </a:extLst>
              </p:cNvPr>
              <p:cNvSpPr/>
              <p:nvPr/>
            </p:nvSpPr>
            <p:spPr>
              <a:xfrm>
                <a:off x="42581072" y="22088476"/>
                <a:ext cx="1272892" cy="542122"/>
              </a:xfrm>
              <a:custGeom>
                <a:avLst/>
                <a:gdLst>
                  <a:gd name="connsiteX0" fmla="*/ 267140 w 1272892"/>
                  <a:gd name="connsiteY0" fmla="*/ 0 h 542122"/>
                  <a:gd name="connsiteX1" fmla="*/ 405252 w 1272892"/>
                  <a:gd name="connsiteY1" fmla="*/ 100012 h 542122"/>
                  <a:gd name="connsiteX2" fmla="*/ 795776 w 1272892"/>
                  <a:gd name="connsiteY2" fmla="*/ 76200 h 542122"/>
                  <a:gd name="connsiteX3" fmla="*/ 995804 w 1272892"/>
                  <a:gd name="connsiteY3" fmla="*/ 200024 h 542122"/>
                  <a:gd name="connsiteX4" fmla="*/ 1229168 w 1272892"/>
                  <a:gd name="connsiteY4" fmla="*/ 290512 h 542122"/>
                  <a:gd name="connsiteX5" fmla="*/ 1272892 w 1272892"/>
                  <a:gd name="connsiteY5" fmla="*/ 338840 h 542122"/>
                  <a:gd name="connsiteX6" fmla="*/ 1267264 w 1272892"/>
                  <a:gd name="connsiteY6" fmla="*/ 371474 h 542122"/>
                  <a:gd name="connsiteX7" fmla="*/ 1243452 w 1272892"/>
                  <a:gd name="connsiteY7" fmla="*/ 442912 h 542122"/>
                  <a:gd name="connsiteX8" fmla="*/ 1252080 w 1272892"/>
                  <a:gd name="connsiteY8" fmla="*/ 542122 h 542122"/>
                  <a:gd name="connsiteX9" fmla="*/ 1014852 w 1272892"/>
                  <a:gd name="connsiteY9" fmla="*/ 523874 h 542122"/>
                  <a:gd name="connsiteX10" fmla="*/ 962464 w 1272892"/>
                  <a:gd name="connsiteY10" fmla="*/ 476248 h 542122"/>
                  <a:gd name="connsiteX11" fmla="*/ 944892 w 1272892"/>
                  <a:gd name="connsiteY11" fmla="*/ 482756 h 542122"/>
                  <a:gd name="connsiteX12" fmla="*/ 952940 w 1272892"/>
                  <a:gd name="connsiteY12" fmla="*/ 471488 h 542122"/>
                  <a:gd name="connsiteX13" fmla="*/ 829116 w 1272892"/>
                  <a:gd name="connsiteY13" fmla="*/ 447674 h 542122"/>
                  <a:gd name="connsiteX14" fmla="*/ 848168 w 1272892"/>
                  <a:gd name="connsiteY14" fmla="*/ 381000 h 542122"/>
                  <a:gd name="connsiteX15" fmla="*/ 748152 w 1272892"/>
                  <a:gd name="connsiteY15" fmla="*/ 300036 h 542122"/>
                  <a:gd name="connsiteX16" fmla="*/ 714816 w 1272892"/>
                  <a:gd name="connsiteY16" fmla="*/ 347662 h 542122"/>
                  <a:gd name="connsiteX17" fmla="*/ 647040 w 1272892"/>
                  <a:gd name="connsiteY17" fmla="*/ 456098 h 542122"/>
                  <a:gd name="connsiteX18" fmla="*/ 648140 w 1272892"/>
                  <a:gd name="connsiteY18" fmla="*/ 447674 h 542122"/>
                  <a:gd name="connsiteX19" fmla="*/ 533840 w 1272892"/>
                  <a:gd name="connsiteY19" fmla="*/ 414336 h 542122"/>
                  <a:gd name="connsiteX20" fmla="*/ 290952 w 1272892"/>
                  <a:gd name="connsiteY20" fmla="*/ 347662 h 542122"/>
                  <a:gd name="connsiteX21" fmla="*/ 171892 w 1272892"/>
                  <a:gd name="connsiteY21" fmla="*/ 323848 h 542122"/>
                  <a:gd name="connsiteX22" fmla="*/ 114740 w 1272892"/>
                  <a:gd name="connsiteY22" fmla="*/ 252412 h 542122"/>
                  <a:gd name="connsiteX23" fmla="*/ 57592 w 1272892"/>
                  <a:gd name="connsiteY23" fmla="*/ 242888 h 542122"/>
                  <a:gd name="connsiteX24" fmla="*/ 0 w 1272892"/>
                  <a:gd name="connsiteY24" fmla="*/ 163146 h 542122"/>
                  <a:gd name="connsiteX25" fmla="*/ 190940 w 1272892"/>
                  <a:gd name="connsiteY25" fmla="*/ 114300 h 542122"/>
                  <a:gd name="connsiteX26" fmla="*/ 267140 w 1272892"/>
                  <a:gd name="connsiteY26" fmla="*/ 0 h 542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72892" h="542122">
                    <a:moveTo>
                      <a:pt x="267140" y="0"/>
                    </a:moveTo>
                    <a:lnTo>
                      <a:pt x="405252" y="100012"/>
                    </a:lnTo>
                    <a:lnTo>
                      <a:pt x="795776" y="76200"/>
                    </a:lnTo>
                    <a:lnTo>
                      <a:pt x="995804" y="200024"/>
                    </a:lnTo>
                    <a:lnTo>
                      <a:pt x="1229168" y="290512"/>
                    </a:lnTo>
                    <a:lnTo>
                      <a:pt x="1272892" y="338840"/>
                    </a:lnTo>
                    <a:lnTo>
                      <a:pt x="1267264" y="371474"/>
                    </a:lnTo>
                    <a:lnTo>
                      <a:pt x="1243452" y="442912"/>
                    </a:lnTo>
                    <a:lnTo>
                      <a:pt x="1252080" y="542122"/>
                    </a:lnTo>
                    <a:lnTo>
                      <a:pt x="1014852" y="523874"/>
                    </a:lnTo>
                    <a:lnTo>
                      <a:pt x="962464" y="476248"/>
                    </a:lnTo>
                    <a:lnTo>
                      <a:pt x="944892" y="482756"/>
                    </a:lnTo>
                    <a:lnTo>
                      <a:pt x="952940" y="471488"/>
                    </a:lnTo>
                    <a:lnTo>
                      <a:pt x="829116" y="447674"/>
                    </a:lnTo>
                    <a:lnTo>
                      <a:pt x="848168" y="381000"/>
                    </a:lnTo>
                    <a:lnTo>
                      <a:pt x="748152" y="300036"/>
                    </a:lnTo>
                    <a:lnTo>
                      <a:pt x="714816" y="347662"/>
                    </a:lnTo>
                    <a:lnTo>
                      <a:pt x="647040" y="456098"/>
                    </a:lnTo>
                    <a:lnTo>
                      <a:pt x="648140" y="447674"/>
                    </a:lnTo>
                    <a:lnTo>
                      <a:pt x="533840" y="414336"/>
                    </a:lnTo>
                    <a:lnTo>
                      <a:pt x="290952" y="347662"/>
                    </a:lnTo>
                    <a:lnTo>
                      <a:pt x="171892" y="323848"/>
                    </a:lnTo>
                    <a:lnTo>
                      <a:pt x="114740" y="252412"/>
                    </a:lnTo>
                    <a:lnTo>
                      <a:pt x="57592" y="242888"/>
                    </a:lnTo>
                    <a:lnTo>
                      <a:pt x="0" y="163146"/>
                    </a:lnTo>
                    <a:lnTo>
                      <a:pt x="190940" y="114300"/>
                    </a:lnTo>
                    <a:lnTo>
                      <a:pt x="2671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745A397D-8B97-42AA-B50A-9A21B4C489EF}"/>
                  </a:ext>
                </a:extLst>
              </p:cNvPr>
              <p:cNvSpPr/>
              <p:nvPr/>
            </p:nvSpPr>
            <p:spPr>
              <a:xfrm>
                <a:off x="43453048" y="23012400"/>
                <a:ext cx="255640" cy="484094"/>
              </a:xfrm>
              <a:custGeom>
                <a:avLst/>
                <a:gdLst>
                  <a:gd name="connsiteX0" fmla="*/ 85728 w 255640"/>
                  <a:gd name="connsiteY0" fmla="*/ 0 h 484094"/>
                  <a:gd name="connsiteX1" fmla="*/ 133352 w 255640"/>
                  <a:gd name="connsiteY1" fmla="*/ 14288 h 484094"/>
                  <a:gd name="connsiteX2" fmla="*/ 233364 w 255640"/>
                  <a:gd name="connsiteY2" fmla="*/ 90488 h 484094"/>
                  <a:gd name="connsiteX3" fmla="*/ 255640 w 255640"/>
                  <a:gd name="connsiteY3" fmla="*/ 153892 h 484094"/>
                  <a:gd name="connsiteX4" fmla="*/ 238128 w 255640"/>
                  <a:gd name="connsiteY4" fmla="*/ 147638 h 484094"/>
                  <a:gd name="connsiteX5" fmla="*/ 176216 w 255640"/>
                  <a:gd name="connsiteY5" fmla="*/ 176212 h 484094"/>
                  <a:gd name="connsiteX6" fmla="*/ 176216 w 255640"/>
                  <a:gd name="connsiteY6" fmla="*/ 309564 h 484094"/>
                  <a:gd name="connsiteX7" fmla="*/ 219076 w 255640"/>
                  <a:gd name="connsiteY7" fmla="*/ 352424 h 484094"/>
                  <a:gd name="connsiteX8" fmla="*/ 235004 w 255640"/>
                  <a:gd name="connsiteY8" fmla="*/ 416128 h 484094"/>
                  <a:gd name="connsiteX9" fmla="*/ 233364 w 255640"/>
                  <a:gd name="connsiteY9" fmla="*/ 414340 h 484094"/>
                  <a:gd name="connsiteX10" fmla="*/ 76420 w 255640"/>
                  <a:gd name="connsiteY10" fmla="*/ 484094 h 484094"/>
                  <a:gd name="connsiteX11" fmla="*/ 90488 w 255640"/>
                  <a:gd name="connsiteY11" fmla="*/ 452438 h 484094"/>
                  <a:gd name="connsiteX12" fmla="*/ 133352 w 255640"/>
                  <a:gd name="connsiteY12" fmla="*/ 323850 h 484094"/>
                  <a:gd name="connsiteX13" fmla="*/ 57152 w 255640"/>
                  <a:gd name="connsiteY13" fmla="*/ 266700 h 484094"/>
                  <a:gd name="connsiteX14" fmla="*/ 42864 w 255640"/>
                  <a:gd name="connsiteY14" fmla="*/ 200024 h 484094"/>
                  <a:gd name="connsiteX15" fmla="*/ 40728 w 255640"/>
                  <a:gd name="connsiteY15" fmla="*/ 200194 h 484094"/>
                  <a:gd name="connsiteX16" fmla="*/ 57152 w 255640"/>
                  <a:gd name="connsiteY16" fmla="*/ 171450 h 484094"/>
                  <a:gd name="connsiteX17" fmla="*/ 0 w 255640"/>
                  <a:gd name="connsiteY17" fmla="*/ 119064 h 484094"/>
                  <a:gd name="connsiteX18" fmla="*/ 66676 w 255640"/>
                  <a:gd name="connsiteY18" fmla="*/ 66676 h 484094"/>
                  <a:gd name="connsiteX19" fmla="*/ 66676 w 255640"/>
                  <a:gd name="connsiteY19" fmla="*/ 9310 h 484094"/>
                  <a:gd name="connsiteX20" fmla="*/ 85728 w 255640"/>
                  <a:gd name="connsiteY20" fmla="*/ 0 h 484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5640" h="484094">
                    <a:moveTo>
                      <a:pt x="85728" y="0"/>
                    </a:moveTo>
                    <a:lnTo>
                      <a:pt x="133352" y="14288"/>
                    </a:lnTo>
                    <a:lnTo>
                      <a:pt x="233364" y="90488"/>
                    </a:lnTo>
                    <a:lnTo>
                      <a:pt x="255640" y="153892"/>
                    </a:lnTo>
                    <a:lnTo>
                      <a:pt x="238128" y="147638"/>
                    </a:lnTo>
                    <a:lnTo>
                      <a:pt x="176216" y="176212"/>
                    </a:lnTo>
                    <a:lnTo>
                      <a:pt x="176216" y="309564"/>
                    </a:lnTo>
                    <a:lnTo>
                      <a:pt x="219076" y="352424"/>
                    </a:lnTo>
                    <a:lnTo>
                      <a:pt x="235004" y="416128"/>
                    </a:lnTo>
                    <a:lnTo>
                      <a:pt x="233364" y="414340"/>
                    </a:lnTo>
                    <a:lnTo>
                      <a:pt x="76420" y="484094"/>
                    </a:lnTo>
                    <a:lnTo>
                      <a:pt x="90488" y="452438"/>
                    </a:lnTo>
                    <a:lnTo>
                      <a:pt x="133352" y="323850"/>
                    </a:lnTo>
                    <a:lnTo>
                      <a:pt x="57152" y="266700"/>
                    </a:lnTo>
                    <a:lnTo>
                      <a:pt x="42864" y="200024"/>
                    </a:lnTo>
                    <a:lnTo>
                      <a:pt x="40728" y="200194"/>
                    </a:lnTo>
                    <a:lnTo>
                      <a:pt x="57152" y="171450"/>
                    </a:lnTo>
                    <a:lnTo>
                      <a:pt x="0" y="119064"/>
                    </a:lnTo>
                    <a:lnTo>
                      <a:pt x="66676" y="66676"/>
                    </a:lnTo>
                    <a:lnTo>
                      <a:pt x="66676" y="9310"/>
                    </a:lnTo>
                    <a:lnTo>
                      <a:pt x="8572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7DF8478E-D8BA-40C8-AF59-3B46369FEA27}"/>
                  </a:ext>
                </a:extLst>
              </p:cNvPr>
              <p:cNvSpPr/>
              <p:nvPr/>
            </p:nvSpPr>
            <p:spPr>
              <a:xfrm>
                <a:off x="43799312" y="22427316"/>
                <a:ext cx="345736" cy="450922"/>
              </a:xfrm>
              <a:custGeom>
                <a:avLst/>
                <a:gdLst>
                  <a:gd name="connsiteX0" fmla="*/ 54652 w 345736"/>
                  <a:gd name="connsiteY0" fmla="*/ 0 h 450922"/>
                  <a:gd name="connsiteX1" fmla="*/ 101412 w 345736"/>
                  <a:gd name="connsiteY1" fmla="*/ 51684 h 450922"/>
                  <a:gd name="connsiteX2" fmla="*/ 163328 w 345736"/>
                  <a:gd name="connsiteY2" fmla="*/ 18348 h 450922"/>
                  <a:gd name="connsiteX3" fmla="*/ 166740 w 345736"/>
                  <a:gd name="connsiteY3" fmla="*/ 5124 h 450922"/>
                  <a:gd name="connsiteX4" fmla="*/ 253812 w 345736"/>
                  <a:gd name="connsiteY4" fmla="*/ 104072 h 450922"/>
                  <a:gd name="connsiteX5" fmla="*/ 339536 w 345736"/>
                  <a:gd name="connsiteY5" fmla="*/ 118360 h 450922"/>
                  <a:gd name="connsiteX6" fmla="*/ 325252 w 345736"/>
                  <a:gd name="connsiteY6" fmla="*/ 208848 h 450922"/>
                  <a:gd name="connsiteX7" fmla="*/ 345736 w 345736"/>
                  <a:gd name="connsiteY7" fmla="*/ 270304 h 450922"/>
                  <a:gd name="connsiteX8" fmla="*/ 334776 w 345736"/>
                  <a:gd name="connsiteY8" fmla="*/ 275522 h 450922"/>
                  <a:gd name="connsiteX9" fmla="*/ 306200 w 345736"/>
                  <a:gd name="connsiteY9" fmla="*/ 380296 h 450922"/>
                  <a:gd name="connsiteX10" fmla="*/ 334776 w 345736"/>
                  <a:gd name="connsiteY10" fmla="*/ 418396 h 450922"/>
                  <a:gd name="connsiteX11" fmla="*/ 333064 w 345736"/>
                  <a:gd name="connsiteY11" fmla="*/ 450922 h 450922"/>
                  <a:gd name="connsiteX12" fmla="*/ 244288 w 345736"/>
                  <a:gd name="connsiteY12" fmla="*/ 408872 h 450922"/>
                  <a:gd name="connsiteX13" fmla="*/ 139512 w 345736"/>
                  <a:gd name="connsiteY13" fmla="*/ 446972 h 450922"/>
                  <a:gd name="connsiteX14" fmla="*/ 139152 w 345736"/>
                  <a:gd name="connsiteY14" fmla="*/ 447634 h 450922"/>
                  <a:gd name="connsiteX15" fmla="*/ 120464 w 345736"/>
                  <a:gd name="connsiteY15" fmla="*/ 432684 h 450922"/>
                  <a:gd name="connsiteX16" fmla="*/ 77600 w 345736"/>
                  <a:gd name="connsiteY16" fmla="*/ 375534 h 450922"/>
                  <a:gd name="connsiteX17" fmla="*/ 39500 w 345736"/>
                  <a:gd name="connsiteY17" fmla="*/ 361248 h 450922"/>
                  <a:gd name="connsiteX18" fmla="*/ 1400 w 345736"/>
                  <a:gd name="connsiteY18" fmla="*/ 313622 h 450922"/>
                  <a:gd name="connsiteX19" fmla="*/ 0 w 345736"/>
                  <a:gd name="connsiteY19" fmla="*/ 312220 h 450922"/>
                  <a:gd name="connsiteX20" fmla="*/ 6164 w 345736"/>
                  <a:gd name="connsiteY20" fmla="*/ 313622 h 450922"/>
                  <a:gd name="connsiteX21" fmla="*/ 34736 w 345736"/>
                  <a:gd name="connsiteY21" fmla="*/ 270760 h 450922"/>
                  <a:gd name="connsiteX22" fmla="*/ 44264 w 345736"/>
                  <a:gd name="connsiteY22" fmla="*/ 204084 h 450922"/>
                  <a:gd name="connsiteX23" fmla="*/ 33840 w 345736"/>
                  <a:gd name="connsiteY23" fmla="*/ 203282 h 450922"/>
                  <a:gd name="connsiteX24" fmla="*/ 25212 w 345736"/>
                  <a:gd name="connsiteY24" fmla="*/ 104072 h 450922"/>
                  <a:gd name="connsiteX25" fmla="*/ 49024 w 345736"/>
                  <a:gd name="connsiteY25" fmla="*/ 32634 h 450922"/>
                  <a:gd name="connsiteX26" fmla="*/ 54652 w 345736"/>
                  <a:gd name="connsiteY26" fmla="*/ 0 h 450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45736" h="450922">
                    <a:moveTo>
                      <a:pt x="54652" y="0"/>
                    </a:moveTo>
                    <a:lnTo>
                      <a:pt x="101412" y="51684"/>
                    </a:lnTo>
                    <a:lnTo>
                      <a:pt x="163328" y="18348"/>
                    </a:lnTo>
                    <a:lnTo>
                      <a:pt x="166740" y="5124"/>
                    </a:lnTo>
                    <a:lnTo>
                      <a:pt x="253812" y="104072"/>
                    </a:lnTo>
                    <a:lnTo>
                      <a:pt x="339536" y="118360"/>
                    </a:lnTo>
                    <a:lnTo>
                      <a:pt x="325252" y="208848"/>
                    </a:lnTo>
                    <a:lnTo>
                      <a:pt x="345736" y="270304"/>
                    </a:lnTo>
                    <a:lnTo>
                      <a:pt x="334776" y="275522"/>
                    </a:lnTo>
                    <a:lnTo>
                      <a:pt x="306200" y="380296"/>
                    </a:lnTo>
                    <a:lnTo>
                      <a:pt x="334776" y="418396"/>
                    </a:lnTo>
                    <a:lnTo>
                      <a:pt x="333064" y="450922"/>
                    </a:lnTo>
                    <a:lnTo>
                      <a:pt x="244288" y="408872"/>
                    </a:lnTo>
                    <a:lnTo>
                      <a:pt x="139512" y="446972"/>
                    </a:lnTo>
                    <a:lnTo>
                      <a:pt x="139152" y="447634"/>
                    </a:lnTo>
                    <a:lnTo>
                      <a:pt x="120464" y="432684"/>
                    </a:lnTo>
                    <a:lnTo>
                      <a:pt x="77600" y="375534"/>
                    </a:lnTo>
                    <a:lnTo>
                      <a:pt x="39500" y="361248"/>
                    </a:lnTo>
                    <a:lnTo>
                      <a:pt x="1400" y="313622"/>
                    </a:lnTo>
                    <a:lnTo>
                      <a:pt x="0" y="312220"/>
                    </a:lnTo>
                    <a:lnTo>
                      <a:pt x="6164" y="313622"/>
                    </a:lnTo>
                    <a:lnTo>
                      <a:pt x="34736" y="270760"/>
                    </a:lnTo>
                    <a:lnTo>
                      <a:pt x="44264" y="204084"/>
                    </a:lnTo>
                    <a:lnTo>
                      <a:pt x="33840" y="203282"/>
                    </a:lnTo>
                    <a:lnTo>
                      <a:pt x="25212" y="104072"/>
                    </a:lnTo>
                    <a:lnTo>
                      <a:pt x="49024" y="32634"/>
                    </a:lnTo>
                    <a:lnTo>
                      <a:pt x="546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B77173BF-8D07-4C0E-A6DE-B282BE2AF571}"/>
                  </a:ext>
                </a:extLst>
              </p:cNvPr>
              <p:cNvSpPr/>
              <p:nvPr/>
            </p:nvSpPr>
            <p:spPr>
              <a:xfrm>
                <a:off x="43824524" y="21412200"/>
                <a:ext cx="1089768" cy="1009650"/>
              </a:xfrm>
              <a:custGeom>
                <a:avLst/>
                <a:gdLst>
                  <a:gd name="connsiteX0" fmla="*/ 552452 w 1089768"/>
                  <a:gd name="connsiteY0" fmla="*/ 0 h 1009650"/>
                  <a:gd name="connsiteX1" fmla="*/ 557404 w 1089768"/>
                  <a:gd name="connsiteY1" fmla="*/ 1748 h 1009650"/>
                  <a:gd name="connsiteX2" fmla="*/ 552452 w 1089768"/>
                  <a:gd name="connsiteY2" fmla="*/ 4764 h 1009650"/>
                  <a:gd name="connsiteX3" fmla="*/ 600076 w 1089768"/>
                  <a:gd name="connsiteY3" fmla="*/ 52388 h 1009650"/>
                  <a:gd name="connsiteX4" fmla="*/ 566740 w 1089768"/>
                  <a:gd name="connsiteY4" fmla="*/ 119064 h 1009650"/>
                  <a:gd name="connsiteX5" fmla="*/ 776288 w 1089768"/>
                  <a:gd name="connsiteY5" fmla="*/ 209550 h 1009650"/>
                  <a:gd name="connsiteX6" fmla="*/ 819152 w 1089768"/>
                  <a:gd name="connsiteY6" fmla="*/ 252412 h 1009650"/>
                  <a:gd name="connsiteX7" fmla="*/ 909640 w 1089768"/>
                  <a:gd name="connsiteY7" fmla="*/ 257176 h 1009650"/>
                  <a:gd name="connsiteX8" fmla="*/ 1017332 w 1089768"/>
                  <a:gd name="connsiteY8" fmla="*/ 294310 h 1009650"/>
                  <a:gd name="connsiteX9" fmla="*/ 1085852 w 1089768"/>
                  <a:gd name="connsiteY9" fmla="*/ 495300 h 1009650"/>
                  <a:gd name="connsiteX10" fmla="*/ 1089768 w 1089768"/>
                  <a:gd name="connsiteY10" fmla="*/ 489780 h 1009650"/>
                  <a:gd name="connsiteX11" fmla="*/ 1071564 w 1089768"/>
                  <a:gd name="connsiteY11" fmla="*/ 576264 h 1009650"/>
                  <a:gd name="connsiteX12" fmla="*/ 1078924 w 1089768"/>
                  <a:gd name="connsiteY12" fmla="*/ 578716 h 1009650"/>
                  <a:gd name="connsiteX13" fmla="*/ 1066800 w 1089768"/>
                  <a:gd name="connsiteY13" fmla="*/ 619124 h 1009650"/>
                  <a:gd name="connsiteX14" fmla="*/ 966788 w 1089768"/>
                  <a:gd name="connsiteY14" fmla="*/ 604838 h 1009650"/>
                  <a:gd name="connsiteX15" fmla="*/ 857252 w 1089768"/>
                  <a:gd name="connsiteY15" fmla="*/ 604838 h 1009650"/>
                  <a:gd name="connsiteX16" fmla="*/ 690564 w 1089768"/>
                  <a:gd name="connsiteY16" fmla="*/ 523876 h 1009650"/>
                  <a:gd name="connsiteX17" fmla="*/ 657228 w 1089768"/>
                  <a:gd name="connsiteY17" fmla="*/ 533400 h 1009650"/>
                  <a:gd name="connsiteX18" fmla="*/ 623888 w 1089768"/>
                  <a:gd name="connsiteY18" fmla="*/ 619124 h 1009650"/>
                  <a:gd name="connsiteX19" fmla="*/ 590552 w 1089768"/>
                  <a:gd name="connsiteY19" fmla="*/ 638176 h 1009650"/>
                  <a:gd name="connsiteX20" fmla="*/ 614364 w 1089768"/>
                  <a:gd name="connsiteY20" fmla="*/ 704850 h 1009650"/>
                  <a:gd name="connsiteX21" fmla="*/ 628652 w 1089768"/>
                  <a:gd name="connsiteY21" fmla="*/ 757238 h 1009650"/>
                  <a:gd name="connsiteX22" fmla="*/ 642940 w 1089768"/>
                  <a:gd name="connsiteY22" fmla="*/ 838200 h 1009650"/>
                  <a:gd name="connsiteX23" fmla="*/ 648384 w 1089768"/>
                  <a:gd name="connsiteY23" fmla="*/ 866110 h 1009650"/>
                  <a:gd name="connsiteX24" fmla="*/ 638176 w 1089768"/>
                  <a:gd name="connsiteY24" fmla="*/ 833438 h 1009650"/>
                  <a:gd name="connsiteX25" fmla="*/ 571500 w 1089768"/>
                  <a:gd name="connsiteY25" fmla="*/ 904876 h 1009650"/>
                  <a:gd name="connsiteX26" fmla="*/ 571500 w 1089768"/>
                  <a:gd name="connsiteY26" fmla="*/ 956582 h 1009650"/>
                  <a:gd name="connsiteX27" fmla="*/ 495300 w 1089768"/>
                  <a:gd name="connsiteY27" fmla="*/ 962024 h 1009650"/>
                  <a:gd name="connsiteX28" fmla="*/ 457200 w 1089768"/>
                  <a:gd name="connsiteY28" fmla="*/ 1009650 h 1009650"/>
                  <a:gd name="connsiteX29" fmla="*/ 409576 w 1089768"/>
                  <a:gd name="connsiteY29" fmla="*/ 1000124 h 1009650"/>
                  <a:gd name="connsiteX30" fmla="*/ 390524 w 1089768"/>
                  <a:gd name="connsiteY30" fmla="*/ 871538 h 1009650"/>
                  <a:gd name="connsiteX31" fmla="*/ 442916 w 1089768"/>
                  <a:gd name="connsiteY31" fmla="*/ 819150 h 1009650"/>
                  <a:gd name="connsiteX32" fmla="*/ 438152 w 1089768"/>
                  <a:gd name="connsiteY32" fmla="*/ 762000 h 1009650"/>
                  <a:gd name="connsiteX33" fmla="*/ 276228 w 1089768"/>
                  <a:gd name="connsiteY33" fmla="*/ 757238 h 1009650"/>
                  <a:gd name="connsiteX34" fmla="*/ 185740 w 1089768"/>
                  <a:gd name="connsiteY34" fmla="*/ 681038 h 1009650"/>
                  <a:gd name="connsiteX35" fmla="*/ 161424 w 1089768"/>
                  <a:gd name="connsiteY35" fmla="*/ 689144 h 1009650"/>
                  <a:gd name="connsiteX36" fmla="*/ 57152 w 1089768"/>
                  <a:gd name="connsiteY36" fmla="*/ 566738 h 1009650"/>
                  <a:gd name="connsiteX37" fmla="*/ 45400 w 1089768"/>
                  <a:gd name="connsiteY37" fmla="*/ 571144 h 1009650"/>
                  <a:gd name="connsiteX38" fmla="*/ 0 w 1089768"/>
                  <a:gd name="connsiteY38" fmla="*/ 466724 h 1009650"/>
                  <a:gd name="connsiteX39" fmla="*/ 23812 w 1089768"/>
                  <a:gd name="connsiteY39" fmla="*/ 433388 h 1009650"/>
                  <a:gd name="connsiteX40" fmla="*/ 85724 w 1089768"/>
                  <a:gd name="connsiteY40" fmla="*/ 304800 h 1009650"/>
                  <a:gd name="connsiteX41" fmla="*/ 185740 w 1089768"/>
                  <a:gd name="connsiteY41" fmla="*/ 228600 h 1009650"/>
                  <a:gd name="connsiteX42" fmla="*/ 166688 w 1089768"/>
                  <a:gd name="connsiteY42" fmla="*/ 147638 h 1009650"/>
                  <a:gd name="connsiteX43" fmla="*/ 357188 w 1089768"/>
                  <a:gd name="connsiteY43" fmla="*/ 76200 h 1009650"/>
                  <a:gd name="connsiteX44" fmla="*/ 414340 w 1089768"/>
                  <a:gd name="connsiteY44" fmla="*/ 23812 h 1009650"/>
                  <a:gd name="connsiteX45" fmla="*/ 552452 w 1089768"/>
                  <a:gd name="connsiteY45" fmla="*/ 0 h 1009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089768" h="1009650">
                    <a:moveTo>
                      <a:pt x="552452" y="0"/>
                    </a:moveTo>
                    <a:lnTo>
                      <a:pt x="557404" y="1748"/>
                    </a:lnTo>
                    <a:lnTo>
                      <a:pt x="552452" y="4764"/>
                    </a:lnTo>
                    <a:lnTo>
                      <a:pt x="600076" y="52388"/>
                    </a:lnTo>
                    <a:lnTo>
                      <a:pt x="566740" y="119064"/>
                    </a:lnTo>
                    <a:lnTo>
                      <a:pt x="776288" y="209550"/>
                    </a:lnTo>
                    <a:lnTo>
                      <a:pt x="819152" y="252412"/>
                    </a:lnTo>
                    <a:lnTo>
                      <a:pt x="909640" y="257176"/>
                    </a:lnTo>
                    <a:lnTo>
                      <a:pt x="1017332" y="294310"/>
                    </a:lnTo>
                    <a:lnTo>
                      <a:pt x="1085852" y="495300"/>
                    </a:lnTo>
                    <a:lnTo>
                      <a:pt x="1089768" y="489780"/>
                    </a:lnTo>
                    <a:lnTo>
                      <a:pt x="1071564" y="576264"/>
                    </a:lnTo>
                    <a:lnTo>
                      <a:pt x="1078924" y="578716"/>
                    </a:lnTo>
                    <a:lnTo>
                      <a:pt x="1066800" y="619124"/>
                    </a:lnTo>
                    <a:lnTo>
                      <a:pt x="966788" y="604838"/>
                    </a:lnTo>
                    <a:lnTo>
                      <a:pt x="857252" y="604838"/>
                    </a:lnTo>
                    <a:lnTo>
                      <a:pt x="690564" y="523876"/>
                    </a:lnTo>
                    <a:lnTo>
                      <a:pt x="657228" y="533400"/>
                    </a:lnTo>
                    <a:lnTo>
                      <a:pt x="623888" y="619124"/>
                    </a:lnTo>
                    <a:lnTo>
                      <a:pt x="590552" y="638176"/>
                    </a:lnTo>
                    <a:lnTo>
                      <a:pt x="614364" y="704850"/>
                    </a:lnTo>
                    <a:lnTo>
                      <a:pt x="628652" y="757238"/>
                    </a:lnTo>
                    <a:lnTo>
                      <a:pt x="642940" y="838200"/>
                    </a:lnTo>
                    <a:lnTo>
                      <a:pt x="648384" y="866110"/>
                    </a:lnTo>
                    <a:lnTo>
                      <a:pt x="638176" y="833438"/>
                    </a:lnTo>
                    <a:lnTo>
                      <a:pt x="571500" y="904876"/>
                    </a:lnTo>
                    <a:lnTo>
                      <a:pt x="571500" y="956582"/>
                    </a:lnTo>
                    <a:lnTo>
                      <a:pt x="495300" y="962024"/>
                    </a:lnTo>
                    <a:lnTo>
                      <a:pt x="457200" y="1009650"/>
                    </a:lnTo>
                    <a:lnTo>
                      <a:pt x="409576" y="1000124"/>
                    </a:lnTo>
                    <a:lnTo>
                      <a:pt x="390524" y="871538"/>
                    </a:lnTo>
                    <a:lnTo>
                      <a:pt x="442916" y="819150"/>
                    </a:lnTo>
                    <a:lnTo>
                      <a:pt x="438152" y="762000"/>
                    </a:lnTo>
                    <a:lnTo>
                      <a:pt x="276228" y="757238"/>
                    </a:lnTo>
                    <a:lnTo>
                      <a:pt x="185740" y="681038"/>
                    </a:lnTo>
                    <a:lnTo>
                      <a:pt x="161424" y="689144"/>
                    </a:lnTo>
                    <a:lnTo>
                      <a:pt x="57152" y="566738"/>
                    </a:lnTo>
                    <a:lnTo>
                      <a:pt x="45400" y="571144"/>
                    </a:lnTo>
                    <a:lnTo>
                      <a:pt x="0" y="466724"/>
                    </a:lnTo>
                    <a:lnTo>
                      <a:pt x="23812" y="433388"/>
                    </a:lnTo>
                    <a:lnTo>
                      <a:pt x="85724" y="304800"/>
                    </a:lnTo>
                    <a:lnTo>
                      <a:pt x="185740" y="228600"/>
                    </a:lnTo>
                    <a:lnTo>
                      <a:pt x="166688" y="147638"/>
                    </a:lnTo>
                    <a:lnTo>
                      <a:pt x="357188" y="76200"/>
                    </a:lnTo>
                    <a:lnTo>
                      <a:pt x="414340" y="23812"/>
                    </a:lnTo>
                    <a:lnTo>
                      <a:pt x="5524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5F6D2311-D091-4D34-8C68-7340151931B3}"/>
                  </a:ext>
                </a:extLst>
              </p:cNvPr>
              <p:cNvSpPr/>
              <p:nvPr/>
            </p:nvSpPr>
            <p:spPr>
              <a:xfrm>
                <a:off x="43591164" y="21521738"/>
                <a:ext cx="419100" cy="523874"/>
              </a:xfrm>
              <a:custGeom>
                <a:avLst/>
                <a:gdLst>
                  <a:gd name="connsiteX0" fmla="*/ 352424 w 419100"/>
                  <a:gd name="connsiteY0" fmla="*/ 0 h 523874"/>
                  <a:gd name="connsiteX1" fmla="*/ 401524 w 419100"/>
                  <a:gd name="connsiteY1" fmla="*/ 37546 h 523874"/>
                  <a:gd name="connsiteX2" fmla="*/ 400048 w 419100"/>
                  <a:gd name="connsiteY2" fmla="*/ 38100 h 523874"/>
                  <a:gd name="connsiteX3" fmla="*/ 419100 w 419100"/>
                  <a:gd name="connsiteY3" fmla="*/ 119062 h 523874"/>
                  <a:gd name="connsiteX4" fmla="*/ 319084 w 419100"/>
                  <a:gd name="connsiteY4" fmla="*/ 195262 h 523874"/>
                  <a:gd name="connsiteX5" fmla="*/ 257172 w 419100"/>
                  <a:gd name="connsiteY5" fmla="*/ 323850 h 523874"/>
                  <a:gd name="connsiteX6" fmla="*/ 233360 w 419100"/>
                  <a:gd name="connsiteY6" fmla="*/ 357186 h 523874"/>
                  <a:gd name="connsiteX7" fmla="*/ 278760 w 419100"/>
                  <a:gd name="connsiteY7" fmla="*/ 461606 h 523874"/>
                  <a:gd name="connsiteX8" fmla="*/ 214312 w 419100"/>
                  <a:gd name="connsiteY8" fmla="*/ 485774 h 523874"/>
                  <a:gd name="connsiteX9" fmla="*/ 138112 w 419100"/>
                  <a:gd name="connsiteY9" fmla="*/ 523874 h 523874"/>
                  <a:gd name="connsiteX10" fmla="*/ 42860 w 419100"/>
                  <a:gd name="connsiteY10" fmla="*/ 423862 h 523874"/>
                  <a:gd name="connsiteX11" fmla="*/ 0 w 419100"/>
                  <a:gd name="connsiteY11" fmla="*/ 352426 h 523874"/>
                  <a:gd name="connsiteX12" fmla="*/ 57148 w 419100"/>
                  <a:gd name="connsiteY12" fmla="*/ 309562 h 523874"/>
                  <a:gd name="connsiteX13" fmla="*/ 123824 w 419100"/>
                  <a:gd name="connsiteY13" fmla="*/ 295274 h 523874"/>
                  <a:gd name="connsiteX14" fmla="*/ 123824 w 419100"/>
                  <a:gd name="connsiteY14" fmla="*/ 247650 h 523874"/>
                  <a:gd name="connsiteX15" fmla="*/ 109536 w 419100"/>
                  <a:gd name="connsiteY15" fmla="*/ 219074 h 523874"/>
                  <a:gd name="connsiteX16" fmla="*/ 164860 w 419100"/>
                  <a:gd name="connsiteY16" fmla="*/ 99204 h 523874"/>
                  <a:gd name="connsiteX17" fmla="*/ 171448 w 419100"/>
                  <a:gd name="connsiteY17" fmla="*/ 95250 h 523874"/>
                  <a:gd name="connsiteX18" fmla="*/ 242884 w 419100"/>
                  <a:gd name="connsiteY18" fmla="*/ 80962 h 523874"/>
                  <a:gd name="connsiteX19" fmla="*/ 261936 w 419100"/>
                  <a:gd name="connsiteY19" fmla="*/ 52386 h 523874"/>
                  <a:gd name="connsiteX20" fmla="*/ 352424 w 419100"/>
                  <a:gd name="connsiteY20" fmla="*/ 0 h 523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19100" h="523874">
                    <a:moveTo>
                      <a:pt x="352424" y="0"/>
                    </a:moveTo>
                    <a:lnTo>
                      <a:pt x="401524" y="37546"/>
                    </a:lnTo>
                    <a:lnTo>
                      <a:pt x="400048" y="38100"/>
                    </a:lnTo>
                    <a:lnTo>
                      <a:pt x="419100" y="119062"/>
                    </a:lnTo>
                    <a:lnTo>
                      <a:pt x="319084" y="195262"/>
                    </a:lnTo>
                    <a:lnTo>
                      <a:pt x="257172" y="323850"/>
                    </a:lnTo>
                    <a:lnTo>
                      <a:pt x="233360" y="357186"/>
                    </a:lnTo>
                    <a:lnTo>
                      <a:pt x="278760" y="461606"/>
                    </a:lnTo>
                    <a:lnTo>
                      <a:pt x="214312" y="485774"/>
                    </a:lnTo>
                    <a:lnTo>
                      <a:pt x="138112" y="523874"/>
                    </a:lnTo>
                    <a:lnTo>
                      <a:pt x="42860" y="423862"/>
                    </a:lnTo>
                    <a:lnTo>
                      <a:pt x="0" y="352426"/>
                    </a:lnTo>
                    <a:lnTo>
                      <a:pt x="57148" y="309562"/>
                    </a:lnTo>
                    <a:lnTo>
                      <a:pt x="123824" y="295274"/>
                    </a:lnTo>
                    <a:lnTo>
                      <a:pt x="123824" y="247650"/>
                    </a:lnTo>
                    <a:lnTo>
                      <a:pt x="109536" y="219074"/>
                    </a:lnTo>
                    <a:lnTo>
                      <a:pt x="164860" y="99204"/>
                    </a:lnTo>
                    <a:lnTo>
                      <a:pt x="171448" y="95250"/>
                    </a:lnTo>
                    <a:lnTo>
                      <a:pt x="242884" y="80962"/>
                    </a:lnTo>
                    <a:lnTo>
                      <a:pt x="261936" y="52386"/>
                    </a:lnTo>
                    <a:lnTo>
                      <a:pt x="3524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C66B6DE3-D976-4B6E-9E74-B8814E448684}"/>
                  </a:ext>
                </a:extLst>
              </p:cNvPr>
              <p:cNvSpPr/>
              <p:nvPr/>
            </p:nvSpPr>
            <p:spPr>
              <a:xfrm>
                <a:off x="43936584" y="20740688"/>
                <a:ext cx="562544" cy="622056"/>
              </a:xfrm>
              <a:custGeom>
                <a:avLst/>
                <a:gdLst>
                  <a:gd name="connsiteX0" fmla="*/ 330856 w 562544"/>
                  <a:gd name="connsiteY0" fmla="*/ 0 h 622056"/>
                  <a:gd name="connsiteX1" fmla="*/ 360792 w 562544"/>
                  <a:gd name="connsiteY1" fmla="*/ 14220 h 622056"/>
                  <a:gd name="connsiteX2" fmla="*/ 359428 w 562544"/>
                  <a:gd name="connsiteY2" fmla="*/ 42862 h 622056"/>
                  <a:gd name="connsiteX3" fmla="*/ 330856 w 562544"/>
                  <a:gd name="connsiteY3" fmla="*/ 85724 h 622056"/>
                  <a:gd name="connsiteX4" fmla="*/ 383240 w 562544"/>
                  <a:gd name="connsiteY4" fmla="*/ 138112 h 622056"/>
                  <a:gd name="connsiteX5" fmla="*/ 368952 w 562544"/>
                  <a:gd name="connsiteY5" fmla="*/ 309562 h 622056"/>
                  <a:gd name="connsiteX6" fmla="*/ 488016 w 562544"/>
                  <a:gd name="connsiteY6" fmla="*/ 409576 h 622056"/>
                  <a:gd name="connsiteX7" fmla="*/ 562544 w 562544"/>
                  <a:gd name="connsiteY7" fmla="*/ 424482 h 622056"/>
                  <a:gd name="connsiteX8" fmla="*/ 549928 w 562544"/>
                  <a:gd name="connsiteY8" fmla="*/ 519112 h 622056"/>
                  <a:gd name="connsiteX9" fmla="*/ 478492 w 562544"/>
                  <a:gd name="connsiteY9" fmla="*/ 552450 h 622056"/>
                  <a:gd name="connsiteX10" fmla="*/ 440392 w 562544"/>
                  <a:gd name="connsiteY10" fmla="*/ 614362 h 622056"/>
                  <a:gd name="connsiteX11" fmla="*/ 437828 w 562544"/>
                  <a:gd name="connsiteY11" fmla="*/ 622056 h 622056"/>
                  <a:gd name="connsiteX12" fmla="*/ 397528 w 562544"/>
                  <a:gd name="connsiteY12" fmla="*/ 600076 h 622056"/>
                  <a:gd name="connsiteX13" fmla="*/ 411816 w 562544"/>
                  <a:gd name="connsiteY13" fmla="*/ 500062 h 622056"/>
                  <a:gd name="connsiteX14" fmla="*/ 392768 w 562544"/>
                  <a:gd name="connsiteY14" fmla="*/ 485776 h 622056"/>
                  <a:gd name="connsiteX15" fmla="*/ 321328 w 562544"/>
                  <a:gd name="connsiteY15" fmla="*/ 538162 h 622056"/>
                  <a:gd name="connsiteX16" fmla="*/ 273704 w 562544"/>
                  <a:gd name="connsiteY16" fmla="*/ 538162 h 622056"/>
                  <a:gd name="connsiteX17" fmla="*/ 287992 w 562544"/>
                  <a:gd name="connsiteY17" fmla="*/ 476250 h 622056"/>
                  <a:gd name="connsiteX18" fmla="*/ 240368 w 562544"/>
                  <a:gd name="connsiteY18" fmla="*/ 381000 h 622056"/>
                  <a:gd name="connsiteX19" fmla="*/ 135592 w 562544"/>
                  <a:gd name="connsiteY19" fmla="*/ 390524 h 622056"/>
                  <a:gd name="connsiteX20" fmla="*/ 92728 w 562544"/>
                  <a:gd name="connsiteY20" fmla="*/ 338136 h 622056"/>
                  <a:gd name="connsiteX21" fmla="*/ 73680 w 562544"/>
                  <a:gd name="connsiteY21" fmla="*/ 247650 h 622056"/>
                  <a:gd name="connsiteX22" fmla="*/ 61472 w 562544"/>
                  <a:gd name="connsiteY22" fmla="*/ 234862 h 622056"/>
                  <a:gd name="connsiteX23" fmla="*/ 64152 w 562544"/>
                  <a:gd name="connsiteY23" fmla="*/ 233362 h 622056"/>
                  <a:gd name="connsiteX24" fmla="*/ 11768 w 562544"/>
                  <a:gd name="connsiteY24" fmla="*/ 152400 h 622056"/>
                  <a:gd name="connsiteX25" fmla="*/ 0 w 562544"/>
                  <a:gd name="connsiteY25" fmla="*/ 19050 h 622056"/>
                  <a:gd name="connsiteX26" fmla="*/ 73680 w 562544"/>
                  <a:gd name="connsiteY26" fmla="*/ 19050 h 622056"/>
                  <a:gd name="connsiteX27" fmla="*/ 149880 w 562544"/>
                  <a:gd name="connsiteY27" fmla="*/ 85724 h 622056"/>
                  <a:gd name="connsiteX28" fmla="*/ 178456 w 562544"/>
                  <a:gd name="connsiteY28" fmla="*/ 9524 h 622056"/>
                  <a:gd name="connsiteX29" fmla="*/ 330856 w 562544"/>
                  <a:gd name="connsiteY29" fmla="*/ 0 h 622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62544" h="622056">
                    <a:moveTo>
                      <a:pt x="330856" y="0"/>
                    </a:moveTo>
                    <a:lnTo>
                      <a:pt x="360792" y="14220"/>
                    </a:lnTo>
                    <a:lnTo>
                      <a:pt x="359428" y="42862"/>
                    </a:lnTo>
                    <a:lnTo>
                      <a:pt x="330856" y="85724"/>
                    </a:lnTo>
                    <a:lnTo>
                      <a:pt x="383240" y="138112"/>
                    </a:lnTo>
                    <a:lnTo>
                      <a:pt x="368952" y="309562"/>
                    </a:lnTo>
                    <a:lnTo>
                      <a:pt x="488016" y="409576"/>
                    </a:lnTo>
                    <a:lnTo>
                      <a:pt x="562544" y="424482"/>
                    </a:lnTo>
                    <a:lnTo>
                      <a:pt x="549928" y="519112"/>
                    </a:lnTo>
                    <a:lnTo>
                      <a:pt x="478492" y="552450"/>
                    </a:lnTo>
                    <a:lnTo>
                      <a:pt x="440392" y="614362"/>
                    </a:lnTo>
                    <a:lnTo>
                      <a:pt x="437828" y="622056"/>
                    </a:lnTo>
                    <a:lnTo>
                      <a:pt x="397528" y="600076"/>
                    </a:lnTo>
                    <a:lnTo>
                      <a:pt x="411816" y="500062"/>
                    </a:lnTo>
                    <a:lnTo>
                      <a:pt x="392768" y="485776"/>
                    </a:lnTo>
                    <a:lnTo>
                      <a:pt x="321328" y="538162"/>
                    </a:lnTo>
                    <a:lnTo>
                      <a:pt x="273704" y="538162"/>
                    </a:lnTo>
                    <a:lnTo>
                      <a:pt x="287992" y="476250"/>
                    </a:lnTo>
                    <a:lnTo>
                      <a:pt x="240368" y="381000"/>
                    </a:lnTo>
                    <a:lnTo>
                      <a:pt x="135592" y="390524"/>
                    </a:lnTo>
                    <a:lnTo>
                      <a:pt x="92728" y="338136"/>
                    </a:lnTo>
                    <a:lnTo>
                      <a:pt x="73680" y="247650"/>
                    </a:lnTo>
                    <a:lnTo>
                      <a:pt x="61472" y="234862"/>
                    </a:lnTo>
                    <a:lnTo>
                      <a:pt x="64152" y="233362"/>
                    </a:lnTo>
                    <a:lnTo>
                      <a:pt x="11768" y="152400"/>
                    </a:lnTo>
                    <a:lnTo>
                      <a:pt x="0" y="19050"/>
                    </a:lnTo>
                    <a:lnTo>
                      <a:pt x="73680" y="19050"/>
                    </a:lnTo>
                    <a:lnTo>
                      <a:pt x="149880" y="85724"/>
                    </a:lnTo>
                    <a:lnTo>
                      <a:pt x="178456" y="9524"/>
                    </a:lnTo>
                    <a:lnTo>
                      <a:pt x="3308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C38403E0-847F-45EA-92EB-253B7E1102D8}"/>
                  </a:ext>
                </a:extLst>
              </p:cNvPr>
              <p:cNvSpPr/>
              <p:nvPr/>
            </p:nvSpPr>
            <p:spPr>
              <a:xfrm>
                <a:off x="43241804" y="21374100"/>
                <a:ext cx="599460" cy="304800"/>
              </a:xfrm>
              <a:custGeom>
                <a:avLst/>
                <a:gdLst>
                  <a:gd name="connsiteX0" fmla="*/ 368408 w 599460"/>
                  <a:gd name="connsiteY0" fmla="*/ 0 h 304800"/>
                  <a:gd name="connsiteX1" fmla="*/ 501760 w 599460"/>
                  <a:gd name="connsiteY1" fmla="*/ 95250 h 304800"/>
                  <a:gd name="connsiteX2" fmla="*/ 592244 w 599460"/>
                  <a:gd name="connsiteY2" fmla="*/ 109538 h 304800"/>
                  <a:gd name="connsiteX3" fmla="*/ 599460 w 599460"/>
                  <a:gd name="connsiteY3" fmla="*/ 217776 h 304800"/>
                  <a:gd name="connsiteX4" fmla="*/ 592244 w 599460"/>
                  <a:gd name="connsiteY4" fmla="*/ 228600 h 304800"/>
                  <a:gd name="connsiteX5" fmla="*/ 520808 w 599460"/>
                  <a:gd name="connsiteY5" fmla="*/ 242888 h 304800"/>
                  <a:gd name="connsiteX6" fmla="*/ 514220 w 599460"/>
                  <a:gd name="connsiteY6" fmla="*/ 246842 h 304800"/>
                  <a:gd name="connsiteX7" fmla="*/ 516044 w 599460"/>
                  <a:gd name="connsiteY7" fmla="*/ 242888 h 304800"/>
                  <a:gd name="connsiteX8" fmla="*/ 292208 w 599460"/>
                  <a:gd name="connsiteY8" fmla="*/ 247650 h 304800"/>
                  <a:gd name="connsiteX9" fmla="*/ 201720 w 599460"/>
                  <a:gd name="connsiteY9" fmla="*/ 304800 h 304800"/>
                  <a:gd name="connsiteX10" fmla="*/ 44560 w 599460"/>
                  <a:gd name="connsiteY10" fmla="*/ 304800 h 304800"/>
                  <a:gd name="connsiteX11" fmla="*/ 0 w 599460"/>
                  <a:gd name="connsiteY11" fmla="*/ 148848 h 304800"/>
                  <a:gd name="connsiteX12" fmla="*/ 44560 w 599460"/>
                  <a:gd name="connsiteY12" fmla="*/ 133350 h 304800"/>
                  <a:gd name="connsiteX13" fmla="*/ 125520 w 599460"/>
                  <a:gd name="connsiteY13" fmla="*/ 138112 h 304800"/>
                  <a:gd name="connsiteX14" fmla="*/ 206484 w 599460"/>
                  <a:gd name="connsiteY14" fmla="*/ 109538 h 304800"/>
                  <a:gd name="connsiteX15" fmla="*/ 220772 w 599460"/>
                  <a:gd name="connsiteY15" fmla="*/ 66676 h 304800"/>
                  <a:gd name="connsiteX16" fmla="*/ 306496 w 599460"/>
                  <a:gd name="connsiteY16" fmla="*/ 61912 h 304800"/>
                  <a:gd name="connsiteX17" fmla="*/ 368408 w 599460"/>
                  <a:gd name="connsiteY17" fmla="*/ 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99460" h="304800">
                    <a:moveTo>
                      <a:pt x="368408" y="0"/>
                    </a:moveTo>
                    <a:lnTo>
                      <a:pt x="501760" y="95250"/>
                    </a:lnTo>
                    <a:lnTo>
                      <a:pt x="592244" y="109538"/>
                    </a:lnTo>
                    <a:lnTo>
                      <a:pt x="599460" y="217776"/>
                    </a:lnTo>
                    <a:lnTo>
                      <a:pt x="592244" y="228600"/>
                    </a:lnTo>
                    <a:lnTo>
                      <a:pt x="520808" y="242888"/>
                    </a:lnTo>
                    <a:lnTo>
                      <a:pt x="514220" y="246842"/>
                    </a:lnTo>
                    <a:lnTo>
                      <a:pt x="516044" y="242888"/>
                    </a:lnTo>
                    <a:lnTo>
                      <a:pt x="292208" y="247650"/>
                    </a:lnTo>
                    <a:lnTo>
                      <a:pt x="201720" y="304800"/>
                    </a:lnTo>
                    <a:lnTo>
                      <a:pt x="44560" y="304800"/>
                    </a:lnTo>
                    <a:lnTo>
                      <a:pt x="0" y="148848"/>
                    </a:lnTo>
                    <a:lnTo>
                      <a:pt x="44560" y="133350"/>
                    </a:lnTo>
                    <a:lnTo>
                      <a:pt x="125520" y="138112"/>
                    </a:lnTo>
                    <a:lnTo>
                      <a:pt x="206484" y="109538"/>
                    </a:lnTo>
                    <a:lnTo>
                      <a:pt x="220772" y="66676"/>
                    </a:lnTo>
                    <a:lnTo>
                      <a:pt x="306496" y="61912"/>
                    </a:lnTo>
                    <a:lnTo>
                      <a:pt x="36840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CFA2A9EC-ABA1-463E-96ED-A72CBCC8DB3E}"/>
                  </a:ext>
                </a:extLst>
              </p:cNvPr>
              <p:cNvSpPr/>
              <p:nvPr/>
            </p:nvSpPr>
            <p:spPr>
              <a:xfrm>
                <a:off x="43763900" y="19986370"/>
                <a:ext cx="703112" cy="840042"/>
              </a:xfrm>
              <a:custGeom>
                <a:avLst/>
                <a:gdLst>
                  <a:gd name="connsiteX0" fmla="*/ 332088 w 703112"/>
                  <a:gd name="connsiteY0" fmla="*/ 0 h 840042"/>
                  <a:gd name="connsiteX1" fmla="*/ 622600 w 703112"/>
                  <a:gd name="connsiteY1" fmla="*/ 69470 h 840042"/>
                  <a:gd name="connsiteX2" fmla="*/ 622600 w 703112"/>
                  <a:gd name="connsiteY2" fmla="*/ 153290 h 840042"/>
                  <a:gd name="connsiteX3" fmla="*/ 622600 w 703112"/>
                  <a:gd name="connsiteY3" fmla="*/ 214250 h 840042"/>
                  <a:gd name="connsiteX4" fmla="*/ 599740 w 703112"/>
                  <a:gd name="connsiteY4" fmla="*/ 381890 h 840042"/>
                  <a:gd name="connsiteX5" fmla="*/ 627004 w 703112"/>
                  <a:gd name="connsiteY5" fmla="*/ 394474 h 840042"/>
                  <a:gd name="connsiteX6" fmla="*/ 584500 w 703112"/>
                  <a:gd name="connsiteY6" fmla="*/ 466980 h 840042"/>
                  <a:gd name="connsiteX7" fmla="*/ 622600 w 703112"/>
                  <a:gd name="connsiteY7" fmla="*/ 562230 h 840042"/>
                  <a:gd name="connsiteX8" fmla="*/ 703112 w 703112"/>
                  <a:gd name="connsiteY8" fmla="*/ 613080 h 840042"/>
                  <a:gd name="connsiteX9" fmla="*/ 632124 w 703112"/>
                  <a:gd name="connsiteY9" fmla="*/ 620968 h 840042"/>
                  <a:gd name="connsiteX10" fmla="*/ 536876 w 703112"/>
                  <a:gd name="connsiteY10" fmla="*/ 697168 h 840042"/>
                  <a:gd name="connsiteX11" fmla="*/ 533476 w 703112"/>
                  <a:gd name="connsiteY11" fmla="*/ 768538 h 840042"/>
                  <a:gd name="connsiteX12" fmla="*/ 503540 w 703112"/>
                  <a:gd name="connsiteY12" fmla="*/ 754318 h 840042"/>
                  <a:gd name="connsiteX13" fmla="*/ 351140 w 703112"/>
                  <a:gd name="connsiteY13" fmla="*/ 763842 h 840042"/>
                  <a:gd name="connsiteX14" fmla="*/ 322564 w 703112"/>
                  <a:gd name="connsiteY14" fmla="*/ 840042 h 840042"/>
                  <a:gd name="connsiteX15" fmla="*/ 246364 w 703112"/>
                  <a:gd name="connsiteY15" fmla="*/ 773368 h 840042"/>
                  <a:gd name="connsiteX16" fmla="*/ 172684 w 703112"/>
                  <a:gd name="connsiteY16" fmla="*/ 773368 h 840042"/>
                  <a:gd name="connsiteX17" fmla="*/ 170164 w 703112"/>
                  <a:gd name="connsiteY17" fmla="*/ 744794 h 840042"/>
                  <a:gd name="connsiteX18" fmla="*/ 246364 w 703112"/>
                  <a:gd name="connsiteY18" fmla="*/ 559054 h 840042"/>
                  <a:gd name="connsiteX19" fmla="*/ 136824 w 703112"/>
                  <a:gd name="connsiteY19" fmla="*/ 544768 h 840042"/>
                  <a:gd name="connsiteX20" fmla="*/ 132064 w 703112"/>
                  <a:gd name="connsiteY20" fmla="*/ 478094 h 840042"/>
                  <a:gd name="connsiteX21" fmla="*/ 108252 w 703112"/>
                  <a:gd name="connsiteY21" fmla="*/ 411418 h 840042"/>
                  <a:gd name="connsiteX22" fmla="*/ 8236 w 703112"/>
                  <a:gd name="connsiteY22" fmla="*/ 378080 h 840042"/>
                  <a:gd name="connsiteX23" fmla="*/ 8236 w 703112"/>
                  <a:gd name="connsiteY23" fmla="*/ 320930 h 840042"/>
                  <a:gd name="connsiteX24" fmla="*/ 0 w 703112"/>
                  <a:gd name="connsiteY24" fmla="*/ 312692 h 840042"/>
                  <a:gd name="connsiteX25" fmla="*/ 108252 w 703112"/>
                  <a:gd name="connsiteY25" fmla="*/ 282830 h 840042"/>
                  <a:gd name="connsiteX26" fmla="*/ 152700 w 703112"/>
                  <a:gd name="connsiteY26" fmla="*/ 289180 h 840042"/>
                  <a:gd name="connsiteX27" fmla="*/ 209852 w 703112"/>
                  <a:gd name="connsiteY27" fmla="*/ 257430 h 840042"/>
                  <a:gd name="connsiteX28" fmla="*/ 240280 w 703112"/>
                  <a:gd name="connsiteY28" fmla="*/ 208744 h 840042"/>
                  <a:gd name="connsiteX29" fmla="*/ 293988 w 703112"/>
                  <a:gd name="connsiteY29" fmla="*/ 178054 h 840042"/>
                  <a:gd name="connsiteX30" fmla="*/ 332088 w 703112"/>
                  <a:gd name="connsiteY30" fmla="*/ 87568 h 840042"/>
                  <a:gd name="connsiteX31" fmla="*/ 332088 w 703112"/>
                  <a:gd name="connsiteY31" fmla="*/ 0 h 840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03112" h="840042">
                    <a:moveTo>
                      <a:pt x="332088" y="0"/>
                    </a:moveTo>
                    <a:lnTo>
                      <a:pt x="622600" y="69470"/>
                    </a:lnTo>
                    <a:lnTo>
                      <a:pt x="622600" y="153290"/>
                    </a:lnTo>
                    <a:lnTo>
                      <a:pt x="622600" y="214250"/>
                    </a:lnTo>
                    <a:lnTo>
                      <a:pt x="599740" y="381890"/>
                    </a:lnTo>
                    <a:lnTo>
                      <a:pt x="627004" y="394474"/>
                    </a:lnTo>
                    <a:lnTo>
                      <a:pt x="584500" y="466980"/>
                    </a:lnTo>
                    <a:lnTo>
                      <a:pt x="622600" y="562230"/>
                    </a:lnTo>
                    <a:lnTo>
                      <a:pt x="703112" y="613080"/>
                    </a:lnTo>
                    <a:lnTo>
                      <a:pt x="632124" y="620968"/>
                    </a:lnTo>
                    <a:lnTo>
                      <a:pt x="536876" y="697168"/>
                    </a:lnTo>
                    <a:lnTo>
                      <a:pt x="533476" y="768538"/>
                    </a:lnTo>
                    <a:lnTo>
                      <a:pt x="503540" y="754318"/>
                    </a:lnTo>
                    <a:lnTo>
                      <a:pt x="351140" y="763842"/>
                    </a:lnTo>
                    <a:lnTo>
                      <a:pt x="322564" y="840042"/>
                    </a:lnTo>
                    <a:lnTo>
                      <a:pt x="246364" y="773368"/>
                    </a:lnTo>
                    <a:lnTo>
                      <a:pt x="172684" y="773368"/>
                    </a:lnTo>
                    <a:lnTo>
                      <a:pt x="170164" y="744794"/>
                    </a:lnTo>
                    <a:lnTo>
                      <a:pt x="246364" y="559054"/>
                    </a:lnTo>
                    <a:lnTo>
                      <a:pt x="136824" y="544768"/>
                    </a:lnTo>
                    <a:lnTo>
                      <a:pt x="132064" y="478094"/>
                    </a:lnTo>
                    <a:lnTo>
                      <a:pt x="108252" y="411418"/>
                    </a:lnTo>
                    <a:lnTo>
                      <a:pt x="8236" y="378080"/>
                    </a:lnTo>
                    <a:lnTo>
                      <a:pt x="8236" y="320930"/>
                    </a:lnTo>
                    <a:lnTo>
                      <a:pt x="0" y="312692"/>
                    </a:lnTo>
                    <a:lnTo>
                      <a:pt x="108252" y="282830"/>
                    </a:lnTo>
                    <a:lnTo>
                      <a:pt x="152700" y="289180"/>
                    </a:lnTo>
                    <a:lnTo>
                      <a:pt x="209852" y="257430"/>
                    </a:lnTo>
                    <a:lnTo>
                      <a:pt x="240280" y="208744"/>
                    </a:lnTo>
                    <a:lnTo>
                      <a:pt x="293988" y="178054"/>
                    </a:lnTo>
                    <a:lnTo>
                      <a:pt x="332088" y="87568"/>
                    </a:lnTo>
                    <a:lnTo>
                      <a:pt x="3320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55DE3376-9ABC-47AF-86E2-91F6378F22E1}"/>
                  </a:ext>
                </a:extLst>
              </p:cNvPr>
              <p:cNvSpPr/>
              <p:nvPr/>
            </p:nvSpPr>
            <p:spPr>
              <a:xfrm>
                <a:off x="43124440" y="21103470"/>
                <a:ext cx="430324" cy="419478"/>
              </a:xfrm>
              <a:custGeom>
                <a:avLst/>
                <a:gdLst>
                  <a:gd name="connsiteX0" fmla="*/ 36972 w 430324"/>
                  <a:gd name="connsiteY0" fmla="*/ 0 h 419478"/>
                  <a:gd name="connsiteX1" fmla="*/ 200024 w 430324"/>
                  <a:gd name="connsiteY1" fmla="*/ 37268 h 419478"/>
                  <a:gd name="connsiteX2" fmla="*/ 200024 w 430324"/>
                  <a:gd name="connsiteY2" fmla="*/ 103942 h 419478"/>
                  <a:gd name="connsiteX3" fmla="*/ 247648 w 430324"/>
                  <a:gd name="connsiteY3" fmla="*/ 242054 h 419478"/>
                  <a:gd name="connsiteX4" fmla="*/ 366712 w 430324"/>
                  <a:gd name="connsiteY4" fmla="*/ 227768 h 419478"/>
                  <a:gd name="connsiteX5" fmla="*/ 430324 w 430324"/>
                  <a:gd name="connsiteY5" fmla="*/ 326080 h 419478"/>
                  <a:gd name="connsiteX6" fmla="*/ 423860 w 430324"/>
                  <a:gd name="connsiteY6" fmla="*/ 332542 h 419478"/>
                  <a:gd name="connsiteX7" fmla="*/ 338136 w 430324"/>
                  <a:gd name="connsiteY7" fmla="*/ 337306 h 419478"/>
                  <a:gd name="connsiteX8" fmla="*/ 323848 w 430324"/>
                  <a:gd name="connsiteY8" fmla="*/ 380168 h 419478"/>
                  <a:gd name="connsiteX9" fmla="*/ 242884 w 430324"/>
                  <a:gd name="connsiteY9" fmla="*/ 408742 h 419478"/>
                  <a:gd name="connsiteX10" fmla="*/ 161924 w 430324"/>
                  <a:gd name="connsiteY10" fmla="*/ 403980 h 419478"/>
                  <a:gd name="connsiteX11" fmla="*/ 117364 w 430324"/>
                  <a:gd name="connsiteY11" fmla="*/ 419478 h 419478"/>
                  <a:gd name="connsiteX12" fmla="*/ 114296 w 430324"/>
                  <a:gd name="connsiteY12" fmla="*/ 408742 h 419478"/>
                  <a:gd name="connsiteX13" fmla="*/ 90484 w 430324"/>
                  <a:gd name="connsiteY13" fmla="*/ 375406 h 419478"/>
                  <a:gd name="connsiteX14" fmla="*/ 0 w 430324"/>
                  <a:gd name="connsiteY14" fmla="*/ 156330 h 419478"/>
                  <a:gd name="connsiteX15" fmla="*/ 52384 w 430324"/>
                  <a:gd name="connsiteY15" fmla="*/ 32506 h 419478"/>
                  <a:gd name="connsiteX16" fmla="*/ 32128 w 430324"/>
                  <a:gd name="connsiteY16" fmla="*/ 9356 h 419478"/>
                  <a:gd name="connsiteX17" fmla="*/ 38096 w 430324"/>
                  <a:gd name="connsiteY17" fmla="*/ 3930 h 419478"/>
                  <a:gd name="connsiteX18" fmla="*/ 36972 w 430324"/>
                  <a:gd name="connsiteY18" fmla="*/ 0 h 419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30324" h="419478">
                    <a:moveTo>
                      <a:pt x="36972" y="0"/>
                    </a:moveTo>
                    <a:lnTo>
                      <a:pt x="200024" y="37268"/>
                    </a:lnTo>
                    <a:lnTo>
                      <a:pt x="200024" y="103942"/>
                    </a:lnTo>
                    <a:lnTo>
                      <a:pt x="247648" y="242054"/>
                    </a:lnTo>
                    <a:lnTo>
                      <a:pt x="366712" y="227768"/>
                    </a:lnTo>
                    <a:lnTo>
                      <a:pt x="430324" y="326080"/>
                    </a:lnTo>
                    <a:lnTo>
                      <a:pt x="423860" y="332542"/>
                    </a:lnTo>
                    <a:lnTo>
                      <a:pt x="338136" y="337306"/>
                    </a:lnTo>
                    <a:lnTo>
                      <a:pt x="323848" y="380168"/>
                    </a:lnTo>
                    <a:lnTo>
                      <a:pt x="242884" y="408742"/>
                    </a:lnTo>
                    <a:lnTo>
                      <a:pt x="161924" y="403980"/>
                    </a:lnTo>
                    <a:lnTo>
                      <a:pt x="117364" y="419478"/>
                    </a:lnTo>
                    <a:lnTo>
                      <a:pt x="114296" y="408742"/>
                    </a:lnTo>
                    <a:lnTo>
                      <a:pt x="90484" y="375406"/>
                    </a:lnTo>
                    <a:lnTo>
                      <a:pt x="0" y="156330"/>
                    </a:lnTo>
                    <a:lnTo>
                      <a:pt x="52384" y="32506"/>
                    </a:lnTo>
                    <a:lnTo>
                      <a:pt x="32128" y="9356"/>
                    </a:lnTo>
                    <a:lnTo>
                      <a:pt x="38096" y="3930"/>
                    </a:lnTo>
                    <a:lnTo>
                      <a:pt x="369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14C45400-BA98-40BD-B30C-69B7DA3DD225}"/>
                  </a:ext>
                </a:extLst>
              </p:cNvPr>
              <p:cNvSpPr/>
              <p:nvPr/>
            </p:nvSpPr>
            <p:spPr>
              <a:xfrm>
                <a:off x="43143488" y="20975550"/>
                <a:ext cx="1245380" cy="616326"/>
              </a:xfrm>
              <a:custGeom>
                <a:avLst/>
                <a:gdLst>
                  <a:gd name="connsiteX0" fmla="*/ 854568 w 1245380"/>
                  <a:gd name="connsiteY0" fmla="*/ 0 h 616326"/>
                  <a:gd name="connsiteX1" fmla="*/ 866776 w 1245380"/>
                  <a:gd name="connsiteY1" fmla="*/ 12788 h 616326"/>
                  <a:gd name="connsiteX2" fmla="*/ 885824 w 1245380"/>
                  <a:gd name="connsiteY2" fmla="*/ 103274 h 616326"/>
                  <a:gd name="connsiteX3" fmla="*/ 928688 w 1245380"/>
                  <a:gd name="connsiteY3" fmla="*/ 155662 h 616326"/>
                  <a:gd name="connsiteX4" fmla="*/ 1033464 w 1245380"/>
                  <a:gd name="connsiteY4" fmla="*/ 146138 h 616326"/>
                  <a:gd name="connsiteX5" fmla="*/ 1081088 w 1245380"/>
                  <a:gd name="connsiteY5" fmla="*/ 241388 h 616326"/>
                  <a:gd name="connsiteX6" fmla="*/ 1066800 w 1245380"/>
                  <a:gd name="connsiteY6" fmla="*/ 303300 h 616326"/>
                  <a:gd name="connsiteX7" fmla="*/ 1114424 w 1245380"/>
                  <a:gd name="connsiteY7" fmla="*/ 303300 h 616326"/>
                  <a:gd name="connsiteX8" fmla="*/ 1185864 w 1245380"/>
                  <a:gd name="connsiteY8" fmla="*/ 250914 h 616326"/>
                  <a:gd name="connsiteX9" fmla="*/ 1204912 w 1245380"/>
                  <a:gd name="connsiteY9" fmla="*/ 265200 h 616326"/>
                  <a:gd name="connsiteX10" fmla="*/ 1190624 w 1245380"/>
                  <a:gd name="connsiteY10" fmla="*/ 365214 h 616326"/>
                  <a:gd name="connsiteX11" fmla="*/ 1230924 w 1245380"/>
                  <a:gd name="connsiteY11" fmla="*/ 387194 h 616326"/>
                  <a:gd name="connsiteX12" fmla="*/ 1214436 w 1245380"/>
                  <a:gd name="connsiteY12" fmla="*/ 436650 h 616326"/>
                  <a:gd name="connsiteX13" fmla="*/ 1245380 w 1245380"/>
                  <a:gd name="connsiteY13" fmla="*/ 434174 h 616326"/>
                  <a:gd name="connsiteX14" fmla="*/ 1238440 w 1245380"/>
                  <a:gd name="connsiteY14" fmla="*/ 438398 h 616326"/>
                  <a:gd name="connsiteX15" fmla="*/ 1233488 w 1245380"/>
                  <a:gd name="connsiteY15" fmla="*/ 436650 h 616326"/>
                  <a:gd name="connsiteX16" fmla="*/ 1095376 w 1245380"/>
                  <a:gd name="connsiteY16" fmla="*/ 460462 h 616326"/>
                  <a:gd name="connsiteX17" fmla="*/ 1038224 w 1245380"/>
                  <a:gd name="connsiteY17" fmla="*/ 512850 h 616326"/>
                  <a:gd name="connsiteX18" fmla="*/ 849200 w 1245380"/>
                  <a:gd name="connsiteY18" fmla="*/ 583734 h 616326"/>
                  <a:gd name="connsiteX19" fmla="*/ 800100 w 1245380"/>
                  <a:gd name="connsiteY19" fmla="*/ 546188 h 616326"/>
                  <a:gd name="connsiteX20" fmla="*/ 709612 w 1245380"/>
                  <a:gd name="connsiteY20" fmla="*/ 598574 h 616326"/>
                  <a:gd name="connsiteX21" fmla="*/ 697776 w 1245380"/>
                  <a:gd name="connsiteY21" fmla="*/ 616326 h 616326"/>
                  <a:gd name="connsiteX22" fmla="*/ 690560 w 1245380"/>
                  <a:gd name="connsiteY22" fmla="*/ 508088 h 616326"/>
                  <a:gd name="connsiteX23" fmla="*/ 600076 w 1245380"/>
                  <a:gd name="connsiteY23" fmla="*/ 493800 h 616326"/>
                  <a:gd name="connsiteX24" fmla="*/ 466724 w 1245380"/>
                  <a:gd name="connsiteY24" fmla="*/ 398550 h 616326"/>
                  <a:gd name="connsiteX25" fmla="*/ 411276 w 1245380"/>
                  <a:gd name="connsiteY25" fmla="*/ 454000 h 616326"/>
                  <a:gd name="connsiteX26" fmla="*/ 347664 w 1245380"/>
                  <a:gd name="connsiteY26" fmla="*/ 355688 h 616326"/>
                  <a:gd name="connsiteX27" fmla="*/ 228600 w 1245380"/>
                  <a:gd name="connsiteY27" fmla="*/ 369974 h 616326"/>
                  <a:gd name="connsiteX28" fmla="*/ 180976 w 1245380"/>
                  <a:gd name="connsiteY28" fmla="*/ 231862 h 616326"/>
                  <a:gd name="connsiteX29" fmla="*/ 180976 w 1245380"/>
                  <a:gd name="connsiteY29" fmla="*/ 165188 h 616326"/>
                  <a:gd name="connsiteX30" fmla="*/ 17924 w 1245380"/>
                  <a:gd name="connsiteY30" fmla="*/ 127920 h 616326"/>
                  <a:gd name="connsiteX31" fmla="*/ 0 w 1245380"/>
                  <a:gd name="connsiteY31" fmla="*/ 65174 h 616326"/>
                  <a:gd name="connsiteX32" fmla="*/ 11396 w 1245380"/>
                  <a:gd name="connsiteY32" fmla="*/ 8194 h 616326"/>
                  <a:gd name="connsiteX33" fmla="*/ 571500 w 1245380"/>
                  <a:gd name="connsiteY33" fmla="*/ 22314 h 616326"/>
                  <a:gd name="connsiteX34" fmla="*/ 642936 w 1245380"/>
                  <a:gd name="connsiteY34" fmla="*/ 69938 h 616326"/>
                  <a:gd name="connsiteX35" fmla="*/ 738188 w 1245380"/>
                  <a:gd name="connsiteY35" fmla="*/ 65174 h 616326"/>
                  <a:gd name="connsiteX36" fmla="*/ 854568 w 1245380"/>
                  <a:gd name="connsiteY36" fmla="*/ 0 h 616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245380" h="616326">
                    <a:moveTo>
                      <a:pt x="854568" y="0"/>
                    </a:moveTo>
                    <a:lnTo>
                      <a:pt x="866776" y="12788"/>
                    </a:lnTo>
                    <a:lnTo>
                      <a:pt x="885824" y="103274"/>
                    </a:lnTo>
                    <a:lnTo>
                      <a:pt x="928688" y="155662"/>
                    </a:lnTo>
                    <a:lnTo>
                      <a:pt x="1033464" y="146138"/>
                    </a:lnTo>
                    <a:lnTo>
                      <a:pt x="1081088" y="241388"/>
                    </a:lnTo>
                    <a:lnTo>
                      <a:pt x="1066800" y="303300"/>
                    </a:lnTo>
                    <a:lnTo>
                      <a:pt x="1114424" y="303300"/>
                    </a:lnTo>
                    <a:lnTo>
                      <a:pt x="1185864" y="250914"/>
                    </a:lnTo>
                    <a:lnTo>
                      <a:pt x="1204912" y="265200"/>
                    </a:lnTo>
                    <a:lnTo>
                      <a:pt x="1190624" y="365214"/>
                    </a:lnTo>
                    <a:lnTo>
                      <a:pt x="1230924" y="387194"/>
                    </a:lnTo>
                    <a:lnTo>
                      <a:pt x="1214436" y="436650"/>
                    </a:lnTo>
                    <a:lnTo>
                      <a:pt x="1245380" y="434174"/>
                    </a:lnTo>
                    <a:lnTo>
                      <a:pt x="1238440" y="438398"/>
                    </a:lnTo>
                    <a:lnTo>
                      <a:pt x="1233488" y="436650"/>
                    </a:lnTo>
                    <a:lnTo>
                      <a:pt x="1095376" y="460462"/>
                    </a:lnTo>
                    <a:lnTo>
                      <a:pt x="1038224" y="512850"/>
                    </a:lnTo>
                    <a:lnTo>
                      <a:pt x="849200" y="583734"/>
                    </a:lnTo>
                    <a:lnTo>
                      <a:pt x="800100" y="546188"/>
                    </a:lnTo>
                    <a:lnTo>
                      <a:pt x="709612" y="598574"/>
                    </a:lnTo>
                    <a:lnTo>
                      <a:pt x="697776" y="616326"/>
                    </a:lnTo>
                    <a:lnTo>
                      <a:pt x="690560" y="508088"/>
                    </a:lnTo>
                    <a:lnTo>
                      <a:pt x="600076" y="493800"/>
                    </a:lnTo>
                    <a:lnTo>
                      <a:pt x="466724" y="398550"/>
                    </a:lnTo>
                    <a:lnTo>
                      <a:pt x="411276" y="454000"/>
                    </a:lnTo>
                    <a:lnTo>
                      <a:pt x="347664" y="355688"/>
                    </a:lnTo>
                    <a:lnTo>
                      <a:pt x="228600" y="369974"/>
                    </a:lnTo>
                    <a:lnTo>
                      <a:pt x="180976" y="231862"/>
                    </a:lnTo>
                    <a:lnTo>
                      <a:pt x="180976" y="165188"/>
                    </a:lnTo>
                    <a:lnTo>
                      <a:pt x="17924" y="127920"/>
                    </a:lnTo>
                    <a:lnTo>
                      <a:pt x="0" y="65174"/>
                    </a:lnTo>
                    <a:lnTo>
                      <a:pt x="11396" y="8194"/>
                    </a:lnTo>
                    <a:lnTo>
                      <a:pt x="571500" y="22314"/>
                    </a:lnTo>
                    <a:lnTo>
                      <a:pt x="642936" y="69938"/>
                    </a:lnTo>
                    <a:lnTo>
                      <a:pt x="738188" y="65174"/>
                    </a:lnTo>
                    <a:lnTo>
                      <a:pt x="8545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9FBAA77B-34C4-4A3D-9342-8848C305F8B3}"/>
                  </a:ext>
                </a:extLst>
              </p:cNvPr>
              <p:cNvSpPr/>
              <p:nvPr/>
            </p:nvSpPr>
            <p:spPr>
              <a:xfrm>
                <a:off x="43924536" y="22093238"/>
                <a:ext cx="471488" cy="604382"/>
              </a:xfrm>
              <a:custGeom>
                <a:avLst/>
                <a:gdLst>
                  <a:gd name="connsiteX0" fmla="*/ 85728 w 471488"/>
                  <a:gd name="connsiteY0" fmla="*/ 0 h 604382"/>
                  <a:gd name="connsiteX1" fmla="*/ 176216 w 471488"/>
                  <a:gd name="connsiteY1" fmla="*/ 76200 h 604382"/>
                  <a:gd name="connsiteX2" fmla="*/ 338140 w 471488"/>
                  <a:gd name="connsiteY2" fmla="*/ 80962 h 604382"/>
                  <a:gd name="connsiteX3" fmla="*/ 342904 w 471488"/>
                  <a:gd name="connsiteY3" fmla="*/ 138112 h 604382"/>
                  <a:gd name="connsiteX4" fmla="*/ 290512 w 471488"/>
                  <a:gd name="connsiteY4" fmla="*/ 190500 h 604382"/>
                  <a:gd name="connsiteX5" fmla="*/ 309564 w 471488"/>
                  <a:gd name="connsiteY5" fmla="*/ 319086 h 604382"/>
                  <a:gd name="connsiteX6" fmla="*/ 357188 w 471488"/>
                  <a:gd name="connsiteY6" fmla="*/ 328612 h 604382"/>
                  <a:gd name="connsiteX7" fmla="*/ 395288 w 471488"/>
                  <a:gd name="connsiteY7" fmla="*/ 280986 h 604382"/>
                  <a:gd name="connsiteX8" fmla="*/ 471488 w 471488"/>
                  <a:gd name="connsiteY8" fmla="*/ 275544 h 604382"/>
                  <a:gd name="connsiteX9" fmla="*/ 471488 w 471488"/>
                  <a:gd name="connsiteY9" fmla="*/ 295274 h 604382"/>
                  <a:gd name="connsiteX10" fmla="*/ 452440 w 471488"/>
                  <a:gd name="connsiteY10" fmla="*/ 381000 h 604382"/>
                  <a:gd name="connsiteX11" fmla="*/ 442912 w 471488"/>
                  <a:gd name="connsiteY11" fmla="*/ 466726 h 604382"/>
                  <a:gd name="connsiteX12" fmla="*/ 409576 w 471488"/>
                  <a:gd name="connsiteY12" fmla="*/ 514350 h 604382"/>
                  <a:gd name="connsiteX13" fmla="*/ 220512 w 471488"/>
                  <a:gd name="connsiteY13" fmla="*/ 604382 h 604382"/>
                  <a:gd name="connsiteX14" fmla="*/ 200028 w 471488"/>
                  <a:gd name="connsiteY14" fmla="*/ 542926 h 604382"/>
                  <a:gd name="connsiteX15" fmla="*/ 214312 w 471488"/>
                  <a:gd name="connsiteY15" fmla="*/ 452438 h 604382"/>
                  <a:gd name="connsiteX16" fmla="*/ 128588 w 471488"/>
                  <a:gd name="connsiteY16" fmla="*/ 438150 h 604382"/>
                  <a:gd name="connsiteX17" fmla="*/ 41516 w 471488"/>
                  <a:gd name="connsiteY17" fmla="*/ 339202 h 604382"/>
                  <a:gd name="connsiteX18" fmla="*/ 76200 w 471488"/>
                  <a:gd name="connsiteY18" fmla="*/ 204786 h 604382"/>
                  <a:gd name="connsiteX19" fmla="*/ 0 w 471488"/>
                  <a:gd name="connsiteY19" fmla="*/ 133350 h 604382"/>
                  <a:gd name="connsiteX20" fmla="*/ 66676 w 471488"/>
                  <a:gd name="connsiteY20" fmla="*/ 14286 h 604382"/>
                  <a:gd name="connsiteX21" fmla="*/ 61412 w 471488"/>
                  <a:gd name="connsiteY21" fmla="*/ 8106 h 604382"/>
                  <a:gd name="connsiteX22" fmla="*/ 85728 w 471488"/>
                  <a:gd name="connsiteY22" fmla="*/ 0 h 60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71488" h="604382">
                    <a:moveTo>
                      <a:pt x="85728" y="0"/>
                    </a:moveTo>
                    <a:lnTo>
                      <a:pt x="176216" y="76200"/>
                    </a:lnTo>
                    <a:lnTo>
                      <a:pt x="338140" y="80962"/>
                    </a:lnTo>
                    <a:lnTo>
                      <a:pt x="342904" y="138112"/>
                    </a:lnTo>
                    <a:lnTo>
                      <a:pt x="290512" y="190500"/>
                    </a:lnTo>
                    <a:lnTo>
                      <a:pt x="309564" y="319086"/>
                    </a:lnTo>
                    <a:lnTo>
                      <a:pt x="357188" y="328612"/>
                    </a:lnTo>
                    <a:lnTo>
                      <a:pt x="395288" y="280986"/>
                    </a:lnTo>
                    <a:lnTo>
                      <a:pt x="471488" y="275544"/>
                    </a:lnTo>
                    <a:lnTo>
                      <a:pt x="471488" y="295274"/>
                    </a:lnTo>
                    <a:lnTo>
                      <a:pt x="452440" y="381000"/>
                    </a:lnTo>
                    <a:lnTo>
                      <a:pt x="442912" y="466726"/>
                    </a:lnTo>
                    <a:lnTo>
                      <a:pt x="409576" y="514350"/>
                    </a:lnTo>
                    <a:lnTo>
                      <a:pt x="220512" y="604382"/>
                    </a:lnTo>
                    <a:lnTo>
                      <a:pt x="200028" y="542926"/>
                    </a:lnTo>
                    <a:lnTo>
                      <a:pt x="214312" y="452438"/>
                    </a:lnTo>
                    <a:lnTo>
                      <a:pt x="128588" y="438150"/>
                    </a:lnTo>
                    <a:lnTo>
                      <a:pt x="41516" y="339202"/>
                    </a:lnTo>
                    <a:lnTo>
                      <a:pt x="76200" y="204786"/>
                    </a:lnTo>
                    <a:lnTo>
                      <a:pt x="0" y="133350"/>
                    </a:lnTo>
                    <a:lnTo>
                      <a:pt x="66676" y="14286"/>
                    </a:lnTo>
                    <a:lnTo>
                      <a:pt x="61412" y="8106"/>
                    </a:lnTo>
                    <a:lnTo>
                      <a:pt x="8572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4A13D329-B322-4F88-A3EB-7779D21BFB69}"/>
                  </a:ext>
                </a:extLst>
              </p:cNvPr>
              <p:cNvSpPr/>
              <p:nvPr/>
            </p:nvSpPr>
            <p:spPr>
              <a:xfrm>
                <a:off x="43400664" y="22717124"/>
                <a:ext cx="537800" cy="466726"/>
              </a:xfrm>
              <a:custGeom>
                <a:avLst/>
                <a:gdLst>
                  <a:gd name="connsiteX0" fmla="*/ 300036 w 537800"/>
                  <a:gd name="connsiteY0" fmla="*/ 0 h 466726"/>
                  <a:gd name="connsiteX1" fmla="*/ 398648 w 537800"/>
                  <a:gd name="connsiteY1" fmla="*/ 22412 h 466726"/>
                  <a:gd name="connsiteX2" fmla="*/ 400048 w 537800"/>
                  <a:gd name="connsiteY2" fmla="*/ 23814 h 466726"/>
                  <a:gd name="connsiteX3" fmla="*/ 438148 w 537800"/>
                  <a:gd name="connsiteY3" fmla="*/ 71440 h 466726"/>
                  <a:gd name="connsiteX4" fmla="*/ 476248 w 537800"/>
                  <a:gd name="connsiteY4" fmla="*/ 85726 h 466726"/>
                  <a:gd name="connsiteX5" fmla="*/ 519112 w 537800"/>
                  <a:gd name="connsiteY5" fmla="*/ 142876 h 466726"/>
                  <a:gd name="connsiteX6" fmla="*/ 537800 w 537800"/>
                  <a:gd name="connsiteY6" fmla="*/ 157826 h 466726"/>
                  <a:gd name="connsiteX7" fmla="*/ 481012 w 537800"/>
                  <a:gd name="connsiteY7" fmla="*/ 261940 h 466726"/>
                  <a:gd name="connsiteX8" fmla="*/ 423860 w 537800"/>
                  <a:gd name="connsiteY8" fmla="*/ 314326 h 466726"/>
                  <a:gd name="connsiteX9" fmla="*/ 409576 w 537800"/>
                  <a:gd name="connsiteY9" fmla="*/ 452440 h 466726"/>
                  <a:gd name="connsiteX10" fmla="*/ 413012 w 537800"/>
                  <a:gd name="connsiteY10" fmla="*/ 454764 h 466726"/>
                  <a:gd name="connsiteX11" fmla="*/ 357184 w 537800"/>
                  <a:gd name="connsiteY11" fmla="*/ 466726 h 466726"/>
                  <a:gd name="connsiteX12" fmla="*/ 308024 w 537800"/>
                  <a:gd name="connsiteY12" fmla="*/ 449168 h 466726"/>
                  <a:gd name="connsiteX13" fmla="*/ 285748 w 537800"/>
                  <a:gd name="connsiteY13" fmla="*/ 385764 h 466726"/>
                  <a:gd name="connsiteX14" fmla="*/ 185736 w 537800"/>
                  <a:gd name="connsiteY14" fmla="*/ 309564 h 466726"/>
                  <a:gd name="connsiteX15" fmla="*/ 138112 w 537800"/>
                  <a:gd name="connsiteY15" fmla="*/ 295276 h 466726"/>
                  <a:gd name="connsiteX16" fmla="*/ 119060 w 537800"/>
                  <a:gd name="connsiteY16" fmla="*/ 304586 h 466726"/>
                  <a:gd name="connsiteX17" fmla="*/ 119060 w 537800"/>
                  <a:gd name="connsiteY17" fmla="*/ 300040 h 466726"/>
                  <a:gd name="connsiteX18" fmla="*/ 3108 w 537800"/>
                  <a:gd name="connsiteY18" fmla="*/ 295744 h 466726"/>
                  <a:gd name="connsiteX19" fmla="*/ 0 w 537800"/>
                  <a:gd name="connsiteY19" fmla="*/ 242888 h 466726"/>
                  <a:gd name="connsiteX20" fmla="*/ 57148 w 537800"/>
                  <a:gd name="connsiteY20" fmla="*/ 176214 h 466726"/>
                  <a:gd name="connsiteX21" fmla="*/ 109536 w 537800"/>
                  <a:gd name="connsiteY21" fmla="*/ 171452 h 466726"/>
                  <a:gd name="connsiteX22" fmla="*/ 123824 w 537800"/>
                  <a:gd name="connsiteY22" fmla="*/ 109540 h 466726"/>
                  <a:gd name="connsiteX23" fmla="*/ 120732 w 537800"/>
                  <a:gd name="connsiteY23" fmla="*/ 107608 h 466726"/>
                  <a:gd name="connsiteX24" fmla="*/ 180976 w 537800"/>
                  <a:gd name="connsiteY24" fmla="*/ 38100 h 466726"/>
                  <a:gd name="connsiteX25" fmla="*/ 300036 w 537800"/>
                  <a:gd name="connsiteY25" fmla="*/ 0 h 46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37800" h="466726">
                    <a:moveTo>
                      <a:pt x="300036" y="0"/>
                    </a:moveTo>
                    <a:lnTo>
                      <a:pt x="398648" y="22412"/>
                    </a:lnTo>
                    <a:lnTo>
                      <a:pt x="400048" y="23814"/>
                    </a:lnTo>
                    <a:lnTo>
                      <a:pt x="438148" y="71440"/>
                    </a:lnTo>
                    <a:lnTo>
                      <a:pt x="476248" y="85726"/>
                    </a:lnTo>
                    <a:lnTo>
                      <a:pt x="519112" y="142876"/>
                    </a:lnTo>
                    <a:lnTo>
                      <a:pt x="537800" y="157826"/>
                    </a:lnTo>
                    <a:lnTo>
                      <a:pt x="481012" y="261940"/>
                    </a:lnTo>
                    <a:lnTo>
                      <a:pt x="423860" y="314326"/>
                    </a:lnTo>
                    <a:lnTo>
                      <a:pt x="409576" y="452440"/>
                    </a:lnTo>
                    <a:lnTo>
                      <a:pt x="413012" y="454764"/>
                    </a:lnTo>
                    <a:lnTo>
                      <a:pt x="357184" y="466726"/>
                    </a:lnTo>
                    <a:lnTo>
                      <a:pt x="308024" y="449168"/>
                    </a:lnTo>
                    <a:lnTo>
                      <a:pt x="285748" y="385764"/>
                    </a:lnTo>
                    <a:lnTo>
                      <a:pt x="185736" y="309564"/>
                    </a:lnTo>
                    <a:lnTo>
                      <a:pt x="138112" y="295276"/>
                    </a:lnTo>
                    <a:lnTo>
                      <a:pt x="119060" y="304586"/>
                    </a:lnTo>
                    <a:lnTo>
                      <a:pt x="119060" y="300040"/>
                    </a:lnTo>
                    <a:lnTo>
                      <a:pt x="3108" y="295744"/>
                    </a:lnTo>
                    <a:lnTo>
                      <a:pt x="0" y="242888"/>
                    </a:lnTo>
                    <a:lnTo>
                      <a:pt x="57148" y="176214"/>
                    </a:lnTo>
                    <a:lnTo>
                      <a:pt x="109536" y="171452"/>
                    </a:lnTo>
                    <a:lnTo>
                      <a:pt x="123824" y="109540"/>
                    </a:lnTo>
                    <a:lnTo>
                      <a:pt x="120732" y="107608"/>
                    </a:lnTo>
                    <a:lnTo>
                      <a:pt x="180976" y="38100"/>
                    </a:lnTo>
                    <a:lnTo>
                      <a:pt x="3000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04899E8D-234E-4087-B8F9-10FAB20ABEDC}"/>
                  </a:ext>
                </a:extLst>
              </p:cNvPr>
              <p:cNvSpPr/>
              <p:nvPr/>
            </p:nvSpPr>
            <p:spPr>
              <a:xfrm>
                <a:off x="41019412" y="21545550"/>
                <a:ext cx="385764" cy="523874"/>
              </a:xfrm>
              <a:custGeom>
                <a:avLst/>
                <a:gdLst>
                  <a:gd name="connsiteX0" fmla="*/ 242888 w 385764"/>
                  <a:gd name="connsiteY0" fmla="*/ 0 h 523874"/>
                  <a:gd name="connsiteX1" fmla="*/ 242888 w 385764"/>
                  <a:gd name="connsiteY1" fmla="*/ 42862 h 523874"/>
                  <a:gd name="connsiteX2" fmla="*/ 323852 w 385764"/>
                  <a:gd name="connsiteY2" fmla="*/ 52388 h 523874"/>
                  <a:gd name="connsiteX3" fmla="*/ 385764 w 385764"/>
                  <a:gd name="connsiteY3" fmla="*/ 104774 h 523874"/>
                  <a:gd name="connsiteX4" fmla="*/ 342900 w 385764"/>
                  <a:gd name="connsiteY4" fmla="*/ 123826 h 523874"/>
                  <a:gd name="connsiteX5" fmla="*/ 280988 w 385764"/>
                  <a:gd name="connsiteY5" fmla="*/ 119062 h 523874"/>
                  <a:gd name="connsiteX6" fmla="*/ 252412 w 385764"/>
                  <a:gd name="connsiteY6" fmla="*/ 238126 h 523874"/>
                  <a:gd name="connsiteX7" fmla="*/ 228600 w 385764"/>
                  <a:gd name="connsiteY7" fmla="*/ 285750 h 523874"/>
                  <a:gd name="connsiteX8" fmla="*/ 214312 w 385764"/>
                  <a:gd name="connsiteY8" fmla="*/ 452438 h 523874"/>
                  <a:gd name="connsiteX9" fmla="*/ 185740 w 385764"/>
                  <a:gd name="connsiteY9" fmla="*/ 500062 h 523874"/>
                  <a:gd name="connsiteX10" fmla="*/ 188468 w 385764"/>
                  <a:gd name="connsiteY10" fmla="*/ 505130 h 523874"/>
                  <a:gd name="connsiteX11" fmla="*/ 185740 w 385764"/>
                  <a:gd name="connsiteY11" fmla="*/ 504826 h 523874"/>
                  <a:gd name="connsiteX12" fmla="*/ 95252 w 385764"/>
                  <a:gd name="connsiteY12" fmla="*/ 523874 h 523874"/>
                  <a:gd name="connsiteX13" fmla="*/ 33552 w 385764"/>
                  <a:gd name="connsiteY13" fmla="*/ 457428 h 523874"/>
                  <a:gd name="connsiteX14" fmla="*/ 38100 w 385764"/>
                  <a:gd name="connsiteY14" fmla="*/ 457200 h 523874"/>
                  <a:gd name="connsiteX15" fmla="*/ 0 w 385764"/>
                  <a:gd name="connsiteY15" fmla="*/ 323850 h 523874"/>
                  <a:gd name="connsiteX16" fmla="*/ 76200 w 385764"/>
                  <a:gd name="connsiteY16" fmla="*/ 266700 h 523874"/>
                  <a:gd name="connsiteX17" fmla="*/ 76200 w 385764"/>
                  <a:gd name="connsiteY17" fmla="*/ 219074 h 523874"/>
                  <a:gd name="connsiteX18" fmla="*/ 4764 w 385764"/>
                  <a:gd name="connsiteY18" fmla="*/ 157162 h 523874"/>
                  <a:gd name="connsiteX19" fmla="*/ 38100 w 385764"/>
                  <a:gd name="connsiteY19" fmla="*/ 57150 h 523874"/>
                  <a:gd name="connsiteX20" fmla="*/ 90884 w 385764"/>
                  <a:gd name="connsiteY20" fmla="*/ 31814 h 523874"/>
                  <a:gd name="connsiteX21" fmla="*/ 242888 w 385764"/>
                  <a:gd name="connsiteY21" fmla="*/ 0 h 523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85764" h="523874">
                    <a:moveTo>
                      <a:pt x="242888" y="0"/>
                    </a:moveTo>
                    <a:lnTo>
                      <a:pt x="242888" y="42862"/>
                    </a:lnTo>
                    <a:lnTo>
                      <a:pt x="323852" y="52388"/>
                    </a:lnTo>
                    <a:lnTo>
                      <a:pt x="385764" y="104774"/>
                    </a:lnTo>
                    <a:lnTo>
                      <a:pt x="342900" y="123826"/>
                    </a:lnTo>
                    <a:lnTo>
                      <a:pt x="280988" y="119062"/>
                    </a:lnTo>
                    <a:lnTo>
                      <a:pt x="252412" y="238126"/>
                    </a:lnTo>
                    <a:lnTo>
                      <a:pt x="228600" y="285750"/>
                    </a:lnTo>
                    <a:lnTo>
                      <a:pt x="214312" y="452438"/>
                    </a:lnTo>
                    <a:lnTo>
                      <a:pt x="185740" y="500062"/>
                    </a:lnTo>
                    <a:lnTo>
                      <a:pt x="188468" y="505130"/>
                    </a:lnTo>
                    <a:lnTo>
                      <a:pt x="185740" y="504826"/>
                    </a:lnTo>
                    <a:lnTo>
                      <a:pt x="95252" y="523874"/>
                    </a:lnTo>
                    <a:lnTo>
                      <a:pt x="33552" y="457428"/>
                    </a:lnTo>
                    <a:lnTo>
                      <a:pt x="38100" y="457200"/>
                    </a:lnTo>
                    <a:lnTo>
                      <a:pt x="0" y="323850"/>
                    </a:lnTo>
                    <a:lnTo>
                      <a:pt x="76200" y="266700"/>
                    </a:lnTo>
                    <a:lnTo>
                      <a:pt x="76200" y="219074"/>
                    </a:lnTo>
                    <a:lnTo>
                      <a:pt x="4764" y="157162"/>
                    </a:lnTo>
                    <a:lnTo>
                      <a:pt x="38100" y="57150"/>
                    </a:lnTo>
                    <a:lnTo>
                      <a:pt x="90884" y="31814"/>
                    </a:lnTo>
                    <a:lnTo>
                      <a:pt x="2428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61D8FF7D-345E-48A0-9B95-BDE8DB4B83BF}"/>
                  </a:ext>
                </a:extLst>
              </p:cNvPr>
              <p:cNvSpPr/>
              <p:nvPr/>
            </p:nvSpPr>
            <p:spPr>
              <a:xfrm>
                <a:off x="40384964" y="22296132"/>
                <a:ext cx="1495192" cy="1321712"/>
              </a:xfrm>
              <a:custGeom>
                <a:avLst/>
                <a:gdLst>
                  <a:gd name="connsiteX0" fmla="*/ 536228 w 1495192"/>
                  <a:gd name="connsiteY0" fmla="*/ 0 h 1321712"/>
                  <a:gd name="connsiteX1" fmla="*/ 572536 w 1495192"/>
                  <a:gd name="connsiteY1" fmla="*/ 6656 h 1321712"/>
                  <a:gd name="connsiteX2" fmla="*/ 624924 w 1495192"/>
                  <a:gd name="connsiteY2" fmla="*/ 111432 h 1321712"/>
                  <a:gd name="connsiteX3" fmla="*/ 663024 w 1495192"/>
                  <a:gd name="connsiteY3" fmla="*/ 144768 h 1321712"/>
                  <a:gd name="connsiteX4" fmla="*/ 658260 w 1495192"/>
                  <a:gd name="connsiteY4" fmla="*/ 197156 h 1321712"/>
                  <a:gd name="connsiteX5" fmla="*/ 624924 w 1495192"/>
                  <a:gd name="connsiteY5" fmla="*/ 254306 h 1321712"/>
                  <a:gd name="connsiteX6" fmla="*/ 643972 w 1495192"/>
                  <a:gd name="connsiteY6" fmla="*/ 359080 h 1321712"/>
                  <a:gd name="connsiteX7" fmla="*/ 696360 w 1495192"/>
                  <a:gd name="connsiteY7" fmla="*/ 406706 h 1321712"/>
                  <a:gd name="connsiteX8" fmla="*/ 777324 w 1495192"/>
                  <a:gd name="connsiteY8" fmla="*/ 292406 h 1321712"/>
                  <a:gd name="connsiteX9" fmla="*/ 824948 w 1495192"/>
                  <a:gd name="connsiteY9" fmla="*/ 301932 h 1321712"/>
                  <a:gd name="connsiteX10" fmla="*/ 882100 w 1495192"/>
                  <a:gd name="connsiteY10" fmla="*/ 249544 h 1321712"/>
                  <a:gd name="connsiteX11" fmla="*/ 1005924 w 1495192"/>
                  <a:gd name="connsiteY11" fmla="*/ 216206 h 1321712"/>
                  <a:gd name="connsiteX12" fmla="*/ 1006780 w 1495192"/>
                  <a:gd name="connsiteY12" fmla="*/ 215298 h 1321712"/>
                  <a:gd name="connsiteX13" fmla="*/ 1134512 w 1495192"/>
                  <a:gd name="connsiteY13" fmla="*/ 235256 h 1321712"/>
                  <a:gd name="connsiteX14" fmla="*/ 1139276 w 1495192"/>
                  <a:gd name="connsiteY14" fmla="*/ 297168 h 1321712"/>
                  <a:gd name="connsiteX15" fmla="*/ 1320248 w 1495192"/>
                  <a:gd name="connsiteY15" fmla="*/ 268592 h 1321712"/>
                  <a:gd name="connsiteX16" fmla="*/ 1367876 w 1495192"/>
                  <a:gd name="connsiteY16" fmla="*/ 340032 h 1321712"/>
                  <a:gd name="connsiteX17" fmla="*/ 1453600 w 1495192"/>
                  <a:gd name="connsiteY17" fmla="*/ 440044 h 1321712"/>
                  <a:gd name="connsiteX18" fmla="*/ 1372636 w 1495192"/>
                  <a:gd name="connsiteY18" fmla="*/ 530532 h 1321712"/>
                  <a:gd name="connsiteX19" fmla="*/ 1444076 w 1495192"/>
                  <a:gd name="connsiteY19" fmla="*/ 563868 h 1321712"/>
                  <a:gd name="connsiteX20" fmla="*/ 1495192 w 1495192"/>
                  <a:gd name="connsiteY20" fmla="*/ 633576 h 1321712"/>
                  <a:gd name="connsiteX21" fmla="*/ 1385336 w 1495192"/>
                  <a:gd name="connsiteY21" fmla="*/ 665468 h 1321712"/>
                  <a:gd name="connsiteX22" fmla="*/ 1340884 w 1495192"/>
                  <a:gd name="connsiteY22" fmla="*/ 722618 h 1321712"/>
                  <a:gd name="connsiteX23" fmla="*/ 1359936 w 1495192"/>
                  <a:gd name="connsiteY23" fmla="*/ 805168 h 1321712"/>
                  <a:gd name="connsiteX24" fmla="*/ 1359936 w 1495192"/>
                  <a:gd name="connsiteY24" fmla="*/ 849618 h 1321712"/>
                  <a:gd name="connsiteX25" fmla="*/ 1207536 w 1495192"/>
                  <a:gd name="connsiteY25" fmla="*/ 849618 h 1321712"/>
                  <a:gd name="connsiteX26" fmla="*/ 1112284 w 1495192"/>
                  <a:gd name="connsiteY26" fmla="*/ 919468 h 1321712"/>
                  <a:gd name="connsiteX27" fmla="*/ 1017036 w 1495192"/>
                  <a:gd name="connsiteY27" fmla="*/ 913118 h 1321712"/>
                  <a:gd name="connsiteX28" fmla="*/ 915436 w 1495192"/>
                  <a:gd name="connsiteY28" fmla="*/ 970268 h 1321712"/>
                  <a:gd name="connsiteX29" fmla="*/ 877336 w 1495192"/>
                  <a:gd name="connsiteY29" fmla="*/ 1033768 h 1321712"/>
                  <a:gd name="connsiteX30" fmla="*/ 750336 w 1495192"/>
                  <a:gd name="connsiteY30" fmla="*/ 1046468 h 1321712"/>
                  <a:gd name="connsiteX31" fmla="*/ 743988 w 1495192"/>
                  <a:gd name="connsiteY31" fmla="*/ 1109968 h 1321712"/>
                  <a:gd name="connsiteX32" fmla="*/ 636036 w 1495192"/>
                  <a:gd name="connsiteY32" fmla="*/ 1129018 h 1321712"/>
                  <a:gd name="connsiteX33" fmla="*/ 591588 w 1495192"/>
                  <a:gd name="connsiteY33" fmla="*/ 1179818 h 1321712"/>
                  <a:gd name="connsiteX34" fmla="*/ 534436 w 1495192"/>
                  <a:gd name="connsiteY34" fmla="*/ 1230618 h 1321712"/>
                  <a:gd name="connsiteX35" fmla="*/ 350284 w 1495192"/>
                  <a:gd name="connsiteY35" fmla="*/ 1313168 h 1321712"/>
                  <a:gd name="connsiteX36" fmla="*/ 280436 w 1495192"/>
                  <a:gd name="connsiteY36" fmla="*/ 1300468 h 1321712"/>
                  <a:gd name="connsiteX37" fmla="*/ 269816 w 1495192"/>
                  <a:gd name="connsiteY37" fmla="*/ 1321712 h 1321712"/>
                  <a:gd name="connsiteX38" fmla="*/ 210588 w 1495192"/>
                  <a:gd name="connsiteY38" fmla="*/ 1268718 h 1321712"/>
                  <a:gd name="connsiteX39" fmla="*/ 197884 w 1495192"/>
                  <a:gd name="connsiteY39" fmla="*/ 1211568 h 1321712"/>
                  <a:gd name="connsiteX40" fmla="*/ 191536 w 1495192"/>
                  <a:gd name="connsiteY40" fmla="*/ 1084568 h 1321712"/>
                  <a:gd name="connsiteX41" fmla="*/ 83588 w 1495192"/>
                  <a:gd name="connsiteY41" fmla="*/ 1008368 h 1321712"/>
                  <a:gd name="connsiteX42" fmla="*/ 83588 w 1495192"/>
                  <a:gd name="connsiteY42" fmla="*/ 925818 h 1321712"/>
                  <a:gd name="connsiteX43" fmla="*/ 26436 w 1495192"/>
                  <a:gd name="connsiteY43" fmla="*/ 900418 h 1321712"/>
                  <a:gd name="connsiteX44" fmla="*/ 13736 w 1495192"/>
                  <a:gd name="connsiteY44" fmla="*/ 792468 h 1321712"/>
                  <a:gd name="connsiteX45" fmla="*/ 0 w 1495192"/>
                  <a:gd name="connsiteY45" fmla="*/ 726072 h 1321712"/>
                  <a:gd name="connsiteX46" fmla="*/ 67712 w 1495192"/>
                  <a:gd name="connsiteY46" fmla="*/ 673406 h 1321712"/>
                  <a:gd name="connsiteX47" fmla="*/ 177248 w 1495192"/>
                  <a:gd name="connsiteY47" fmla="*/ 625780 h 1321712"/>
                  <a:gd name="connsiteX48" fmla="*/ 248684 w 1495192"/>
                  <a:gd name="connsiteY48" fmla="*/ 544818 h 1321712"/>
                  <a:gd name="connsiteX49" fmla="*/ 272500 w 1495192"/>
                  <a:gd name="connsiteY49" fmla="*/ 449568 h 1321712"/>
                  <a:gd name="connsiteX50" fmla="*/ 334412 w 1495192"/>
                  <a:gd name="connsiteY50" fmla="*/ 354318 h 1321712"/>
                  <a:gd name="connsiteX51" fmla="*/ 310600 w 1495192"/>
                  <a:gd name="connsiteY51" fmla="*/ 263832 h 1321712"/>
                  <a:gd name="connsiteX52" fmla="*/ 315360 w 1495192"/>
                  <a:gd name="connsiteY52" fmla="*/ 187632 h 1321712"/>
                  <a:gd name="connsiteX53" fmla="*/ 291548 w 1495192"/>
                  <a:gd name="connsiteY53" fmla="*/ 68568 h 1321712"/>
                  <a:gd name="connsiteX54" fmla="*/ 382036 w 1495192"/>
                  <a:gd name="connsiteY54" fmla="*/ 63806 h 1321712"/>
                  <a:gd name="connsiteX55" fmla="*/ 463000 w 1495192"/>
                  <a:gd name="connsiteY55" fmla="*/ 6656 h 1321712"/>
                  <a:gd name="connsiteX56" fmla="*/ 536228 w 1495192"/>
                  <a:gd name="connsiteY56" fmla="*/ 0 h 1321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1495192" h="1321712">
                    <a:moveTo>
                      <a:pt x="536228" y="0"/>
                    </a:moveTo>
                    <a:lnTo>
                      <a:pt x="572536" y="6656"/>
                    </a:lnTo>
                    <a:lnTo>
                      <a:pt x="624924" y="111432"/>
                    </a:lnTo>
                    <a:lnTo>
                      <a:pt x="663024" y="144768"/>
                    </a:lnTo>
                    <a:lnTo>
                      <a:pt x="658260" y="197156"/>
                    </a:lnTo>
                    <a:lnTo>
                      <a:pt x="624924" y="254306"/>
                    </a:lnTo>
                    <a:lnTo>
                      <a:pt x="643972" y="359080"/>
                    </a:lnTo>
                    <a:lnTo>
                      <a:pt x="696360" y="406706"/>
                    </a:lnTo>
                    <a:lnTo>
                      <a:pt x="777324" y="292406"/>
                    </a:lnTo>
                    <a:lnTo>
                      <a:pt x="824948" y="301932"/>
                    </a:lnTo>
                    <a:lnTo>
                      <a:pt x="882100" y="249544"/>
                    </a:lnTo>
                    <a:lnTo>
                      <a:pt x="1005924" y="216206"/>
                    </a:lnTo>
                    <a:lnTo>
                      <a:pt x="1006780" y="215298"/>
                    </a:lnTo>
                    <a:lnTo>
                      <a:pt x="1134512" y="235256"/>
                    </a:lnTo>
                    <a:lnTo>
                      <a:pt x="1139276" y="297168"/>
                    </a:lnTo>
                    <a:lnTo>
                      <a:pt x="1320248" y="268592"/>
                    </a:lnTo>
                    <a:lnTo>
                      <a:pt x="1367876" y="340032"/>
                    </a:lnTo>
                    <a:lnTo>
                      <a:pt x="1453600" y="440044"/>
                    </a:lnTo>
                    <a:lnTo>
                      <a:pt x="1372636" y="530532"/>
                    </a:lnTo>
                    <a:lnTo>
                      <a:pt x="1444076" y="563868"/>
                    </a:lnTo>
                    <a:lnTo>
                      <a:pt x="1495192" y="633576"/>
                    </a:lnTo>
                    <a:lnTo>
                      <a:pt x="1385336" y="665468"/>
                    </a:lnTo>
                    <a:lnTo>
                      <a:pt x="1340884" y="722618"/>
                    </a:lnTo>
                    <a:lnTo>
                      <a:pt x="1359936" y="805168"/>
                    </a:lnTo>
                    <a:lnTo>
                      <a:pt x="1359936" y="849618"/>
                    </a:lnTo>
                    <a:lnTo>
                      <a:pt x="1207536" y="849618"/>
                    </a:lnTo>
                    <a:lnTo>
                      <a:pt x="1112284" y="919468"/>
                    </a:lnTo>
                    <a:lnTo>
                      <a:pt x="1017036" y="913118"/>
                    </a:lnTo>
                    <a:lnTo>
                      <a:pt x="915436" y="970268"/>
                    </a:lnTo>
                    <a:lnTo>
                      <a:pt x="877336" y="1033768"/>
                    </a:lnTo>
                    <a:lnTo>
                      <a:pt x="750336" y="1046468"/>
                    </a:lnTo>
                    <a:lnTo>
                      <a:pt x="743988" y="1109968"/>
                    </a:lnTo>
                    <a:lnTo>
                      <a:pt x="636036" y="1129018"/>
                    </a:lnTo>
                    <a:lnTo>
                      <a:pt x="591588" y="1179818"/>
                    </a:lnTo>
                    <a:lnTo>
                      <a:pt x="534436" y="1230618"/>
                    </a:lnTo>
                    <a:lnTo>
                      <a:pt x="350284" y="1313168"/>
                    </a:lnTo>
                    <a:lnTo>
                      <a:pt x="280436" y="1300468"/>
                    </a:lnTo>
                    <a:lnTo>
                      <a:pt x="269816" y="1321712"/>
                    </a:lnTo>
                    <a:lnTo>
                      <a:pt x="210588" y="1268718"/>
                    </a:lnTo>
                    <a:lnTo>
                      <a:pt x="197884" y="1211568"/>
                    </a:lnTo>
                    <a:lnTo>
                      <a:pt x="191536" y="1084568"/>
                    </a:lnTo>
                    <a:lnTo>
                      <a:pt x="83588" y="1008368"/>
                    </a:lnTo>
                    <a:lnTo>
                      <a:pt x="83588" y="925818"/>
                    </a:lnTo>
                    <a:lnTo>
                      <a:pt x="26436" y="900418"/>
                    </a:lnTo>
                    <a:lnTo>
                      <a:pt x="13736" y="792468"/>
                    </a:lnTo>
                    <a:lnTo>
                      <a:pt x="0" y="726072"/>
                    </a:lnTo>
                    <a:lnTo>
                      <a:pt x="67712" y="673406"/>
                    </a:lnTo>
                    <a:lnTo>
                      <a:pt x="177248" y="625780"/>
                    </a:lnTo>
                    <a:lnTo>
                      <a:pt x="248684" y="544818"/>
                    </a:lnTo>
                    <a:lnTo>
                      <a:pt x="272500" y="449568"/>
                    </a:lnTo>
                    <a:lnTo>
                      <a:pt x="334412" y="354318"/>
                    </a:lnTo>
                    <a:lnTo>
                      <a:pt x="310600" y="263832"/>
                    </a:lnTo>
                    <a:lnTo>
                      <a:pt x="315360" y="187632"/>
                    </a:lnTo>
                    <a:lnTo>
                      <a:pt x="291548" y="68568"/>
                    </a:lnTo>
                    <a:lnTo>
                      <a:pt x="382036" y="63806"/>
                    </a:lnTo>
                    <a:lnTo>
                      <a:pt x="463000" y="6656"/>
                    </a:lnTo>
                    <a:lnTo>
                      <a:pt x="53622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172BDDE4-9F60-4E69-9717-668D4D6BD5F1}"/>
                  </a:ext>
                </a:extLst>
              </p:cNvPr>
              <p:cNvSpPr/>
              <p:nvPr/>
            </p:nvSpPr>
            <p:spPr>
              <a:xfrm>
                <a:off x="39867860" y="22707600"/>
                <a:ext cx="15220" cy="6918"/>
              </a:xfrm>
              <a:custGeom>
                <a:avLst/>
                <a:gdLst>
                  <a:gd name="connsiteX0" fmla="*/ 3788 w 15220"/>
                  <a:gd name="connsiteY0" fmla="*/ 0 h 6918"/>
                  <a:gd name="connsiteX1" fmla="*/ 15220 w 15220"/>
                  <a:gd name="connsiteY1" fmla="*/ 0 h 6918"/>
                  <a:gd name="connsiteX2" fmla="*/ 0 w 15220"/>
                  <a:gd name="connsiteY2" fmla="*/ 6918 h 6918"/>
                  <a:gd name="connsiteX3" fmla="*/ 3788 w 15220"/>
                  <a:gd name="connsiteY3" fmla="*/ 0 h 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20" h="6918">
                    <a:moveTo>
                      <a:pt x="3788" y="0"/>
                    </a:moveTo>
                    <a:lnTo>
                      <a:pt x="15220" y="0"/>
                    </a:lnTo>
                    <a:lnTo>
                      <a:pt x="0" y="6918"/>
                    </a:lnTo>
                    <a:lnTo>
                      <a:pt x="37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ABCE2C85-D0B3-4D14-9828-019CDF0D63E4}"/>
                  </a:ext>
                </a:extLst>
              </p:cNvPr>
              <p:cNvSpPr/>
              <p:nvPr/>
            </p:nvSpPr>
            <p:spPr>
              <a:xfrm>
                <a:off x="44357924" y="21130894"/>
                <a:ext cx="1095376" cy="776606"/>
              </a:xfrm>
              <a:custGeom>
                <a:avLst/>
                <a:gdLst>
                  <a:gd name="connsiteX0" fmla="*/ 424868 w 1095376"/>
                  <a:gd name="connsiteY0" fmla="*/ 0 h 776606"/>
                  <a:gd name="connsiteX1" fmla="*/ 466724 w 1095376"/>
                  <a:gd name="connsiteY1" fmla="*/ 71756 h 776606"/>
                  <a:gd name="connsiteX2" fmla="*/ 492124 w 1095376"/>
                  <a:gd name="connsiteY2" fmla="*/ 230506 h 776606"/>
                  <a:gd name="connsiteX3" fmla="*/ 498828 w 1095376"/>
                  <a:gd name="connsiteY3" fmla="*/ 237562 h 776606"/>
                  <a:gd name="connsiteX4" fmla="*/ 499080 w 1095376"/>
                  <a:gd name="connsiteY4" fmla="*/ 239196 h 776606"/>
                  <a:gd name="connsiteX5" fmla="*/ 495300 w 1095376"/>
                  <a:gd name="connsiteY5" fmla="*/ 214630 h 776606"/>
                  <a:gd name="connsiteX6" fmla="*/ 604840 w 1095376"/>
                  <a:gd name="connsiteY6" fmla="*/ 271782 h 776606"/>
                  <a:gd name="connsiteX7" fmla="*/ 609600 w 1095376"/>
                  <a:gd name="connsiteY7" fmla="*/ 333694 h 776606"/>
                  <a:gd name="connsiteX8" fmla="*/ 695324 w 1095376"/>
                  <a:gd name="connsiteY8" fmla="*/ 357506 h 776606"/>
                  <a:gd name="connsiteX9" fmla="*/ 757240 w 1095376"/>
                  <a:gd name="connsiteY9" fmla="*/ 319406 h 776606"/>
                  <a:gd name="connsiteX10" fmla="*/ 952500 w 1095376"/>
                  <a:gd name="connsiteY10" fmla="*/ 400370 h 776606"/>
                  <a:gd name="connsiteX11" fmla="*/ 1089284 w 1095376"/>
                  <a:gd name="connsiteY11" fmla="*/ 369972 h 776606"/>
                  <a:gd name="connsiteX12" fmla="*/ 1095376 w 1095376"/>
                  <a:gd name="connsiteY12" fmla="*/ 401956 h 776606"/>
                  <a:gd name="connsiteX13" fmla="*/ 1089028 w 1095376"/>
                  <a:gd name="connsiteY13" fmla="*/ 541656 h 776606"/>
                  <a:gd name="connsiteX14" fmla="*/ 1082556 w 1095376"/>
                  <a:gd name="connsiteY14" fmla="*/ 583708 h 776606"/>
                  <a:gd name="connsiteX15" fmla="*/ 981076 w 1095376"/>
                  <a:gd name="connsiteY15" fmla="*/ 505144 h 776606"/>
                  <a:gd name="connsiteX16" fmla="*/ 871540 w 1095376"/>
                  <a:gd name="connsiteY16" fmla="*/ 567056 h 776606"/>
                  <a:gd name="connsiteX17" fmla="*/ 785812 w 1095376"/>
                  <a:gd name="connsiteY17" fmla="*/ 643256 h 776606"/>
                  <a:gd name="connsiteX18" fmla="*/ 657228 w 1095376"/>
                  <a:gd name="connsiteY18" fmla="*/ 628970 h 776606"/>
                  <a:gd name="connsiteX19" fmla="*/ 552452 w 1095376"/>
                  <a:gd name="connsiteY19" fmla="*/ 776606 h 776606"/>
                  <a:gd name="connsiteX20" fmla="*/ 481012 w 1095376"/>
                  <a:gd name="connsiteY20" fmla="*/ 567056 h 776606"/>
                  <a:gd name="connsiteX21" fmla="*/ 495300 w 1095376"/>
                  <a:gd name="connsiteY21" fmla="*/ 433706 h 776606"/>
                  <a:gd name="connsiteX22" fmla="*/ 523876 w 1095376"/>
                  <a:gd name="connsiteY22" fmla="*/ 400370 h 776606"/>
                  <a:gd name="connsiteX23" fmla="*/ 504468 w 1095376"/>
                  <a:gd name="connsiteY23" fmla="*/ 274210 h 776606"/>
                  <a:gd name="connsiteX24" fmla="*/ 347664 w 1095376"/>
                  <a:gd name="connsiteY24" fmla="*/ 295594 h 776606"/>
                  <a:gd name="connsiteX25" fmla="*/ 228600 w 1095376"/>
                  <a:gd name="connsiteY25" fmla="*/ 267018 h 776606"/>
                  <a:gd name="connsiteX26" fmla="*/ 176212 w 1095376"/>
                  <a:gd name="connsiteY26" fmla="*/ 300356 h 776606"/>
                  <a:gd name="connsiteX27" fmla="*/ 119064 w 1095376"/>
                  <a:gd name="connsiteY27" fmla="*/ 271782 h 776606"/>
                  <a:gd name="connsiteX28" fmla="*/ 0 w 1095376"/>
                  <a:gd name="connsiteY28" fmla="*/ 281306 h 776606"/>
                  <a:gd name="connsiteX29" fmla="*/ 19052 w 1095376"/>
                  <a:gd name="connsiteY29" fmla="*/ 224156 h 776606"/>
                  <a:gd name="connsiteX30" fmla="*/ 57152 w 1095376"/>
                  <a:gd name="connsiteY30" fmla="*/ 162244 h 776606"/>
                  <a:gd name="connsiteX31" fmla="*/ 128588 w 1095376"/>
                  <a:gd name="connsiteY31" fmla="*/ 128906 h 776606"/>
                  <a:gd name="connsiteX32" fmla="*/ 141204 w 1095376"/>
                  <a:gd name="connsiteY32" fmla="*/ 34276 h 776606"/>
                  <a:gd name="connsiteX33" fmla="*/ 280988 w 1095376"/>
                  <a:gd name="connsiteY33" fmla="*/ 62230 h 776606"/>
                  <a:gd name="connsiteX34" fmla="*/ 376240 w 1095376"/>
                  <a:gd name="connsiteY34" fmla="*/ 57470 h 776606"/>
                  <a:gd name="connsiteX0" fmla="*/ 424868 w 1095376"/>
                  <a:gd name="connsiteY0" fmla="*/ 0 h 776606"/>
                  <a:gd name="connsiteX1" fmla="*/ 466724 w 1095376"/>
                  <a:gd name="connsiteY1" fmla="*/ 71756 h 776606"/>
                  <a:gd name="connsiteX2" fmla="*/ 492124 w 1095376"/>
                  <a:gd name="connsiteY2" fmla="*/ 230506 h 776606"/>
                  <a:gd name="connsiteX3" fmla="*/ 498828 w 1095376"/>
                  <a:gd name="connsiteY3" fmla="*/ 237562 h 776606"/>
                  <a:gd name="connsiteX4" fmla="*/ 499080 w 1095376"/>
                  <a:gd name="connsiteY4" fmla="*/ 239196 h 776606"/>
                  <a:gd name="connsiteX5" fmla="*/ 604840 w 1095376"/>
                  <a:gd name="connsiteY5" fmla="*/ 271782 h 776606"/>
                  <a:gd name="connsiteX6" fmla="*/ 609600 w 1095376"/>
                  <a:gd name="connsiteY6" fmla="*/ 333694 h 776606"/>
                  <a:gd name="connsiteX7" fmla="*/ 695324 w 1095376"/>
                  <a:gd name="connsiteY7" fmla="*/ 357506 h 776606"/>
                  <a:gd name="connsiteX8" fmla="*/ 757240 w 1095376"/>
                  <a:gd name="connsiteY8" fmla="*/ 319406 h 776606"/>
                  <a:gd name="connsiteX9" fmla="*/ 952500 w 1095376"/>
                  <a:gd name="connsiteY9" fmla="*/ 400370 h 776606"/>
                  <a:gd name="connsiteX10" fmla="*/ 1089284 w 1095376"/>
                  <a:gd name="connsiteY10" fmla="*/ 369972 h 776606"/>
                  <a:gd name="connsiteX11" fmla="*/ 1095376 w 1095376"/>
                  <a:gd name="connsiteY11" fmla="*/ 401956 h 776606"/>
                  <a:gd name="connsiteX12" fmla="*/ 1089028 w 1095376"/>
                  <a:gd name="connsiteY12" fmla="*/ 541656 h 776606"/>
                  <a:gd name="connsiteX13" fmla="*/ 1082556 w 1095376"/>
                  <a:gd name="connsiteY13" fmla="*/ 583708 h 776606"/>
                  <a:gd name="connsiteX14" fmla="*/ 981076 w 1095376"/>
                  <a:gd name="connsiteY14" fmla="*/ 505144 h 776606"/>
                  <a:gd name="connsiteX15" fmla="*/ 871540 w 1095376"/>
                  <a:gd name="connsiteY15" fmla="*/ 567056 h 776606"/>
                  <a:gd name="connsiteX16" fmla="*/ 785812 w 1095376"/>
                  <a:gd name="connsiteY16" fmla="*/ 643256 h 776606"/>
                  <a:gd name="connsiteX17" fmla="*/ 657228 w 1095376"/>
                  <a:gd name="connsiteY17" fmla="*/ 628970 h 776606"/>
                  <a:gd name="connsiteX18" fmla="*/ 552452 w 1095376"/>
                  <a:gd name="connsiteY18" fmla="*/ 776606 h 776606"/>
                  <a:gd name="connsiteX19" fmla="*/ 481012 w 1095376"/>
                  <a:gd name="connsiteY19" fmla="*/ 567056 h 776606"/>
                  <a:gd name="connsiteX20" fmla="*/ 495300 w 1095376"/>
                  <a:gd name="connsiteY20" fmla="*/ 433706 h 776606"/>
                  <a:gd name="connsiteX21" fmla="*/ 523876 w 1095376"/>
                  <a:gd name="connsiteY21" fmla="*/ 400370 h 776606"/>
                  <a:gd name="connsiteX22" fmla="*/ 504468 w 1095376"/>
                  <a:gd name="connsiteY22" fmla="*/ 274210 h 776606"/>
                  <a:gd name="connsiteX23" fmla="*/ 347664 w 1095376"/>
                  <a:gd name="connsiteY23" fmla="*/ 295594 h 776606"/>
                  <a:gd name="connsiteX24" fmla="*/ 228600 w 1095376"/>
                  <a:gd name="connsiteY24" fmla="*/ 267018 h 776606"/>
                  <a:gd name="connsiteX25" fmla="*/ 176212 w 1095376"/>
                  <a:gd name="connsiteY25" fmla="*/ 300356 h 776606"/>
                  <a:gd name="connsiteX26" fmla="*/ 119064 w 1095376"/>
                  <a:gd name="connsiteY26" fmla="*/ 271782 h 776606"/>
                  <a:gd name="connsiteX27" fmla="*/ 0 w 1095376"/>
                  <a:gd name="connsiteY27" fmla="*/ 281306 h 776606"/>
                  <a:gd name="connsiteX28" fmla="*/ 19052 w 1095376"/>
                  <a:gd name="connsiteY28" fmla="*/ 224156 h 776606"/>
                  <a:gd name="connsiteX29" fmla="*/ 57152 w 1095376"/>
                  <a:gd name="connsiteY29" fmla="*/ 162244 h 776606"/>
                  <a:gd name="connsiteX30" fmla="*/ 128588 w 1095376"/>
                  <a:gd name="connsiteY30" fmla="*/ 128906 h 776606"/>
                  <a:gd name="connsiteX31" fmla="*/ 141204 w 1095376"/>
                  <a:gd name="connsiteY31" fmla="*/ 34276 h 776606"/>
                  <a:gd name="connsiteX32" fmla="*/ 280988 w 1095376"/>
                  <a:gd name="connsiteY32" fmla="*/ 62230 h 776606"/>
                  <a:gd name="connsiteX33" fmla="*/ 376240 w 1095376"/>
                  <a:gd name="connsiteY33" fmla="*/ 57470 h 776606"/>
                  <a:gd name="connsiteX34" fmla="*/ 424868 w 1095376"/>
                  <a:gd name="connsiteY34" fmla="*/ 0 h 77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095376" h="776606">
                    <a:moveTo>
                      <a:pt x="424868" y="0"/>
                    </a:moveTo>
                    <a:lnTo>
                      <a:pt x="466724" y="71756"/>
                    </a:lnTo>
                    <a:lnTo>
                      <a:pt x="492124" y="230506"/>
                    </a:lnTo>
                    <a:lnTo>
                      <a:pt x="498828" y="237562"/>
                    </a:lnTo>
                    <a:lnTo>
                      <a:pt x="499080" y="239196"/>
                    </a:lnTo>
                    <a:lnTo>
                      <a:pt x="604840" y="271782"/>
                    </a:lnTo>
                    <a:lnTo>
                      <a:pt x="609600" y="333694"/>
                    </a:lnTo>
                    <a:lnTo>
                      <a:pt x="695324" y="357506"/>
                    </a:lnTo>
                    <a:lnTo>
                      <a:pt x="757240" y="319406"/>
                    </a:lnTo>
                    <a:lnTo>
                      <a:pt x="952500" y="400370"/>
                    </a:lnTo>
                    <a:lnTo>
                      <a:pt x="1089284" y="369972"/>
                    </a:lnTo>
                    <a:lnTo>
                      <a:pt x="1095376" y="401956"/>
                    </a:lnTo>
                    <a:lnTo>
                      <a:pt x="1089028" y="541656"/>
                    </a:lnTo>
                    <a:lnTo>
                      <a:pt x="1082556" y="583708"/>
                    </a:lnTo>
                    <a:lnTo>
                      <a:pt x="981076" y="505144"/>
                    </a:lnTo>
                    <a:lnTo>
                      <a:pt x="871540" y="567056"/>
                    </a:lnTo>
                    <a:lnTo>
                      <a:pt x="785812" y="643256"/>
                    </a:lnTo>
                    <a:lnTo>
                      <a:pt x="657228" y="628970"/>
                    </a:lnTo>
                    <a:lnTo>
                      <a:pt x="552452" y="776606"/>
                    </a:lnTo>
                    <a:lnTo>
                      <a:pt x="481012" y="567056"/>
                    </a:lnTo>
                    <a:lnTo>
                      <a:pt x="495300" y="433706"/>
                    </a:lnTo>
                    <a:lnTo>
                      <a:pt x="523876" y="400370"/>
                    </a:lnTo>
                    <a:lnTo>
                      <a:pt x="504468" y="274210"/>
                    </a:lnTo>
                    <a:lnTo>
                      <a:pt x="347664" y="295594"/>
                    </a:lnTo>
                    <a:lnTo>
                      <a:pt x="228600" y="267018"/>
                    </a:lnTo>
                    <a:lnTo>
                      <a:pt x="176212" y="300356"/>
                    </a:lnTo>
                    <a:lnTo>
                      <a:pt x="119064" y="271782"/>
                    </a:lnTo>
                    <a:lnTo>
                      <a:pt x="0" y="281306"/>
                    </a:lnTo>
                    <a:lnTo>
                      <a:pt x="19052" y="224156"/>
                    </a:lnTo>
                    <a:lnTo>
                      <a:pt x="57152" y="162244"/>
                    </a:lnTo>
                    <a:lnTo>
                      <a:pt x="128588" y="128906"/>
                    </a:lnTo>
                    <a:lnTo>
                      <a:pt x="141204" y="34276"/>
                    </a:lnTo>
                    <a:lnTo>
                      <a:pt x="280988" y="62230"/>
                    </a:lnTo>
                    <a:lnTo>
                      <a:pt x="376240" y="57470"/>
                    </a:lnTo>
                    <a:lnTo>
                      <a:pt x="4248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9" name="フリーフォーム: 図形 578">
              <a:extLst>
                <a:ext uri="{FF2B5EF4-FFF2-40B4-BE49-F238E27FC236}">
                  <a16:creationId xmlns:a16="http://schemas.microsoft.com/office/drawing/2014/main" id="{15E35DE1-E4D6-4E23-A31E-118FF8C77582}"/>
                </a:ext>
              </a:extLst>
            </p:cNvPr>
            <p:cNvSpPr/>
            <p:nvPr/>
          </p:nvSpPr>
          <p:spPr>
            <a:xfrm>
              <a:off x="39738300" y="19719670"/>
              <a:ext cx="5715000" cy="4556380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正方形/長方形 579">
              <a:extLst>
                <a:ext uri="{FF2B5EF4-FFF2-40B4-BE49-F238E27FC236}">
                  <a16:creationId xmlns:a16="http://schemas.microsoft.com/office/drawing/2014/main" id="{3D33F774-B9E2-4FE1-B838-A8ED49B471C3}"/>
                </a:ext>
              </a:extLst>
            </p:cNvPr>
            <p:cNvSpPr/>
            <p:nvPr/>
          </p:nvSpPr>
          <p:spPr>
            <a:xfrm>
              <a:off x="42447824" y="21818734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　島</a:t>
              </a:r>
            </a:p>
          </p:txBody>
        </p:sp>
      </p:grpSp>
      <p:grpSp>
        <p:nvGrpSpPr>
          <p:cNvPr id="692" name="グループ化 691">
            <a:extLst>
              <a:ext uri="{FF2B5EF4-FFF2-40B4-BE49-F238E27FC236}">
                <a16:creationId xmlns:a16="http://schemas.microsoft.com/office/drawing/2014/main" id="{59797899-CD42-449E-8CCB-1BA9084AE637}"/>
              </a:ext>
            </a:extLst>
          </p:cNvPr>
          <p:cNvGrpSpPr/>
          <p:nvPr/>
        </p:nvGrpSpPr>
        <p:grpSpPr>
          <a:xfrm>
            <a:off x="1431409" y="13950297"/>
            <a:ext cx="6891872" cy="6959054"/>
            <a:chOff x="35071468" y="17520196"/>
            <a:chExt cx="6891872" cy="6959054"/>
          </a:xfrm>
        </p:grpSpPr>
        <p:grpSp>
          <p:nvGrpSpPr>
            <p:cNvPr id="693" name="グループ化 692">
              <a:extLst>
                <a:ext uri="{FF2B5EF4-FFF2-40B4-BE49-F238E27FC236}">
                  <a16:creationId xmlns:a16="http://schemas.microsoft.com/office/drawing/2014/main" id="{B28E5132-A14E-4DD2-BA4D-4187388DAA3C}"/>
                </a:ext>
              </a:extLst>
            </p:cNvPr>
            <p:cNvGrpSpPr/>
            <p:nvPr/>
          </p:nvGrpSpPr>
          <p:grpSpPr>
            <a:xfrm>
              <a:off x="38538318" y="19650041"/>
              <a:ext cx="1481200" cy="1226626"/>
              <a:chOff x="46816064" y="19647412"/>
              <a:chExt cx="1481200" cy="1226626"/>
            </a:xfrm>
            <a:solidFill>
              <a:schemeClr val="bg1"/>
            </a:solidFill>
          </p:grpSpPr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2404A111-B55A-47E5-ABDF-51B664D38BAC}"/>
                  </a:ext>
                </a:extLst>
              </p:cNvPr>
              <p:cNvSpPr/>
              <p:nvPr/>
            </p:nvSpPr>
            <p:spPr>
              <a:xfrm>
                <a:off x="47925572" y="19647412"/>
                <a:ext cx="371692" cy="507488"/>
              </a:xfrm>
              <a:custGeom>
                <a:avLst/>
                <a:gdLst>
                  <a:gd name="connsiteX0" fmla="*/ 252684 w 371692"/>
                  <a:gd name="connsiteY0" fmla="*/ 0 h 507488"/>
                  <a:gd name="connsiteX1" fmla="*/ 257388 w 371692"/>
                  <a:gd name="connsiteY1" fmla="*/ 40764 h 507488"/>
                  <a:gd name="connsiteX2" fmla="*/ 298668 w 371692"/>
                  <a:gd name="connsiteY2" fmla="*/ 72512 h 507488"/>
                  <a:gd name="connsiteX3" fmla="*/ 298668 w 371692"/>
                  <a:gd name="connsiteY3" fmla="*/ 91564 h 507488"/>
                  <a:gd name="connsiteX4" fmla="*/ 266916 w 371692"/>
                  <a:gd name="connsiteY4" fmla="*/ 120138 h 507488"/>
                  <a:gd name="connsiteX5" fmla="*/ 332124 w 371692"/>
                  <a:gd name="connsiteY5" fmla="*/ 232992 h 507488"/>
                  <a:gd name="connsiteX6" fmla="*/ 320892 w 371692"/>
                  <a:gd name="connsiteY6" fmla="*/ 294764 h 507488"/>
                  <a:gd name="connsiteX7" fmla="*/ 371692 w 371692"/>
                  <a:gd name="connsiteY7" fmla="*/ 326512 h 507488"/>
                  <a:gd name="connsiteX8" fmla="*/ 368516 w 371692"/>
                  <a:gd name="connsiteY8" fmla="*/ 415290 h 507488"/>
                  <a:gd name="connsiteX9" fmla="*/ 282788 w 371692"/>
                  <a:gd name="connsiteY9" fmla="*/ 507488 h 507488"/>
                  <a:gd name="connsiteX10" fmla="*/ 133564 w 371692"/>
                  <a:gd name="connsiteY10" fmla="*/ 504312 h 507488"/>
                  <a:gd name="connsiteX11" fmla="*/ 129804 w 371692"/>
                  <a:gd name="connsiteY11" fmla="*/ 507168 h 507488"/>
                  <a:gd name="connsiteX12" fmla="*/ 89952 w 371692"/>
                  <a:gd name="connsiteY12" fmla="*/ 424144 h 507488"/>
                  <a:gd name="connsiteX13" fmla="*/ 35184 w 371692"/>
                  <a:gd name="connsiteY13" fmla="*/ 195544 h 507488"/>
                  <a:gd name="connsiteX14" fmla="*/ 0 w 371692"/>
                  <a:gd name="connsiteY14" fmla="*/ 104914 h 507488"/>
                  <a:gd name="connsiteX15" fmla="*/ 6564 w 371692"/>
                  <a:gd name="connsiteY15" fmla="*/ 102676 h 507488"/>
                  <a:gd name="connsiteX16" fmla="*/ 216116 w 371692"/>
                  <a:gd name="connsiteY16" fmla="*/ 50288 h 507488"/>
                  <a:gd name="connsiteX17" fmla="*/ 252684 w 371692"/>
                  <a:gd name="connsiteY17" fmla="*/ 0 h 50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1692" h="507488">
                    <a:moveTo>
                      <a:pt x="252684" y="0"/>
                    </a:moveTo>
                    <a:lnTo>
                      <a:pt x="257388" y="40764"/>
                    </a:lnTo>
                    <a:lnTo>
                      <a:pt x="298668" y="72512"/>
                    </a:lnTo>
                    <a:lnTo>
                      <a:pt x="298668" y="91564"/>
                    </a:lnTo>
                    <a:lnTo>
                      <a:pt x="266916" y="120138"/>
                    </a:lnTo>
                    <a:lnTo>
                      <a:pt x="332124" y="232992"/>
                    </a:lnTo>
                    <a:lnTo>
                      <a:pt x="320892" y="294764"/>
                    </a:lnTo>
                    <a:lnTo>
                      <a:pt x="371692" y="326512"/>
                    </a:lnTo>
                    <a:lnTo>
                      <a:pt x="368516" y="415290"/>
                    </a:lnTo>
                    <a:lnTo>
                      <a:pt x="282788" y="507488"/>
                    </a:lnTo>
                    <a:lnTo>
                      <a:pt x="133564" y="504312"/>
                    </a:lnTo>
                    <a:lnTo>
                      <a:pt x="129804" y="507168"/>
                    </a:lnTo>
                    <a:lnTo>
                      <a:pt x="89952" y="424144"/>
                    </a:lnTo>
                    <a:lnTo>
                      <a:pt x="35184" y="195544"/>
                    </a:lnTo>
                    <a:lnTo>
                      <a:pt x="0" y="104914"/>
                    </a:lnTo>
                    <a:lnTo>
                      <a:pt x="6564" y="102676"/>
                    </a:lnTo>
                    <a:lnTo>
                      <a:pt x="216116" y="50288"/>
                    </a:lnTo>
                    <a:lnTo>
                      <a:pt x="25268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フリーフォーム: 図形 731">
                <a:extLst>
                  <a:ext uri="{FF2B5EF4-FFF2-40B4-BE49-F238E27FC236}">
                    <a16:creationId xmlns:a16="http://schemas.microsoft.com/office/drawing/2014/main" id="{542A3124-509E-45C4-929E-B3CB3D5BD3A7}"/>
                  </a:ext>
                </a:extLst>
              </p:cNvPr>
              <p:cNvSpPr/>
              <p:nvPr/>
            </p:nvSpPr>
            <p:spPr>
              <a:xfrm>
                <a:off x="46816064" y="20331620"/>
                <a:ext cx="630344" cy="542418"/>
              </a:xfrm>
              <a:custGeom>
                <a:avLst/>
                <a:gdLst>
                  <a:gd name="connsiteX0" fmla="*/ 195848 w 630344"/>
                  <a:gd name="connsiteY0" fmla="*/ 0 h 542418"/>
                  <a:gd name="connsiteX1" fmla="*/ 239816 w 630344"/>
                  <a:gd name="connsiteY1" fmla="*/ 4256 h 542418"/>
                  <a:gd name="connsiteX2" fmla="*/ 239816 w 630344"/>
                  <a:gd name="connsiteY2" fmla="*/ 35212 h 542418"/>
                  <a:gd name="connsiteX3" fmla="*/ 220768 w 630344"/>
                  <a:gd name="connsiteY3" fmla="*/ 66168 h 542418"/>
                  <a:gd name="connsiteX4" fmla="*/ 239816 w 630344"/>
                  <a:gd name="connsiteY4" fmla="*/ 92360 h 542418"/>
                  <a:gd name="connsiteX5" fmla="*/ 330304 w 630344"/>
                  <a:gd name="connsiteY5" fmla="*/ 68548 h 542418"/>
                  <a:gd name="connsiteX6" fmla="*/ 335068 w 630344"/>
                  <a:gd name="connsiteY6" fmla="*/ 113792 h 542418"/>
                  <a:gd name="connsiteX7" fmla="*/ 389836 w 630344"/>
                  <a:gd name="connsiteY7" fmla="*/ 125700 h 542418"/>
                  <a:gd name="connsiteX8" fmla="*/ 401744 w 630344"/>
                  <a:gd name="connsiteY8" fmla="*/ 82836 h 542418"/>
                  <a:gd name="connsiteX9" fmla="*/ 589860 w 630344"/>
                  <a:gd name="connsiteY9" fmla="*/ 25686 h 542418"/>
                  <a:gd name="connsiteX10" fmla="*/ 620816 w 630344"/>
                  <a:gd name="connsiteY10" fmla="*/ 51880 h 542418"/>
                  <a:gd name="connsiteX11" fmla="*/ 608912 w 630344"/>
                  <a:gd name="connsiteY11" fmla="*/ 151892 h 542418"/>
                  <a:gd name="connsiteX12" fmla="*/ 627960 w 630344"/>
                  <a:gd name="connsiteY12" fmla="*/ 187612 h 542418"/>
                  <a:gd name="connsiteX13" fmla="*/ 606528 w 630344"/>
                  <a:gd name="connsiteY13" fmla="*/ 244760 h 542418"/>
                  <a:gd name="connsiteX14" fmla="*/ 630344 w 630344"/>
                  <a:gd name="connsiteY14" fmla="*/ 285244 h 542418"/>
                  <a:gd name="connsiteX15" fmla="*/ 568148 w 630344"/>
                  <a:gd name="connsiteY15" fmla="*/ 442798 h 542418"/>
                  <a:gd name="connsiteX16" fmla="*/ 458848 w 630344"/>
                  <a:gd name="connsiteY16" fmla="*/ 347156 h 542418"/>
                  <a:gd name="connsiteX17" fmla="*/ 420744 w 630344"/>
                  <a:gd name="connsiteY17" fmla="*/ 361444 h 542418"/>
                  <a:gd name="connsiteX18" fmla="*/ 411224 w 630344"/>
                  <a:gd name="connsiteY18" fmla="*/ 404304 h 542418"/>
                  <a:gd name="connsiteX19" fmla="*/ 254064 w 630344"/>
                  <a:gd name="connsiteY19" fmla="*/ 437644 h 542418"/>
                  <a:gd name="connsiteX20" fmla="*/ 125472 w 630344"/>
                  <a:gd name="connsiteY20" fmla="*/ 399544 h 542418"/>
                  <a:gd name="connsiteX21" fmla="*/ 73088 w 630344"/>
                  <a:gd name="connsiteY21" fmla="*/ 542418 h 542418"/>
                  <a:gd name="connsiteX22" fmla="*/ 0 w 630344"/>
                  <a:gd name="connsiteY22" fmla="*/ 539494 h 542418"/>
                  <a:gd name="connsiteX23" fmla="*/ 39744 w 630344"/>
                  <a:gd name="connsiteY23" fmla="*/ 380492 h 542418"/>
                  <a:gd name="connsiteX24" fmla="*/ 39744 w 630344"/>
                  <a:gd name="connsiteY24" fmla="*/ 332868 h 542418"/>
                  <a:gd name="connsiteX25" fmla="*/ 36584 w 630344"/>
                  <a:gd name="connsiteY25" fmla="*/ 308972 h 542418"/>
                  <a:gd name="connsiteX26" fmla="*/ 158808 w 630344"/>
                  <a:gd name="connsiteY26" fmla="*/ 32830 h 542418"/>
                  <a:gd name="connsiteX27" fmla="*/ 195848 w 630344"/>
                  <a:gd name="connsiteY27" fmla="*/ 0 h 542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30344" h="542418">
                    <a:moveTo>
                      <a:pt x="195848" y="0"/>
                    </a:moveTo>
                    <a:lnTo>
                      <a:pt x="239816" y="4256"/>
                    </a:lnTo>
                    <a:lnTo>
                      <a:pt x="239816" y="35212"/>
                    </a:lnTo>
                    <a:lnTo>
                      <a:pt x="220768" y="66168"/>
                    </a:lnTo>
                    <a:lnTo>
                      <a:pt x="239816" y="92360"/>
                    </a:lnTo>
                    <a:lnTo>
                      <a:pt x="330304" y="68548"/>
                    </a:lnTo>
                    <a:lnTo>
                      <a:pt x="335068" y="113792"/>
                    </a:lnTo>
                    <a:lnTo>
                      <a:pt x="389836" y="125700"/>
                    </a:lnTo>
                    <a:lnTo>
                      <a:pt x="401744" y="82836"/>
                    </a:lnTo>
                    <a:lnTo>
                      <a:pt x="589860" y="25686"/>
                    </a:lnTo>
                    <a:lnTo>
                      <a:pt x="620816" y="51880"/>
                    </a:lnTo>
                    <a:lnTo>
                      <a:pt x="608912" y="151892"/>
                    </a:lnTo>
                    <a:lnTo>
                      <a:pt x="627960" y="187612"/>
                    </a:lnTo>
                    <a:lnTo>
                      <a:pt x="606528" y="244760"/>
                    </a:lnTo>
                    <a:lnTo>
                      <a:pt x="630344" y="285244"/>
                    </a:lnTo>
                    <a:lnTo>
                      <a:pt x="568148" y="442798"/>
                    </a:lnTo>
                    <a:lnTo>
                      <a:pt x="458848" y="347156"/>
                    </a:lnTo>
                    <a:lnTo>
                      <a:pt x="420744" y="361444"/>
                    </a:lnTo>
                    <a:lnTo>
                      <a:pt x="411224" y="404304"/>
                    </a:lnTo>
                    <a:lnTo>
                      <a:pt x="254064" y="437644"/>
                    </a:lnTo>
                    <a:lnTo>
                      <a:pt x="125472" y="399544"/>
                    </a:lnTo>
                    <a:lnTo>
                      <a:pt x="73088" y="542418"/>
                    </a:lnTo>
                    <a:lnTo>
                      <a:pt x="0" y="539494"/>
                    </a:lnTo>
                    <a:lnTo>
                      <a:pt x="39744" y="380492"/>
                    </a:lnTo>
                    <a:lnTo>
                      <a:pt x="39744" y="332868"/>
                    </a:lnTo>
                    <a:lnTo>
                      <a:pt x="36584" y="308972"/>
                    </a:lnTo>
                    <a:lnTo>
                      <a:pt x="158808" y="32830"/>
                    </a:lnTo>
                    <a:lnTo>
                      <a:pt x="1958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C0401300-4A95-482C-AFE6-CE9CBC3ACA1F}"/>
                  </a:ext>
                </a:extLst>
              </p:cNvPr>
              <p:cNvSpPr/>
              <p:nvPr/>
            </p:nvSpPr>
            <p:spPr>
              <a:xfrm>
                <a:off x="47011912" y="19983296"/>
                <a:ext cx="570536" cy="474024"/>
              </a:xfrm>
              <a:custGeom>
                <a:avLst/>
                <a:gdLst>
                  <a:gd name="connsiteX0" fmla="*/ 496236 w 570536"/>
                  <a:gd name="connsiteY0" fmla="*/ 0 h 474024"/>
                  <a:gd name="connsiteX1" fmla="*/ 513300 w 570536"/>
                  <a:gd name="connsiteY1" fmla="*/ 69210 h 474024"/>
                  <a:gd name="connsiteX2" fmla="*/ 565956 w 570536"/>
                  <a:gd name="connsiteY2" fmla="*/ 114454 h 474024"/>
                  <a:gd name="connsiteX3" fmla="*/ 570536 w 570536"/>
                  <a:gd name="connsiteY3" fmla="*/ 195416 h 474024"/>
                  <a:gd name="connsiteX4" fmla="*/ 504140 w 570536"/>
                  <a:gd name="connsiteY4" fmla="*/ 371628 h 474024"/>
                  <a:gd name="connsiteX5" fmla="*/ 422952 w 570536"/>
                  <a:gd name="connsiteY5" fmla="*/ 398498 h 474024"/>
                  <a:gd name="connsiteX6" fmla="*/ 394012 w 570536"/>
                  <a:gd name="connsiteY6" fmla="*/ 374010 h 474024"/>
                  <a:gd name="connsiteX7" fmla="*/ 205896 w 570536"/>
                  <a:gd name="connsiteY7" fmla="*/ 431160 h 474024"/>
                  <a:gd name="connsiteX8" fmla="*/ 193988 w 570536"/>
                  <a:gd name="connsiteY8" fmla="*/ 474024 h 474024"/>
                  <a:gd name="connsiteX9" fmla="*/ 139220 w 570536"/>
                  <a:gd name="connsiteY9" fmla="*/ 462116 h 474024"/>
                  <a:gd name="connsiteX10" fmla="*/ 134456 w 570536"/>
                  <a:gd name="connsiteY10" fmla="*/ 416872 h 474024"/>
                  <a:gd name="connsiteX11" fmla="*/ 43968 w 570536"/>
                  <a:gd name="connsiteY11" fmla="*/ 440684 h 474024"/>
                  <a:gd name="connsiteX12" fmla="*/ 24920 w 570536"/>
                  <a:gd name="connsiteY12" fmla="*/ 414492 h 474024"/>
                  <a:gd name="connsiteX13" fmla="*/ 43968 w 570536"/>
                  <a:gd name="connsiteY13" fmla="*/ 383536 h 474024"/>
                  <a:gd name="connsiteX14" fmla="*/ 43968 w 570536"/>
                  <a:gd name="connsiteY14" fmla="*/ 352580 h 474024"/>
                  <a:gd name="connsiteX15" fmla="*/ 0 w 570536"/>
                  <a:gd name="connsiteY15" fmla="*/ 348324 h 474024"/>
                  <a:gd name="connsiteX16" fmla="*/ 172512 w 570536"/>
                  <a:gd name="connsiteY16" fmla="*/ 195416 h 474024"/>
                  <a:gd name="connsiteX17" fmla="*/ 439216 w 570536"/>
                  <a:gd name="connsiteY17" fmla="*/ 43016 h 474024"/>
                  <a:gd name="connsiteX18" fmla="*/ 496236 w 570536"/>
                  <a:gd name="connsiteY18" fmla="*/ 0 h 474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70536" h="474024">
                    <a:moveTo>
                      <a:pt x="496236" y="0"/>
                    </a:moveTo>
                    <a:lnTo>
                      <a:pt x="513300" y="69210"/>
                    </a:lnTo>
                    <a:lnTo>
                      <a:pt x="565956" y="114454"/>
                    </a:lnTo>
                    <a:lnTo>
                      <a:pt x="570536" y="195416"/>
                    </a:lnTo>
                    <a:lnTo>
                      <a:pt x="504140" y="371628"/>
                    </a:lnTo>
                    <a:lnTo>
                      <a:pt x="422952" y="398498"/>
                    </a:lnTo>
                    <a:lnTo>
                      <a:pt x="394012" y="374010"/>
                    </a:lnTo>
                    <a:lnTo>
                      <a:pt x="205896" y="431160"/>
                    </a:lnTo>
                    <a:lnTo>
                      <a:pt x="193988" y="474024"/>
                    </a:lnTo>
                    <a:lnTo>
                      <a:pt x="139220" y="462116"/>
                    </a:lnTo>
                    <a:lnTo>
                      <a:pt x="134456" y="416872"/>
                    </a:lnTo>
                    <a:lnTo>
                      <a:pt x="43968" y="440684"/>
                    </a:lnTo>
                    <a:lnTo>
                      <a:pt x="24920" y="414492"/>
                    </a:lnTo>
                    <a:lnTo>
                      <a:pt x="43968" y="383536"/>
                    </a:lnTo>
                    <a:lnTo>
                      <a:pt x="43968" y="352580"/>
                    </a:lnTo>
                    <a:lnTo>
                      <a:pt x="0" y="348324"/>
                    </a:lnTo>
                    <a:lnTo>
                      <a:pt x="172512" y="195416"/>
                    </a:lnTo>
                    <a:lnTo>
                      <a:pt x="439216" y="43016"/>
                    </a:lnTo>
                    <a:lnTo>
                      <a:pt x="4962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1ADEA867-449D-4B34-AF39-282B639368E7}"/>
                  </a:ext>
                </a:extLst>
              </p:cNvPr>
              <p:cNvSpPr/>
              <p:nvPr/>
            </p:nvSpPr>
            <p:spPr>
              <a:xfrm>
                <a:off x="47703580" y="20269200"/>
                <a:ext cx="336508" cy="414328"/>
              </a:xfrm>
              <a:custGeom>
                <a:avLst/>
                <a:gdLst>
                  <a:gd name="connsiteX0" fmla="*/ 114300 w 336508"/>
                  <a:gd name="connsiteY0" fmla="*/ 0 h 414328"/>
                  <a:gd name="connsiteX1" fmla="*/ 183356 w 336508"/>
                  <a:gd name="connsiteY1" fmla="*/ 14288 h 414328"/>
                  <a:gd name="connsiteX2" fmla="*/ 192884 w 336508"/>
                  <a:gd name="connsiteY2" fmla="*/ 57150 h 414328"/>
                  <a:gd name="connsiteX3" fmla="*/ 221460 w 336508"/>
                  <a:gd name="connsiteY3" fmla="*/ 45244 h 414328"/>
                  <a:gd name="connsiteX4" fmla="*/ 274752 w 336508"/>
                  <a:gd name="connsiteY4" fmla="*/ 67552 h 414328"/>
                  <a:gd name="connsiteX5" fmla="*/ 269828 w 336508"/>
                  <a:gd name="connsiteY5" fmla="*/ 73024 h 414328"/>
                  <a:gd name="connsiteX6" fmla="*/ 269828 w 336508"/>
                  <a:gd name="connsiteY6" fmla="*/ 104776 h 414328"/>
                  <a:gd name="connsiteX7" fmla="*/ 336508 w 336508"/>
                  <a:gd name="connsiteY7" fmla="*/ 114300 h 414328"/>
                  <a:gd name="connsiteX8" fmla="*/ 320628 w 336508"/>
                  <a:gd name="connsiteY8" fmla="*/ 212724 h 414328"/>
                  <a:gd name="connsiteX9" fmla="*/ 329340 w 336508"/>
                  <a:gd name="connsiteY9" fmla="*/ 217838 h 414328"/>
                  <a:gd name="connsiteX10" fmla="*/ 242844 w 336508"/>
                  <a:gd name="connsiteY10" fmla="*/ 276224 h 414328"/>
                  <a:gd name="connsiteX11" fmla="*/ 219028 w 336508"/>
                  <a:gd name="connsiteY11" fmla="*/ 366712 h 414328"/>
                  <a:gd name="connsiteX12" fmla="*/ 128548 w 336508"/>
                  <a:gd name="connsiteY12" fmla="*/ 395288 h 414328"/>
                  <a:gd name="connsiteX13" fmla="*/ 25180 w 336508"/>
                  <a:gd name="connsiteY13" fmla="*/ 414328 h 414328"/>
                  <a:gd name="connsiteX14" fmla="*/ 19052 w 336508"/>
                  <a:gd name="connsiteY14" fmla="*/ 330994 h 414328"/>
                  <a:gd name="connsiteX15" fmla="*/ 0 w 336508"/>
                  <a:gd name="connsiteY15" fmla="*/ 304800 h 414328"/>
                  <a:gd name="connsiteX16" fmla="*/ 26196 w 336508"/>
                  <a:gd name="connsiteY16" fmla="*/ 240506 h 414328"/>
                  <a:gd name="connsiteX17" fmla="*/ 0 w 336508"/>
                  <a:gd name="connsiteY17" fmla="*/ 204788 h 414328"/>
                  <a:gd name="connsiteX18" fmla="*/ 23812 w 336508"/>
                  <a:gd name="connsiteY18" fmla="*/ 152400 h 414328"/>
                  <a:gd name="connsiteX19" fmla="*/ 2384 w 336508"/>
                  <a:gd name="connsiteY19" fmla="*/ 121444 h 414328"/>
                  <a:gd name="connsiteX20" fmla="*/ 19052 w 336508"/>
                  <a:gd name="connsiteY20" fmla="*/ 35720 h 414328"/>
                  <a:gd name="connsiteX21" fmla="*/ 19744 w 336508"/>
                  <a:gd name="connsiteY21" fmla="*/ 33724 h 414328"/>
                  <a:gd name="connsiteX22" fmla="*/ 21432 w 336508"/>
                  <a:gd name="connsiteY22" fmla="*/ 35720 h 414328"/>
                  <a:gd name="connsiteX23" fmla="*/ 64296 w 336508"/>
                  <a:gd name="connsiteY23" fmla="*/ 7144 h 414328"/>
                  <a:gd name="connsiteX24" fmla="*/ 88108 w 336508"/>
                  <a:gd name="connsiteY24" fmla="*/ 28576 h 414328"/>
                  <a:gd name="connsiteX25" fmla="*/ 114300 w 336508"/>
                  <a:gd name="connsiteY25" fmla="*/ 0 h 41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6508" h="414328">
                    <a:moveTo>
                      <a:pt x="114300" y="0"/>
                    </a:moveTo>
                    <a:lnTo>
                      <a:pt x="183356" y="14288"/>
                    </a:lnTo>
                    <a:lnTo>
                      <a:pt x="192884" y="57150"/>
                    </a:lnTo>
                    <a:lnTo>
                      <a:pt x="221460" y="45244"/>
                    </a:lnTo>
                    <a:lnTo>
                      <a:pt x="274752" y="67552"/>
                    </a:lnTo>
                    <a:lnTo>
                      <a:pt x="269828" y="73024"/>
                    </a:lnTo>
                    <a:lnTo>
                      <a:pt x="269828" y="104776"/>
                    </a:lnTo>
                    <a:lnTo>
                      <a:pt x="336508" y="114300"/>
                    </a:lnTo>
                    <a:lnTo>
                      <a:pt x="320628" y="212724"/>
                    </a:lnTo>
                    <a:lnTo>
                      <a:pt x="329340" y="217838"/>
                    </a:lnTo>
                    <a:lnTo>
                      <a:pt x="242844" y="276224"/>
                    </a:lnTo>
                    <a:lnTo>
                      <a:pt x="219028" y="366712"/>
                    </a:lnTo>
                    <a:lnTo>
                      <a:pt x="128548" y="395288"/>
                    </a:lnTo>
                    <a:lnTo>
                      <a:pt x="25180" y="414328"/>
                    </a:lnTo>
                    <a:lnTo>
                      <a:pt x="19052" y="330994"/>
                    </a:lnTo>
                    <a:lnTo>
                      <a:pt x="0" y="304800"/>
                    </a:lnTo>
                    <a:lnTo>
                      <a:pt x="26196" y="240506"/>
                    </a:lnTo>
                    <a:lnTo>
                      <a:pt x="0" y="204788"/>
                    </a:lnTo>
                    <a:lnTo>
                      <a:pt x="23812" y="152400"/>
                    </a:lnTo>
                    <a:lnTo>
                      <a:pt x="2384" y="121444"/>
                    </a:lnTo>
                    <a:lnTo>
                      <a:pt x="19052" y="35720"/>
                    </a:lnTo>
                    <a:lnTo>
                      <a:pt x="19744" y="33724"/>
                    </a:lnTo>
                    <a:lnTo>
                      <a:pt x="21432" y="35720"/>
                    </a:lnTo>
                    <a:lnTo>
                      <a:pt x="64296" y="7144"/>
                    </a:lnTo>
                    <a:lnTo>
                      <a:pt x="88108" y="2857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FCA5EB22-8B8F-4516-AA19-D0A0DE956CD8}"/>
                  </a:ext>
                </a:extLst>
              </p:cNvPr>
              <p:cNvSpPr/>
              <p:nvPr/>
            </p:nvSpPr>
            <p:spPr>
              <a:xfrm>
                <a:off x="47384212" y="20246066"/>
                <a:ext cx="345564" cy="618446"/>
              </a:xfrm>
              <a:custGeom>
                <a:avLst/>
                <a:gdLst>
                  <a:gd name="connsiteX0" fmla="*/ 172856 w 345564"/>
                  <a:gd name="connsiteY0" fmla="*/ 0 h 618446"/>
                  <a:gd name="connsiteX1" fmla="*/ 264600 w 345564"/>
                  <a:gd name="connsiteY1" fmla="*/ 51710 h 618446"/>
                  <a:gd name="connsiteX2" fmla="*/ 314608 w 345564"/>
                  <a:gd name="connsiteY2" fmla="*/ 27898 h 618446"/>
                  <a:gd name="connsiteX3" fmla="*/ 339112 w 345564"/>
                  <a:gd name="connsiteY3" fmla="*/ 56858 h 618446"/>
                  <a:gd name="connsiteX4" fmla="*/ 338420 w 345564"/>
                  <a:gd name="connsiteY4" fmla="*/ 58854 h 618446"/>
                  <a:gd name="connsiteX5" fmla="*/ 321752 w 345564"/>
                  <a:gd name="connsiteY5" fmla="*/ 144578 h 618446"/>
                  <a:gd name="connsiteX6" fmla="*/ 343180 w 345564"/>
                  <a:gd name="connsiteY6" fmla="*/ 175534 h 618446"/>
                  <a:gd name="connsiteX7" fmla="*/ 319368 w 345564"/>
                  <a:gd name="connsiteY7" fmla="*/ 227922 h 618446"/>
                  <a:gd name="connsiteX8" fmla="*/ 345564 w 345564"/>
                  <a:gd name="connsiteY8" fmla="*/ 263640 h 618446"/>
                  <a:gd name="connsiteX9" fmla="*/ 319368 w 345564"/>
                  <a:gd name="connsiteY9" fmla="*/ 327934 h 618446"/>
                  <a:gd name="connsiteX10" fmla="*/ 338420 w 345564"/>
                  <a:gd name="connsiteY10" fmla="*/ 354128 h 618446"/>
                  <a:gd name="connsiteX11" fmla="*/ 344548 w 345564"/>
                  <a:gd name="connsiteY11" fmla="*/ 437462 h 618446"/>
                  <a:gd name="connsiteX12" fmla="*/ 266940 w 345564"/>
                  <a:gd name="connsiteY12" fmla="*/ 451758 h 618446"/>
                  <a:gd name="connsiteX13" fmla="*/ 219316 w 345564"/>
                  <a:gd name="connsiteY13" fmla="*/ 551772 h 618446"/>
                  <a:gd name="connsiteX14" fmla="*/ 152636 w 345564"/>
                  <a:gd name="connsiteY14" fmla="*/ 499384 h 618446"/>
                  <a:gd name="connsiteX15" fmla="*/ 100252 w 345564"/>
                  <a:gd name="connsiteY15" fmla="*/ 561298 h 618446"/>
                  <a:gd name="connsiteX16" fmla="*/ 90724 w 345564"/>
                  <a:gd name="connsiteY16" fmla="*/ 618446 h 618446"/>
                  <a:gd name="connsiteX17" fmla="*/ 14524 w 345564"/>
                  <a:gd name="connsiteY17" fmla="*/ 618446 h 618446"/>
                  <a:gd name="connsiteX18" fmla="*/ 4996 w 345564"/>
                  <a:gd name="connsiteY18" fmla="*/ 532722 h 618446"/>
                  <a:gd name="connsiteX19" fmla="*/ 0 w 345564"/>
                  <a:gd name="connsiteY19" fmla="*/ 528352 h 618446"/>
                  <a:gd name="connsiteX20" fmla="*/ 62196 w 345564"/>
                  <a:gd name="connsiteY20" fmla="*/ 370798 h 618446"/>
                  <a:gd name="connsiteX21" fmla="*/ 38380 w 345564"/>
                  <a:gd name="connsiteY21" fmla="*/ 330314 h 618446"/>
                  <a:gd name="connsiteX22" fmla="*/ 59812 w 345564"/>
                  <a:gd name="connsiteY22" fmla="*/ 273166 h 618446"/>
                  <a:gd name="connsiteX23" fmla="*/ 40764 w 345564"/>
                  <a:gd name="connsiteY23" fmla="*/ 237446 h 618446"/>
                  <a:gd name="connsiteX24" fmla="*/ 52668 w 345564"/>
                  <a:gd name="connsiteY24" fmla="*/ 137434 h 618446"/>
                  <a:gd name="connsiteX25" fmla="*/ 50652 w 345564"/>
                  <a:gd name="connsiteY25" fmla="*/ 135728 h 618446"/>
                  <a:gd name="connsiteX26" fmla="*/ 131840 w 345564"/>
                  <a:gd name="connsiteY26" fmla="*/ 108858 h 618446"/>
                  <a:gd name="connsiteX27" fmla="*/ 172856 w 345564"/>
                  <a:gd name="connsiteY27" fmla="*/ 0 h 618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45564" h="618446">
                    <a:moveTo>
                      <a:pt x="172856" y="0"/>
                    </a:moveTo>
                    <a:lnTo>
                      <a:pt x="264600" y="51710"/>
                    </a:lnTo>
                    <a:lnTo>
                      <a:pt x="314608" y="27898"/>
                    </a:lnTo>
                    <a:lnTo>
                      <a:pt x="339112" y="56858"/>
                    </a:lnTo>
                    <a:lnTo>
                      <a:pt x="338420" y="58854"/>
                    </a:lnTo>
                    <a:lnTo>
                      <a:pt x="321752" y="144578"/>
                    </a:lnTo>
                    <a:lnTo>
                      <a:pt x="343180" y="175534"/>
                    </a:lnTo>
                    <a:lnTo>
                      <a:pt x="319368" y="227922"/>
                    </a:lnTo>
                    <a:lnTo>
                      <a:pt x="345564" y="263640"/>
                    </a:lnTo>
                    <a:lnTo>
                      <a:pt x="319368" y="327934"/>
                    </a:lnTo>
                    <a:lnTo>
                      <a:pt x="338420" y="354128"/>
                    </a:lnTo>
                    <a:lnTo>
                      <a:pt x="344548" y="437462"/>
                    </a:lnTo>
                    <a:lnTo>
                      <a:pt x="266940" y="451758"/>
                    </a:lnTo>
                    <a:lnTo>
                      <a:pt x="219316" y="551772"/>
                    </a:lnTo>
                    <a:lnTo>
                      <a:pt x="152636" y="499384"/>
                    </a:lnTo>
                    <a:lnTo>
                      <a:pt x="100252" y="561298"/>
                    </a:lnTo>
                    <a:lnTo>
                      <a:pt x="90724" y="618446"/>
                    </a:lnTo>
                    <a:lnTo>
                      <a:pt x="14524" y="618446"/>
                    </a:lnTo>
                    <a:lnTo>
                      <a:pt x="4996" y="532722"/>
                    </a:lnTo>
                    <a:lnTo>
                      <a:pt x="0" y="528352"/>
                    </a:lnTo>
                    <a:lnTo>
                      <a:pt x="62196" y="370798"/>
                    </a:lnTo>
                    <a:lnTo>
                      <a:pt x="38380" y="330314"/>
                    </a:lnTo>
                    <a:lnTo>
                      <a:pt x="59812" y="273166"/>
                    </a:lnTo>
                    <a:lnTo>
                      <a:pt x="40764" y="237446"/>
                    </a:lnTo>
                    <a:lnTo>
                      <a:pt x="52668" y="137434"/>
                    </a:lnTo>
                    <a:lnTo>
                      <a:pt x="50652" y="135728"/>
                    </a:lnTo>
                    <a:lnTo>
                      <a:pt x="131840" y="108858"/>
                    </a:lnTo>
                    <a:lnTo>
                      <a:pt x="1728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B3D279D6-C71E-4268-B09D-E9C63D32C8D0}"/>
                  </a:ext>
                </a:extLst>
              </p:cNvPr>
              <p:cNvSpPr/>
              <p:nvPr/>
            </p:nvSpPr>
            <p:spPr>
              <a:xfrm>
                <a:off x="47557068" y="19950560"/>
                <a:ext cx="498308" cy="386192"/>
              </a:xfrm>
              <a:custGeom>
                <a:avLst/>
                <a:gdLst>
                  <a:gd name="connsiteX0" fmla="*/ 429468 w 498308"/>
                  <a:gd name="connsiteY0" fmla="*/ 0 h 386192"/>
                  <a:gd name="connsiteX1" fmla="*/ 458456 w 498308"/>
                  <a:gd name="connsiteY1" fmla="*/ 120996 h 386192"/>
                  <a:gd name="connsiteX2" fmla="*/ 498308 w 498308"/>
                  <a:gd name="connsiteY2" fmla="*/ 204020 h 386192"/>
                  <a:gd name="connsiteX3" fmla="*/ 422692 w 498308"/>
                  <a:gd name="connsiteY3" fmla="*/ 261490 h 386192"/>
                  <a:gd name="connsiteX4" fmla="*/ 429044 w 498308"/>
                  <a:gd name="connsiteY4" fmla="*/ 309116 h 386192"/>
                  <a:gd name="connsiteX5" fmla="*/ 473492 w 498308"/>
                  <a:gd name="connsiteY5" fmla="*/ 328164 h 386192"/>
                  <a:gd name="connsiteX6" fmla="*/ 421264 w 498308"/>
                  <a:gd name="connsiteY6" fmla="*/ 386192 h 386192"/>
                  <a:gd name="connsiteX7" fmla="*/ 367972 w 498308"/>
                  <a:gd name="connsiteY7" fmla="*/ 363884 h 386192"/>
                  <a:gd name="connsiteX8" fmla="*/ 339396 w 498308"/>
                  <a:gd name="connsiteY8" fmla="*/ 375790 h 386192"/>
                  <a:gd name="connsiteX9" fmla="*/ 329868 w 498308"/>
                  <a:gd name="connsiteY9" fmla="*/ 332928 h 386192"/>
                  <a:gd name="connsiteX10" fmla="*/ 260812 w 498308"/>
                  <a:gd name="connsiteY10" fmla="*/ 318640 h 386192"/>
                  <a:gd name="connsiteX11" fmla="*/ 234620 w 498308"/>
                  <a:gd name="connsiteY11" fmla="*/ 347216 h 386192"/>
                  <a:gd name="connsiteX12" fmla="*/ 210808 w 498308"/>
                  <a:gd name="connsiteY12" fmla="*/ 325784 h 386192"/>
                  <a:gd name="connsiteX13" fmla="*/ 167944 w 498308"/>
                  <a:gd name="connsiteY13" fmla="*/ 354360 h 386192"/>
                  <a:gd name="connsiteX14" fmla="*/ 141752 w 498308"/>
                  <a:gd name="connsiteY14" fmla="*/ 323404 h 386192"/>
                  <a:gd name="connsiteX15" fmla="*/ 91744 w 498308"/>
                  <a:gd name="connsiteY15" fmla="*/ 347216 h 386192"/>
                  <a:gd name="connsiteX16" fmla="*/ 0 w 498308"/>
                  <a:gd name="connsiteY16" fmla="*/ 295506 h 386192"/>
                  <a:gd name="connsiteX17" fmla="*/ 25380 w 498308"/>
                  <a:gd name="connsiteY17" fmla="*/ 228152 h 386192"/>
                  <a:gd name="connsiteX18" fmla="*/ 21856 w 498308"/>
                  <a:gd name="connsiteY18" fmla="*/ 165870 h 386192"/>
                  <a:gd name="connsiteX19" fmla="*/ 222712 w 498308"/>
                  <a:gd name="connsiteY19" fmla="*/ 111472 h 386192"/>
                  <a:gd name="connsiteX20" fmla="*/ 260812 w 498308"/>
                  <a:gd name="connsiteY20" fmla="*/ 59084 h 386192"/>
                  <a:gd name="connsiteX21" fmla="*/ 315580 w 498308"/>
                  <a:gd name="connsiteY21" fmla="*/ 59084 h 386192"/>
                  <a:gd name="connsiteX22" fmla="*/ 348920 w 498308"/>
                  <a:gd name="connsiteY22" fmla="*/ 28128 h 386192"/>
                  <a:gd name="connsiteX23" fmla="*/ 429468 w 498308"/>
                  <a:gd name="connsiteY23" fmla="*/ 0 h 38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98308" h="386192">
                    <a:moveTo>
                      <a:pt x="429468" y="0"/>
                    </a:moveTo>
                    <a:lnTo>
                      <a:pt x="458456" y="120996"/>
                    </a:lnTo>
                    <a:lnTo>
                      <a:pt x="498308" y="204020"/>
                    </a:lnTo>
                    <a:lnTo>
                      <a:pt x="422692" y="261490"/>
                    </a:lnTo>
                    <a:lnTo>
                      <a:pt x="429044" y="309116"/>
                    </a:lnTo>
                    <a:lnTo>
                      <a:pt x="473492" y="328164"/>
                    </a:lnTo>
                    <a:lnTo>
                      <a:pt x="421264" y="386192"/>
                    </a:lnTo>
                    <a:lnTo>
                      <a:pt x="367972" y="363884"/>
                    </a:lnTo>
                    <a:lnTo>
                      <a:pt x="339396" y="375790"/>
                    </a:lnTo>
                    <a:lnTo>
                      <a:pt x="329868" y="332928"/>
                    </a:lnTo>
                    <a:lnTo>
                      <a:pt x="260812" y="318640"/>
                    </a:lnTo>
                    <a:lnTo>
                      <a:pt x="234620" y="347216"/>
                    </a:lnTo>
                    <a:lnTo>
                      <a:pt x="210808" y="325784"/>
                    </a:lnTo>
                    <a:lnTo>
                      <a:pt x="167944" y="354360"/>
                    </a:lnTo>
                    <a:lnTo>
                      <a:pt x="141752" y="323404"/>
                    </a:lnTo>
                    <a:lnTo>
                      <a:pt x="91744" y="347216"/>
                    </a:lnTo>
                    <a:lnTo>
                      <a:pt x="0" y="295506"/>
                    </a:lnTo>
                    <a:lnTo>
                      <a:pt x="25380" y="228152"/>
                    </a:lnTo>
                    <a:lnTo>
                      <a:pt x="21856" y="165870"/>
                    </a:lnTo>
                    <a:lnTo>
                      <a:pt x="222712" y="111472"/>
                    </a:lnTo>
                    <a:lnTo>
                      <a:pt x="260812" y="59084"/>
                    </a:lnTo>
                    <a:lnTo>
                      <a:pt x="315580" y="59084"/>
                    </a:lnTo>
                    <a:lnTo>
                      <a:pt x="348920" y="28128"/>
                    </a:lnTo>
                    <a:lnTo>
                      <a:pt x="4294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8A06AA50-50AB-4034-AB45-C514582FCEBA}"/>
                  </a:ext>
                </a:extLst>
              </p:cNvPr>
              <p:cNvSpPr/>
              <p:nvPr/>
            </p:nvSpPr>
            <p:spPr>
              <a:xfrm>
                <a:off x="47675636" y="19752326"/>
                <a:ext cx="310900" cy="259776"/>
              </a:xfrm>
              <a:custGeom>
                <a:avLst/>
                <a:gdLst>
                  <a:gd name="connsiteX0" fmla="*/ 249936 w 310900"/>
                  <a:gd name="connsiteY0" fmla="*/ 0 h 259776"/>
                  <a:gd name="connsiteX1" fmla="*/ 285120 w 310900"/>
                  <a:gd name="connsiteY1" fmla="*/ 90630 h 259776"/>
                  <a:gd name="connsiteX2" fmla="*/ 310900 w 310900"/>
                  <a:gd name="connsiteY2" fmla="*/ 198234 h 259776"/>
                  <a:gd name="connsiteX3" fmla="*/ 230352 w 310900"/>
                  <a:gd name="connsiteY3" fmla="*/ 226362 h 259776"/>
                  <a:gd name="connsiteX4" fmla="*/ 197012 w 310900"/>
                  <a:gd name="connsiteY4" fmla="*/ 257318 h 259776"/>
                  <a:gd name="connsiteX5" fmla="*/ 142244 w 310900"/>
                  <a:gd name="connsiteY5" fmla="*/ 257318 h 259776"/>
                  <a:gd name="connsiteX6" fmla="*/ 140456 w 310900"/>
                  <a:gd name="connsiteY6" fmla="*/ 259776 h 259776"/>
                  <a:gd name="connsiteX7" fmla="*/ 63664 w 310900"/>
                  <a:gd name="connsiteY7" fmla="*/ 209694 h 259776"/>
                  <a:gd name="connsiteX8" fmla="*/ 49376 w 310900"/>
                  <a:gd name="connsiteY8" fmla="*/ 143018 h 259776"/>
                  <a:gd name="connsiteX9" fmla="*/ 0 w 310900"/>
                  <a:gd name="connsiteY9" fmla="*/ 104616 h 259776"/>
                  <a:gd name="connsiteX10" fmla="*/ 46948 w 310900"/>
                  <a:gd name="connsiteY10" fmla="*/ 69198 h 259776"/>
                  <a:gd name="connsiteX11" fmla="*/ 249936 w 310900"/>
                  <a:gd name="connsiteY11" fmla="*/ 0 h 259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0900" h="259776">
                    <a:moveTo>
                      <a:pt x="249936" y="0"/>
                    </a:moveTo>
                    <a:lnTo>
                      <a:pt x="285120" y="90630"/>
                    </a:lnTo>
                    <a:lnTo>
                      <a:pt x="310900" y="198234"/>
                    </a:lnTo>
                    <a:lnTo>
                      <a:pt x="230352" y="226362"/>
                    </a:lnTo>
                    <a:lnTo>
                      <a:pt x="197012" y="257318"/>
                    </a:lnTo>
                    <a:lnTo>
                      <a:pt x="142244" y="257318"/>
                    </a:lnTo>
                    <a:lnTo>
                      <a:pt x="140456" y="259776"/>
                    </a:lnTo>
                    <a:lnTo>
                      <a:pt x="63664" y="209694"/>
                    </a:lnTo>
                    <a:lnTo>
                      <a:pt x="49376" y="143018"/>
                    </a:lnTo>
                    <a:lnTo>
                      <a:pt x="0" y="104616"/>
                    </a:lnTo>
                    <a:lnTo>
                      <a:pt x="46948" y="69198"/>
                    </a:lnTo>
                    <a:lnTo>
                      <a:pt x="2499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2213A91B-87AD-448A-932E-493526C32934}"/>
                  </a:ext>
                </a:extLst>
              </p:cNvPr>
              <p:cNvSpPr/>
              <p:nvPr/>
            </p:nvSpPr>
            <p:spPr>
              <a:xfrm>
                <a:off x="47508148" y="19856942"/>
                <a:ext cx="307944" cy="259488"/>
              </a:xfrm>
              <a:custGeom>
                <a:avLst/>
                <a:gdLst>
                  <a:gd name="connsiteX0" fmla="*/ 167488 w 307944"/>
                  <a:gd name="connsiteY0" fmla="*/ 0 h 259488"/>
                  <a:gd name="connsiteX1" fmla="*/ 216864 w 307944"/>
                  <a:gd name="connsiteY1" fmla="*/ 38402 h 259488"/>
                  <a:gd name="connsiteX2" fmla="*/ 231152 w 307944"/>
                  <a:gd name="connsiteY2" fmla="*/ 105078 h 259488"/>
                  <a:gd name="connsiteX3" fmla="*/ 307944 w 307944"/>
                  <a:gd name="connsiteY3" fmla="*/ 155160 h 259488"/>
                  <a:gd name="connsiteX4" fmla="*/ 271632 w 307944"/>
                  <a:gd name="connsiteY4" fmla="*/ 205090 h 259488"/>
                  <a:gd name="connsiteX5" fmla="*/ 70776 w 307944"/>
                  <a:gd name="connsiteY5" fmla="*/ 259488 h 259488"/>
                  <a:gd name="connsiteX6" fmla="*/ 69720 w 307944"/>
                  <a:gd name="connsiteY6" fmla="*/ 240808 h 259488"/>
                  <a:gd name="connsiteX7" fmla="*/ 17064 w 307944"/>
                  <a:gd name="connsiteY7" fmla="*/ 195564 h 259488"/>
                  <a:gd name="connsiteX8" fmla="*/ 0 w 307944"/>
                  <a:gd name="connsiteY8" fmla="*/ 126354 h 259488"/>
                  <a:gd name="connsiteX9" fmla="*/ 167488 w 307944"/>
                  <a:gd name="connsiteY9" fmla="*/ 0 h 259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7944" h="259488">
                    <a:moveTo>
                      <a:pt x="167488" y="0"/>
                    </a:moveTo>
                    <a:lnTo>
                      <a:pt x="216864" y="38402"/>
                    </a:lnTo>
                    <a:lnTo>
                      <a:pt x="231152" y="105078"/>
                    </a:lnTo>
                    <a:lnTo>
                      <a:pt x="307944" y="155160"/>
                    </a:lnTo>
                    <a:lnTo>
                      <a:pt x="271632" y="205090"/>
                    </a:lnTo>
                    <a:lnTo>
                      <a:pt x="70776" y="259488"/>
                    </a:lnTo>
                    <a:lnTo>
                      <a:pt x="69720" y="240808"/>
                    </a:lnTo>
                    <a:lnTo>
                      <a:pt x="17064" y="195564"/>
                    </a:lnTo>
                    <a:lnTo>
                      <a:pt x="0" y="126354"/>
                    </a:lnTo>
                    <a:lnTo>
                      <a:pt x="1674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4" name="グループ化 693">
              <a:extLst>
                <a:ext uri="{FF2B5EF4-FFF2-40B4-BE49-F238E27FC236}">
                  <a16:creationId xmlns:a16="http://schemas.microsoft.com/office/drawing/2014/main" id="{85A21F8A-DAA9-4694-9AD0-C28C9D41680A}"/>
                </a:ext>
              </a:extLst>
            </p:cNvPr>
            <p:cNvGrpSpPr/>
            <p:nvPr/>
          </p:nvGrpSpPr>
          <p:grpSpPr>
            <a:xfrm>
              <a:off x="35071468" y="17520196"/>
              <a:ext cx="6891872" cy="6959054"/>
              <a:chOff x="35071468" y="17520196"/>
              <a:chExt cx="6891872" cy="6959054"/>
            </a:xfrm>
          </p:grpSpPr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B79378EB-BCD9-41A3-967F-ED0E261B8B76}"/>
                  </a:ext>
                </a:extLst>
              </p:cNvPr>
              <p:cNvGrpSpPr/>
              <p:nvPr/>
            </p:nvGrpSpPr>
            <p:grpSpPr>
              <a:xfrm>
                <a:off x="35071468" y="17520196"/>
                <a:ext cx="6891872" cy="6959054"/>
                <a:chOff x="35071468" y="17520196"/>
                <a:chExt cx="6891872" cy="6959054"/>
              </a:xfrm>
            </p:grpSpPr>
            <p:sp>
              <p:nvSpPr>
                <p:cNvPr id="702" name="フリーフォーム: 図形 701">
                  <a:extLst>
                    <a:ext uri="{FF2B5EF4-FFF2-40B4-BE49-F238E27FC236}">
                      <a16:creationId xmlns:a16="http://schemas.microsoft.com/office/drawing/2014/main" id="{7FF189D0-E27F-43D5-AC6C-D7A47EA3320A}"/>
                    </a:ext>
                  </a:extLst>
                </p:cNvPr>
                <p:cNvSpPr/>
                <p:nvPr/>
              </p:nvSpPr>
              <p:spPr>
                <a:xfrm>
                  <a:off x="36804600" y="18310860"/>
                  <a:ext cx="1097280" cy="2065020"/>
                </a:xfrm>
                <a:custGeom>
                  <a:avLst/>
                  <a:gdLst>
                    <a:gd name="connsiteX0" fmla="*/ 929640 w 1097280"/>
                    <a:gd name="connsiteY0" fmla="*/ 0 h 2065020"/>
                    <a:gd name="connsiteX1" fmla="*/ 762000 w 1097280"/>
                    <a:gd name="connsiteY1" fmla="*/ 53340 h 2065020"/>
                    <a:gd name="connsiteX2" fmla="*/ 723900 w 1097280"/>
                    <a:gd name="connsiteY2" fmla="*/ 198120 h 2065020"/>
                    <a:gd name="connsiteX3" fmla="*/ 716280 w 1097280"/>
                    <a:gd name="connsiteY3" fmla="*/ 289560 h 2065020"/>
                    <a:gd name="connsiteX4" fmla="*/ 594360 w 1097280"/>
                    <a:gd name="connsiteY4" fmla="*/ 342900 h 2065020"/>
                    <a:gd name="connsiteX5" fmla="*/ 457200 w 1097280"/>
                    <a:gd name="connsiteY5" fmla="*/ 525780 h 2065020"/>
                    <a:gd name="connsiteX6" fmla="*/ 388620 w 1097280"/>
                    <a:gd name="connsiteY6" fmla="*/ 563880 h 2065020"/>
                    <a:gd name="connsiteX7" fmla="*/ 243840 w 1097280"/>
                    <a:gd name="connsiteY7" fmla="*/ 792480 h 2065020"/>
                    <a:gd name="connsiteX8" fmla="*/ 99060 w 1097280"/>
                    <a:gd name="connsiteY8" fmla="*/ 998220 h 2065020"/>
                    <a:gd name="connsiteX9" fmla="*/ 83820 w 1097280"/>
                    <a:gd name="connsiteY9" fmla="*/ 1219200 h 2065020"/>
                    <a:gd name="connsiteX10" fmla="*/ 68580 w 1097280"/>
                    <a:gd name="connsiteY10" fmla="*/ 1257300 h 2065020"/>
                    <a:gd name="connsiteX11" fmla="*/ 83820 w 1097280"/>
                    <a:gd name="connsiteY11" fmla="*/ 1325880 h 2065020"/>
                    <a:gd name="connsiteX12" fmla="*/ 60960 w 1097280"/>
                    <a:gd name="connsiteY12" fmla="*/ 1394460 h 2065020"/>
                    <a:gd name="connsiteX13" fmla="*/ 106680 w 1097280"/>
                    <a:gd name="connsiteY13" fmla="*/ 1463040 h 2065020"/>
                    <a:gd name="connsiteX14" fmla="*/ 228600 w 1097280"/>
                    <a:gd name="connsiteY14" fmla="*/ 1295400 h 2065020"/>
                    <a:gd name="connsiteX15" fmla="*/ 320040 w 1097280"/>
                    <a:gd name="connsiteY15" fmla="*/ 1310640 h 2065020"/>
                    <a:gd name="connsiteX16" fmla="*/ 411480 w 1097280"/>
                    <a:gd name="connsiteY16" fmla="*/ 1402080 h 2065020"/>
                    <a:gd name="connsiteX17" fmla="*/ 411480 w 1097280"/>
                    <a:gd name="connsiteY17" fmla="*/ 1493520 h 2065020"/>
                    <a:gd name="connsiteX18" fmla="*/ 236220 w 1097280"/>
                    <a:gd name="connsiteY18" fmla="*/ 1623060 h 2065020"/>
                    <a:gd name="connsiteX19" fmla="*/ 251460 w 1097280"/>
                    <a:gd name="connsiteY19" fmla="*/ 1767840 h 2065020"/>
                    <a:gd name="connsiteX20" fmla="*/ 198120 w 1097280"/>
                    <a:gd name="connsiteY20" fmla="*/ 1905000 h 2065020"/>
                    <a:gd name="connsiteX21" fmla="*/ 30480 w 1097280"/>
                    <a:gd name="connsiteY21" fmla="*/ 1958340 h 2065020"/>
                    <a:gd name="connsiteX22" fmla="*/ 0 w 1097280"/>
                    <a:gd name="connsiteY22" fmla="*/ 2004060 h 2065020"/>
                    <a:gd name="connsiteX23" fmla="*/ 91440 w 1097280"/>
                    <a:gd name="connsiteY23" fmla="*/ 2065020 h 2065020"/>
                    <a:gd name="connsiteX24" fmla="*/ 190500 w 1097280"/>
                    <a:gd name="connsiteY24" fmla="*/ 2065020 h 2065020"/>
                    <a:gd name="connsiteX25" fmla="*/ 289560 w 1097280"/>
                    <a:gd name="connsiteY25" fmla="*/ 1996440 h 2065020"/>
                    <a:gd name="connsiteX26" fmla="*/ 449580 w 1097280"/>
                    <a:gd name="connsiteY26" fmla="*/ 1996440 h 2065020"/>
                    <a:gd name="connsiteX27" fmla="*/ 685800 w 1097280"/>
                    <a:gd name="connsiteY27" fmla="*/ 1775460 h 2065020"/>
                    <a:gd name="connsiteX28" fmla="*/ 807720 w 1097280"/>
                    <a:gd name="connsiteY28" fmla="*/ 1691640 h 2065020"/>
                    <a:gd name="connsiteX29" fmla="*/ 891540 w 1097280"/>
                    <a:gd name="connsiteY29" fmla="*/ 1607820 h 2065020"/>
                    <a:gd name="connsiteX30" fmla="*/ 891540 w 1097280"/>
                    <a:gd name="connsiteY30" fmla="*/ 1531620 h 2065020"/>
                    <a:gd name="connsiteX31" fmla="*/ 1097280 w 1097280"/>
                    <a:gd name="connsiteY31" fmla="*/ 1120140 h 2065020"/>
                    <a:gd name="connsiteX32" fmla="*/ 1074420 w 1097280"/>
                    <a:gd name="connsiteY32" fmla="*/ 967740 h 2065020"/>
                    <a:gd name="connsiteX33" fmla="*/ 830580 w 1097280"/>
                    <a:gd name="connsiteY33" fmla="*/ 1074420 h 2065020"/>
                    <a:gd name="connsiteX34" fmla="*/ 746760 w 1097280"/>
                    <a:gd name="connsiteY34" fmla="*/ 1021080 h 2065020"/>
                    <a:gd name="connsiteX35" fmla="*/ 701040 w 1097280"/>
                    <a:gd name="connsiteY35" fmla="*/ 883920 h 2065020"/>
                    <a:gd name="connsiteX36" fmla="*/ 845820 w 1097280"/>
                    <a:gd name="connsiteY36" fmla="*/ 563880 h 2065020"/>
                    <a:gd name="connsiteX37" fmla="*/ 906780 w 1097280"/>
                    <a:gd name="connsiteY37" fmla="*/ 297180 h 2065020"/>
                    <a:gd name="connsiteX38" fmla="*/ 952500 w 1097280"/>
                    <a:gd name="connsiteY38" fmla="*/ 60960 h 2065020"/>
                    <a:gd name="connsiteX39" fmla="*/ 929640 w 1097280"/>
                    <a:gd name="connsiteY39" fmla="*/ 0 h 2065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097280" h="2065020">
                      <a:moveTo>
                        <a:pt x="929640" y="0"/>
                      </a:moveTo>
                      <a:lnTo>
                        <a:pt x="762000" y="53340"/>
                      </a:lnTo>
                      <a:lnTo>
                        <a:pt x="723900" y="198120"/>
                      </a:lnTo>
                      <a:lnTo>
                        <a:pt x="716280" y="289560"/>
                      </a:lnTo>
                      <a:lnTo>
                        <a:pt x="594360" y="342900"/>
                      </a:lnTo>
                      <a:lnTo>
                        <a:pt x="457200" y="525780"/>
                      </a:lnTo>
                      <a:lnTo>
                        <a:pt x="388620" y="563880"/>
                      </a:lnTo>
                      <a:lnTo>
                        <a:pt x="243840" y="792480"/>
                      </a:lnTo>
                      <a:lnTo>
                        <a:pt x="99060" y="998220"/>
                      </a:lnTo>
                      <a:lnTo>
                        <a:pt x="83820" y="1219200"/>
                      </a:lnTo>
                      <a:lnTo>
                        <a:pt x="68580" y="1257300"/>
                      </a:lnTo>
                      <a:lnTo>
                        <a:pt x="83820" y="1325880"/>
                      </a:lnTo>
                      <a:lnTo>
                        <a:pt x="60960" y="1394460"/>
                      </a:lnTo>
                      <a:lnTo>
                        <a:pt x="106680" y="1463040"/>
                      </a:lnTo>
                      <a:lnTo>
                        <a:pt x="228600" y="1295400"/>
                      </a:lnTo>
                      <a:lnTo>
                        <a:pt x="320040" y="1310640"/>
                      </a:lnTo>
                      <a:lnTo>
                        <a:pt x="411480" y="1402080"/>
                      </a:lnTo>
                      <a:lnTo>
                        <a:pt x="411480" y="1493520"/>
                      </a:lnTo>
                      <a:lnTo>
                        <a:pt x="236220" y="1623060"/>
                      </a:lnTo>
                      <a:lnTo>
                        <a:pt x="251460" y="1767840"/>
                      </a:lnTo>
                      <a:lnTo>
                        <a:pt x="198120" y="1905000"/>
                      </a:lnTo>
                      <a:lnTo>
                        <a:pt x="30480" y="1958340"/>
                      </a:lnTo>
                      <a:lnTo>
                        <a:pt x="0" y="2004060"/>
                      </a:lnTo>
                      <a:lnTo>
                        <a:pt x="91440" y="2065020"/>
                      </a:lnTo>
                      <a:lnTo>
                        <a:pt x="190500" y="2065020"/>
                      </a:lnTo>
                      <a:lnTo>
                        <a:pt x="289560" y="1996440"/>
                      </a:lnTo>
                      <a:lnTo>
                        <a:pt x="449580" y="1996440"/>
                      </a:lnTo>
                      <a:lnTo>
                        <a:pt x="685800" y="1775460"/>
                      </a:lnTo>
                      <a:lnTo>
                        <a:pt x="807720" y="1691640"/>
                      </a:lnTo>
                      <a:lnTo>
                        <a:pt x="891540" y="1607820"/>
                      </a:lnTo>
                      <a:lnTo>
                        <a:pt x="891540" y="1531620"/>
                      </a:lnTo>
                      <a:lnTo>
                        <a:pt x="1097280" y="1120140"/>
                      </a:lnTo>
                      <a:lnTo>
                        <a:pt x="1074420" y="967740"/>
                      </a:lnTo>
                      <a:lnTo>
                        <a:pt x="830580" y="1074420"/>
                      </a:lnTo>
                      <a:lnTo>
                        <a:pt x="746760" y="1021080"/>
                      </a:lnTo>
                      <a:lnTo>
                        <a:pt x="701040" y="883920"/>
                      </a:lnTo>
                      <a:lnTo>
                        <a:pt x="845820" y="563880"/>
                      </a:lnTo>
                      <a:lnTo>
                        <a:pt x="906780" y="297180"/>
                      </a:lnTo>
                      <a:lnTo>
                        <a:pt x="952500" y="60960"/>
                      </a:lnTo>
                      <a:lnTo>
                        <a:pt x="92964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68436726-FF26-4952-9B83-917ACDCF6025}"/>
                    </a:ext>
                  </a:extLst>
                </p:cNvPr>
                <p:cNvSpPr/>
                <p:nvPr/>
              </p:nvSpPr>
              <p:spPr>
                <a:xfrm>
                  <a:off x="40459776" y="17520196"/>
                  <a:ext cx="1503564" cy="1806028"/>
                </a:xfrm>
                <a:custGeom>
                  <a:avLst/>
                  <a:gdLst>
                    <a:gd name="connsiteX0" fmla="*/ 447864 w 1503564"/>
                    <a:gd name="connsiteY0" fmla="*/ 0 h 1806028"/>
                    <a:gd name="connsiteX1" fmla="*/ 619644 w 1503564"/>
                    <a:gd name="connsiteY1" fmla="*/ 89624 h 1806028"/>
                    <a:gd name="connsiteX2" fmla="*/ 695844 w 1503564"/>
                    <a:gd name="connsiteY2" fmla="*/ 59144 h 1806028"/>
                    <a:gd name="connsiteX3" fmla="*/ 726324 w 1503564"/>
                    <a:gd name="connsiteY3" fmla="*/ 120104 h 1806028"/>
                    <a:gd name="connsiteX4" fmla="*/ 833004 w 1503564"/>
                    <a:gd name="connsiteY4" fmla="*/ 142964 h 1806028"/>
                    <a:gd name="connsiteX5" fmla="*/ 901584 w 1503564"/>
                    <a:gd name="connsiteY5" fmla="*/ 142964 h 1806028"/>
                    <a:gd name="connsiteX6" fmla="*/ 993024 w 1503564"/>
                    <a:gd name="connsiteY6" fmla="*/ 188684 h 1806028"/>
                    <a:gd name="connsiteX7" fmla="*/ 939684 w 1503564"/>
                    <a:gd name="connsiteY7" fmla="*/ 249644 h 1806028"/>
                    <a:gd name="connsiteX8" fmla="*/ 977784 w 1503564"/>
                    <a:gd name="connsiteY8" fmla="*/ 318224 h 1806028"/>
                    <a:gd name="connsiteX9" fmla="*/ 954924 w 1503564"/>
                    <a:gd name="connsiteY9" fmla="*/ 485864 h 1806028"/>
                    <a:gd name="connsiteX10" fmla="*/ 924444 w 1503564"/>
                    <a:gd name="connsiteY10" fmla="*/ 523964 h 1806028"/>
                    <a:gd name="connsiteX11" fmla="*/ 924444 w 1503564"/>
                    <a:gd name="connsiteY11" fmla="*/ 600164 h 1806028"/>
                    <a:gd name="connsiteX12" fmla="*/ 985404 w 1503564"/>
                    <a:gd name="connsiteY12" fmla="*/ 577304 h 1806028"/>
                    <a:gd name="connsiteX13" fmla="*/ 993024 w 1503564"/>
                    <a:gd name="connsiteY13" fmla="*/ 668744 h 1806028"/>
                    <a:gd name="connsiteX14" fmla="*/ 1137804 w 1503564"/>
                    <a:gd name="connsiteY14" fmla="*/ 752564 h 1806028"/>
                    <a:gd name="connsiteX15" fmla="*/ 1229244 w 1503564"/>
                    <a:gd name="connsiteY15" fmla="*/ 729704 h 1806028"/>
                    <a:gd name="connsiteX16" fmla="*/ 1351164 w 1503564"/>
                    <a:gd name="connsiteY16" fmla="*/ 798284 h 1806028"/>
                    <a:gd name="connsiteX17" fmla="*/ 1465464 w 1503564"/>
                    <a:gd name="connsiteY17" fmla="*/ 927824 h 1806028"/>
                    <a:gd name="connsiteX18" fmla="*/ 1495944 w 1503564"/>
                    <a:gd name="connsiteY18" fmla="*/ 958304 h 1806028"/>
                    <a:gd name="connsiteX19" fmla="*/ 1503564 w 1503564"/>
                    <a:gd name="connsiteY19" fmla="*/ 1042124 h 1806028"/>
                    <a:gd name="connsiteX20" fmla="*/ 1442604 w 1503564"/>
                    <a:gd name="connsiteY20" fmla="*/ 1095464 h 1806028"/>
                    <a:gd name="connsiteX21" fmla="*/ 1404504 w 1503564"/>
                    <a:gd name="connsiteY21" fmla="*/ 1209764 h 1806028"/>
                    <a:gd name="connsiteX22" fmla="*/ 1252104 w 1503564"/>
                    <a:gd name="connsiteY22" fmla="*/ 1293584 h 1806028"/>
                    <a:gd name="connsiteX23" fmla="*/ 1175904 w 1503564"/>
                    <a:gd name="connsiteY23" fmla="*/ 1362164 h 1806028"/>
                    <a:gd name="connsiteX24" fmla="*/ 1069224 w 1503564"/>
                    <a:gd name="connsiteY24" fmla="*/ 1346924 h 1806028"/>
                    <a:gd name="connsiteX25" fmla="*/ 947304 w 1503564"/>
                    <a:gd name="connsiteY25" fmla="*/ 1324064 h 1806028"/>
                    <a:gd name="connsiteX26" fmla="*/ 901584 w 1503564"/>
                    <a:gd name="connsiteY26" fmla="*/ 1331684 h 1806028"/>
                    <a:gd name="connsiteX27" fmla="*/ 901584 w 1503564"/>
                    <a:gd name="connsiteY27" fmla="*/ 1362164 h 1806028"/>
                    <a:gd name="connsiteX28" fmla="*/ 840624 w 1503564"/>
                    <a:gd name="connsiteY28" fmla="*/ 1438364 h 1806028"/>
                    <a:gd name="connsiteX29" fmla="*/ 850784 w 1503564"/>
                    <a:gd name="connsiteY29" fmla="*/ 1461224 h 1806028"/>
                    <a:gd name="connsiteX30" fmla="*/ 789824 w 1503564"/>
                    <a:gd name="connsiteY30" fmla="*/ 1491704 h 1806028"/>
                    <a:gd name="connsiteX31" fmla="*/ 742200 w 1503564"/>
                    <a:gd name="connsiteY31" fmla="*/ 1459954 h 1806028"/>
                    <a:gd name="connsiteX32" fmla="*/ 710448 w 1503564"/>
                    <a:gd name="connsiteY32" fmla="*/ 1469480 h 1806028"/>
                    <a:gd name="connsiteX33" fmla="*/ 653300 w 1503564"/>
                    <a:gd name="connsiteY33" fmla="*/ 1453604 h 1806028"/>
                    <a:gd name="connsiteX34" fmla="*/ 564400 w 1503564"/>
                    <a:gd name="connsiteY34" fmla="*/ 1440904 h 1806028"/>
                    <a:gd name="connsiteX35" fmla="*/ 453272 w 1503564"/>
                    <a:gd name="connsiteY35" fmla="*/ 1523454 h 1806028"/>
                    <a:gd name="connsiteX36" fmla="*/ 354848 w 1503564"/>
                    <a:gd name="connsiteY36" fmla="*/ 1529804 h 1806028"/>
                    <a:gd name="connsiteX37" fmla="*/ 307224 w 1503564"/>
                    <a:gd name="connsiteY37" fmla="*/ 1580604 h 1806028"/>
                    <a:gd name="connsiteX38" fmla="*/ 326272 w 1503564"/>
                    <a:gd name="connsiteY38" fmla="*/ 1621880 h 1806028"/>
                    <a:gd name="connsiteX39" fmla="*/ 300872 w 1503564"/>
                    <a:gd name="connsiteY39" fmla="*/ 1653628 h 1806028"/>
                    <a:gd name="connsiteX40" fmla="*/ 338976 w 1503564"/>
                    <a:gd name="connsiteY40" fmla="*/ 1710780 h 1806028"/>
                    <a:gd name="connsiteX41" fmla="*/ 234200 w 1503564"/>
                    <a:gd name="connsiteY41" fmla="*/ 1806028 h 1806028"/>
                    <a:gd name="connsiteX42" fmla="*/ 154824 w 1503564"/>
                    <a:gd name="connsiteY42" fmla="*/ 1758404 h 1806028"/>
                    <a:gd name="connsiteX43" fmla="*/ 116724 w 1503564"/>
                    <a:gd name="connsiteY43" fmla="*/ 1707604 h 1806028"/>
                    <a:gd name="connsiteX44" fmla="*/ 62748 w 1503564"/>
                    <a:gd name="connsiteY44" fmla="*/ 1720304 h 1806028"/>
                    <a:gd name="connsiteX45" fmla="*/ 15124 w 1503564"/>
                    <a:gd name="connsiteY45" fmla="*/ 1669504 h 1806028"/>
                    <a:gd name="connsiteX46" fmla="*/ 0 w 1503564"/>
                    <a:gd name="connsiteY46" fmla="*/ 1571204 h 1806028"/>
                    <a:gd name="connsiteX47" fmla="*/ 2424 w 1503564"/>
                    <a:gd name="connsiteY47" fmla="*/ 1567904 h 1806028"/>
                    <a:gd name="connsiteX48" fmla="*/ 83388 w 1503564"/>
                    <a:gd name="connsiteY48" fmla="*/ 1382168 h 1806028"/>
                    <a:gd name="connsiteX49" fmla="*/ 83388 w 1503564"/>
                    <a:gd name="connsiteY49" fmla="*/ 1291680 h 1806028"/>
                    <a:gd name="connsiteX50" fmla="*/ 140536 w 1503564"/>
                    <a:gd name="connsiteY50" fmla="*/ 1182142 h 1806028"/>
                    <a:gd name="connsiteX51" fmla="*/ 145300 w 1503564"/>
                    <a:gd name="connsiteY51" fmla="*/ 572542 h 1806028"/>
                    <a:gd name="connsiteX52" fmla="*/ 447864 w 1503564"/>
                    <a:gd name="connsiteY52" fmla="*/ 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03564" h="1806028">
                      <a:moveTo>
                        <a:pt x="447864" y="0"/>
                      </a:moveTo>
                      <a:lnTo>
                        <a:pt x="619644" y="89624"/>
                      </a:lnTo>
                      <a:lnTo>
                        <a:pt x="695844" y="59144"/>
                      </a:lnTo>
                      <a:lnTo>
                        <a:pt x="726324" y="120104"/>
                      </a:lnTo>
                      <a:lnTo>
                        <a:pt x="833004" y="142964"/>
                      </a:lnTo>
                      <a:lnTo>
                        <a:pt x="901584" y="142964"/>
                      </a:lnTo>
                      <a:lnTo>
                        <a:pt x="993024" y="188684"/>
                      </a:lnTo>
                      <a:lnTo>
                        <a:pt x="939684" y="249644"/>
                      </a:lnTo>
                      <a:lnTo>
                        <a:pt x="977784" y="318224"/>
                      </a:lnTo>
                      <a:lnTo>
                        <a:pt x="954924" y="485864"/>
                      </a:lnTo>
                      <a:lnTo>
                        <a:pt x="924444" y="523964"/>
                      </a:lnTo>
                      <a:lnTo>
                        <a:pt x="924444" y="600164"/>
                      </a:lnTo>
                      <a:lnTo>
                        <a:pt x="985404" y="577304"/>
                      </a:lnTo>
                      <a:lnTo>
                        <a:pt x="993024" y="668744"/>
                      </a:lnTo>
                      <a:lnTo>
                        <a:pt x="1137804" y="752564"/>
                      </a:lnTo>
                      <a:lnTo>
                        <a:pt x="1229244" y="729704"/>
                      </a:lnTo>
                      <a:lnTo>
                        <a:pt x="1351164" y="798284"/>
                      </a:lnTo>
                      <a:lnTo>
                        <a:pt x="1465464" y="927824"/>
                      </a:lnTo>
                      <a:lnTo>
                        <a:pt x="1495944" y="958304"/>
                      </a:lnTo>
                      <a:lnTo>
                        <a:pt x="1503564" y="1042124"/>
                      </a:lnTo>
                      <a:lnTo>
                        <a:pt x="1442604" y="1095464"/>
                      </a:lnTo>
                      <a:lnTo>
                        <a:pt x="1404504" y="1209764"/>
                      </a:lnTo>
                      <a:lnTo>
                        <a:pt x="1252104" y="1293584"/>
                      </a:lnTo>
                      <a:lnTo>
                        <a:pt x="1175904" y="1362164"/>
                      </a:lnTo>
                      <a:lnTo>
                        <a:pt x="1069224" y="1346924"/>
                      </a:lnTo>
                      <a:lnTo>
                        <a:pt x="947304" y="1324064"/>
                      </a:lnTo>
                      <a:lnTo>
                        <a:pt x="901584" y="1331684"/>
                      </a:lnTo>
                      <a:lnTo>
                        <a:pt x="901584" y="1362164"/>
                      </a:lnTo>
                      <a:lnTo>
                        <a:pt x="840624" y="1438364"/>
                      </a:lnTo>
                      <a:lnTo>
                        <a:pt x="850784" y="1461224"/>
                      </a:lnTo>
                      <a:lnTo>
                        <a:pt x="789824" y="1491704"/>
                      </a:lnTo>
                      <a:lnTo>
                        <a:pt x="742200" y="1459954"/>
                      </a:lnTo>
                      <a:lnTo>
                        <a:pt x="710448" y="1469480"/>
                      </a:lnTo>
                      <a:lnTo>
                        <a:pt x="653300" y="1453604"/>
                      </a:lnTo>
                      <a:lnTo>
                        <a:pt x="564400" y="1440904"/>
                      </a:lnTo>
                      <a:lnTo>
                        <a:pt x="453272" y="1523454"/>
                      </a:lnTo>
                      <a:lnTo>
                        <a:pt x="354848" y="1529804"/>
                      </a:lnTo>
                      <a:lnTo>
                        <a:pt x="307224" y="1580604"/>
                      </a:lnTo>
                      <a:lnTo>
                        <a:pt x="326272" y="1621880"/>
                      </a:lnTo>
                      <a:lnTo>
                        <a:pt x="300872" y="1653628"/>
                      </a:lnTo>
                      <a:lnTo>
                        <a:pt x="338976" y="1710780"/>
                      </a:lnTo>
                      <a:lnTo>
                        <a:pt x="234200" y="1806028"/>
                      </a:lnTo>
                      <a:lnTo>
                        <a:pt x="154824" y="1758404"/>
                      </a:lnTo>
                      <a:lnTo>
                        <a:pt x="116724" y="1707604"/>
                      </a:lnTo>
                      <a:lnTo>
                        <a:pt x="62748" y="1720304"/>
                      </a:lnTo>
                      <a:lnTo>
                        <a:pt x="15124" y="1669504"/>
                      </a:lnTo>
                      <a:lnTo>
                        <a:pt x="0" y="1571204"/>
                      </a:lnTo>
                      <a:lnTo>
                        <a:pt x="2424" y="1567904"/>
                      </a:lnTo>
                      <a:lnTo>
                        <a:pt x="83388" y="1382168"/>
                      </a:lnTo>
                      <a:lnTo>
                        <a:pt x="83388" y="1291680"/>
                      </a:lnTo>
                      <a:lnTo>
                        <a:pt x="140536" y="1182142"/>
                      </a:lnTo>
                      <a:cubicBezTo>
                        <a:pt x="142124" y="978942"/>
                        <a:pt x="143712" y="775742"/>
                        <a:pt x="145300" y="572542"/>
                      </a:cubicBezTo>
                      <a:lnTo>
                        <a:pt x="44786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7F271069-6318-422B-A140-27FC02A313F1}"/>
                    </a:ext>
                  </a:extLst>
                </p:cNvPr>
                <p:cNvSpPr/>
                <p:nvPr/>
              </p:nvSpPr>
              <p:spPr>
                <a:xfrm>
                  <a:off x="40737804" y="18961100"/>
                  <a:ext cx="593076" cy="982876"/>
                </a:xfrm>
                <a:custGeom>
                  <a:avLst/>
                  <a:gdLst>
                    <a:gd name="connsiteX0" fmla="*/ 286372 w 593076"/>
                    <a:gd name="connsiteY0" fmla="*/ 0 h 982876"/>
                    <a:gd name="connsiteX1" fmla="*/ 375272 w 593076"/>
                    <a:gd name="connsiteY1" fmla="*/ 12700 h 982876"/>
                    <a:gd name="connsiteX2" fmla="*/ 432420 w 593076"/>
                    <a:gd name="connsiteY2" fmla="*/ 28576 h 982876"/>
                    <a:gd name="connsiteX3" fmla="*/ 464172 w 593076"/>
                    <a:gd name="connsiteY3" fmla="*/ 19050 h 982876"/>
                    <a:gd name="connsiteX4" fmla="*/ 511796 w 593076"/>
                    <a:gd name="connsiteY4" fmla="*/ 50800 h 982876"/>
                    <a:gd name="connsiteX5" fmla="*/ 572756 w 593076"/>
                    <a:gd name="connsiteY5" fmla="*/ 20320 h 982876"/>
                    <a:gd name="connsiteX6" fmla="*/ 593076 w 593076"/>
                    <a:gd name="connsiteY6" fmla="*/ 66040 h 982876"/>
                    <a:gd name="connsiteX7" fmla="*/ 585456 w 593076"/>
                    <a:gd name="connsiteY7" fmla="*/ 233680 h 982876"/>
                    <a:gd name="connsiteX8" fmla="*/ 554976 w 593076"/>
                    <a:gd name="connsiteY8" fmla="*/ 294640 h 982876"/>
                    <a:gd name="connsiteX9" fmla="*/ 593076 w 593076"/>
                    <a:gd name="connsiteY9" fmla="*/ 363220 h 982876"/>
                    <a:gd name="connsiteX10" fmla="*/ 593076 w 593076"/>
                    <a:gd name="connsiteY10" fmla="*/ 431800 h 982876"/>
                    <a:gd name="connsiteX11" fmla="*/ 547356 w 593076"/>
                    <a:gd name="connsiteY11" fmla="*/ 508000 h 982876"/>
                    <a:gd name="connsiteX12" fmla="*/ 478776 w 593076"/>
                    <a:gd name="connsiteY12" fmla="*/ 515620 h 982876"/>
                    <a:gd name="connsiteX13" fmla="*/ 478776 w 593076"/>
                    <a:gd name="connsiteY13" fmla="*/ 660400 h 982876"/>
                    <a:gd name="connsiteX14" fmla="*/ 440676 w 593076"/>
                    <a:gd name="connsiteY14" fmla="*/ 706120 h 982876"/>
                    <a:gd name="connsiteX15" fmla="*/ 448296 w 593076"/>
                    <a:gd name="connsiteY15" fmla="*/ 767080 h 982876"/>
                    <a:gd name="connsiteX16" fmla="*/ 455916 w 593076"/>
                    <a:gd name="connsiteY16" fmla="*/ 812800 h 982876"/>
                    <a:gd name="connsiteX17" fmla="*/ 402576 w 593076"/>
                    <a:gd name="connsiteY17" fmla="*/ 934720 h 982876"/>
                    <a:gd name="connsiteX18" fmla="*/ 402576 w 593076"/>
                    <a:gd name="connsiteY18" fmla="*/ 982876 h 982876"/>
                    <a:gd name="connsiteX19" fmla="*/ 343520 w 593076"/>
                    <a:gd name="connsiteY19" fmla="*/ 927100 h 982876"/>
                    <a:gd name="connsiteX20" fmla="*/ 200644 w 593076"/>
                    <a:gd name="connsiteY20" fmla="*/ 911224 h 982876"/>
                    <a:gd name="connsiteX21" fmla="*/ 200644 w 593076"/>
                    <a:gd name="connsiteY21" fmla="*/ 854076 h 982876"/>
                    <a:gd name="connsiteX22" fmla="*/ 181596 w 593076"/>
                    <a:gd name="connsiteY22" fmla="*/ 815976 h 982876"/>
                    <a:gd name="connsiteX23" fmla="*/ 210172 w 593076"/>
                    <a:gd name="connsiteY23" fmla="*/ 787400 h 982876"/>
                    <a:gd name="connsiteX24" fmla="*/ 213348 w 593076"/>
                    <a:gd name="connsiteY24" fmla="*/ 720724 h 982876"/>
                    <a:gd name="connsiteX25" fmla="*/ 108572 w 593076"/>
                    <a:gd name="connsiteY25" fmla="*/ 631824 h 982876"/>
                    <a:gd name="connsiteX26" fmla="*/ 102220 w 593076"/>
                    <a:gd name="connsiteY26" fmla="*/ 501650 h 982876"/>
                    <a:gd name="connsiteX27" fmla="*/ 92696 w 593076"/>
                    <a:gd name="connsiteY27" fmla="*/ 473076 h 982876"/>
                    <a:gd name="connsiteX28" fmla="*/ 92696 w 593076"/>
                    <a:gd name="connsiteY28" fmla="*/ 384176 h 982876"/>
                    <a:gd name="connsiteX29" fmla="*/ 45072 w 593076"/>
                    <a:gd name="connsiteY29" fmla="*/ 336550 h 982876"/>
                    <a:gd name="connsiteX30" fmla="*/ 0 w 593076"/>
                    <a:gd name="connsiteY30" fmla="*/ 325282 h 982876"/>
                    <a:gd name="connsiteX31" fmla="*/ 60948 w 593076"/>
                    <a:gd name="connsiteY31" fmla="*/ 269876 h 982876"/>
                    <a:gd name="connsiteX32" fmla="*/ 22844 w 593076"/>
                    <a:gd name="connsiteY32" fmla="*/ 212724 h 982876"/>
                    <a:gd name="connsiteX33" fmla="*/ 48244 w 593076"/>
                    <a:gd name="connsiteY33" fmla="*/ 180976 h 982876"/>
                    <a:gd name="connsiteX34" fmla="*/ 29196 w 593076"/>
                    <a:gd name="connsiteY34" fmla="*/ 139700 h 982876"/>
                    <a:gd name="connsiteX35" fmla="*/ 76820 w 593076"/>
                    <a:gd name="connsiteY35" fmla="*/ 88900 h 982876"/>
                    <a:gd name="connsiteX36" fmla="*/ 175244 w 593076"/>
                    <a:gd name="connsiteY36" fmla="*/ 82550 h 982876"/>
                    <a:gd name="connsiteX37" fmla="*/ 286372 w 593076"/>
                    <a:gd name="connsiteY37" fmla="*/ 0 h 982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93076" h="982876">
                      <a:moveTo>
                        <a:pt x="286372" y="0"/>
                      </a:moveTo>
                      <a:lnTo>
                        <a:pt x="375272" y="12700"/>
                      </a:lnTo>
                      <a:lnTo>
                        <a:pt x="432420" y="28576"/>
                      </a:lnTo>
                      <a:lnTo>
                        <a:pt x="464172" y="19050"/>
                      </a:lnTo>
                      <a:lnTo>
                        <a:pt x="511796" y="50800"/>
                      </a:lnTo>
                      <a:lnTo>
                        <a:pt x="572756" y="20320"/>
                      </a:lnTo>
                      <a:lnTo>
                        <a:pt x="593076" y="66040"/>
                      </a:lnTo>
                      <a:lnTo>
                        <a:pt x="585456" y="233680"/>
                      </a:lnTo>
                      <a:lnTo>
                        <a:pt x="554976" y="294640"/>
                      </a:lnTo>
                      <a:lnTo>
                        <a:pt x="593076" y="363220"/>
                      </a:lnTo>
                      <a:lnTo>
                        <a:pt x="593076" y="431800"/>
                      </a:lnTo>
                      <a:lnTo>
                        <a:pt x="547356" y="508000"/>
                      </a:lnTo>
                      <a:lnTo>
                        <a:pt x="478776" y="515620"/>
                      </a:lnTo>
                      <a:lnTo>
                        <a:pt x="478776" y="660400"/>
                      </a:lnTo>
                      <a:lnTo>
                        <a:pt x="440676" y="706120"/>
                      </a:lnTo>
                      <a:lnTo>
                        <a:pt x="448296" y="767080"/>
                      </a:lnTo>
                      <a:lnTo>
                        <a:pt x="455916" y="812800"/>
                      </a:lnTo>
                      <a:lnTo>
                        <a:pt x="402576" y="934720"/>
                      </a:lnTo>
                      <a:lnTo>
                        <a:pt x="402576" y="982876"/>
                      </a:lnTo>
                      <a:lnTo>
                        <a:pt x="343520" y="927100"/>
                      </a:lnTo>
                      <a:lnTo>
                        <a:pt x="200644" y="911224"/>
                      </a:lnTo>
                      <a:lnTo>
                        <a:pt x="200644" y="854076"/>
                      </a:lnTo>
                      <a:lnTo>
                        <a:pt x="181596" y="815976"/>
                      </a:lnTo>
                      <a:lnTo>
                        <a:pt x="210172" y="787400"/>
                      </a:lnTo>
                      <a:lnTo>
                        <a:pt x="213348" y="720724"/>
                      </a:lnTo>
                      <a:lnTo>
                        <a:pt x="108572" y="631824"/>
                      </a:lnTo>
                      <a:lnTo>
                        <a:pt x="102220" y="501650"/>
                      </a:lnTo>
                      <a:lnTo>
                        <a:pt x="92696" y="473076"/>
                      </a:lnTo>
                      <a:lnTo>
                        <a:pt x="92696" y="384176"/>
                      </a:lnTo>
                      <a:lnTo>
                        <a:pt x="45072" y="336550"/>
                      </a:lnTo>
                      <a:lnTo>
                        <a:pt x="0" y="325282"/>
                      </a:lnTo>
                      <a:lnTo>
                        <a:pt x="60948" y="269876"/>
                      </a:lnTo>
                      <a:lnTo>
                        <a:pt x="22844" y="212724"/>
                      </a:lnTo>
                      <a:lnTo>
                        <a:pt x="48244" y="180976"/>
                      </a:lnTo>
                      <a:lnTo>
                        <a:pt x="29196" y="139700"/>
                      </a:lnTo>
                      <a:lnTo>
                        <a:pt x="76820" y="88900"/>
                      </a:lnTo>
                      <a:lnTo>
                        <a:pt x="175244" y="82550"/>
                      </a:lnTo>
                      <a:lnTo>
                        <a:pt x="2863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51884571-7A21-4BDF-8761-E5DAFA951CF0}"/>
                    </a:ext>
                  </a:extLst>
                </p:cNvPr>
                <p:cNvSpPr/>
                <p:nvPr/>
              </p:nvSpPr>
              <p:spPr>
                <a:xfrm>
                  <a:off x="35071468" y="22911688"/>
                  <a:ext cx="1433096" cy="1465962"/>
                </a:xfrm>
                <a:custGeom>
                  <a:avLst/>
                  <a:gdLst>
                    <a:gd name="connsiteX0" fmla="*/ 1294876 w 1433096"/>
                    <a:gd name="connsiteY0" fmla="*/ 0 h 1465962"/>
                    <a:gd name="connsiteX1" fmla="*/ 1299744 w 1433096"/>
                    <a:gd name="connsiteY1" fmla="*/ 10224 h 1465962"/>
                    <a:gd name="connsiteX2" fmla="*/ 1337844 w 1433096"/>
                    <a:gd name="connsiteY2" fmla="*/ 86424 h 1465962"/>
                    <a:gd name="connsiteX3" fmla="*/ 1299744 w 1433096"/>
                    <a:gd name="connsiteY3" fmla="*/ 200724 h 1465962"/>
                    <a:gd name="connsiteX4" fmla="*/ 1366420 w 1433096"/>
                    <a:gd name="connsiteY4" fmla="*/ 295976 h 1465962"/>
                    <a:gd name="connsiteX5" fmla="*/ 1371180 w 1433096"/>
                    <a:gd name="connsiteY5" fmla="*/ 596012 h 1465962"/>
                    <a:gd name="connsiteX6" fmla="*/ 1423572 w 1433096"/>
                    <a:gd name="connsiteY6" fmla="*/ 662688 h 1465962"/>
                    <a:gd name="connsiteX7" fmla="*/ 1433096 w 1433096"/>
                    <a:gd name="connsiteY7" fmla="*/ 753176 h 1465962"/>
                    <a:gd name="connsiteX8" fmla="*/ 1328320 w 1433096"/>
                    <a:gd name="connsiteY8" fmla="*/ 762700 h 1465962"/>
                    <a:gd name="connsiteX9" fmla="*/ 1299744 w 1433096"/>
                    <a:gd name="connsiteY9" fmla="*/ 872236 h 1465962"/>
                    <a:gd name="connsiteX10" fmla="*/ 1214020 w 1433096"/>
                    <a:gd name="connsiteY10" fmla="*/ 857950 h 1465962"/>
                    <a:gd name="connsiteX11" fmla="*/ 1092408 w 1433096"/>
                    <a:gd name="connsiteY11" fmla="*/ 945262 h 1465962"/>
                    <a:gd name="connsiteX12" fmla="*/ 1079084 w 1433096"/>
                    <a:gd name="connsiteY12" fmla="*/ 945262 h 1465962"/>
                    <a:gd name="connsiteX13" fmla="*/ 1072732 w 1433096"/>
                    <a:gd name="connsiteY13" fmla="*/ 907162 h 1465962"/>
                    <a:gd name="connsiteX14" fmla="*/ 1015580 w 1433096"/>
                    <a:gd name="connsiteY14" fmla="*/ 900812 h 1465962"/>
                    <a:gd name="connsiteX15" fmla="*/ 971132 w 1433096"/>
                    <a:gd name="connsiteY15" fmla="*/ 938912 h 1465962"/>
                    <a:gd name="connsiteX16" fmla="*/ 818732 w 1433096"/>
                    <a:gd name="connsiteY16" fmla="*/ 875412 h 1465962"/>
                    <a:gd name="connsiteX17" fmla="*/ 755232 w 1433096"/>
                    <a:gd name="connsiteY17" fmla="*/ 919862 h 1465962"/>
                    <a:gd name="connsiteX18" fmla="*/ 685380 w 1433096"/>
                    <a:gd name="connsiteY18" fmla="*/ 900812 h 1465962"/>
                    <a:gd name="connsiteX19" fmla="*/ 666332 w 1433096"/>
                    <a:gd name="connsiteY19" fmla="*/ 996062 h 1465962"/>
                    <a:gd name="connsiteX20" fmla="*/ 698084 w 1433096"/>
                    <a:gd name="connsiteY20" fmla="*/ 1040512 h 1465962"/>
                    <a:gd name="connsiteX21" fmla="*/ 698084 w 1433096"/>
                    <a:gd name="connsiteY21" fmla="*/ 1097662 h 1465962"/>
                    <a:gd name="connsiteX22" fmla="*/ 647284 w 1433096"/>
                    <a:gd name="connsiteY22" fmla="*/ 1161162 h 1465962"/>
                    <a:gd name="connsiteX23" fmla="*/ 507580 w 1433096"/>
                    <a:gd name="connsiteY23" fmla="*/ 1351662 h 1465962"/>
                    <a:gd name="connsiteX24" fmla="*/ 469484 w 1433096"/>
                    <a:gd name="connsiteY24" fmla="*/ 1389762 h 1465962"/>
                    <a:gd name="connsiteX25" fmla="*/ 456780 w 1433096"/>
                    <a:gd name="connsiteY25" fmla="*/ 1421512 h 1465962"/>
                    <a:gd name="connsiteX26" fmla="*/ 374232 w 1433096"/>
                    <a:gd name="connsiteY26" fmla="*/ 1465962 h 1465962"/>
                    <a:gd name="connsiteX27" fmla="*/ 323432 w 1433096"/>
                    <a:gd name="connsiteY27" fmla="*/ 1415162 h 1465962"/>
                    <a:gd name="connsiteX28" fmla="*/ 361532 w 1433096"/>
                    <a:gd name="connsiteY28" fmla="*/ 1345312 h 1465962"/>
                    <a:gd name="connsiteX29" fmla="*/ 278980 w 1433096"/>
                    <a:gd name="connsiteY29" fmla="*/ 1231012 h 1465962"/>
                    <a:gd name="connsiteX30" fmla="*/ 278980 w 1433096"/>
                    <a:gd name="connsiteY30" fmla="*/ 1040512 h 1465962"/>
                    <a:gd name="connsiteX31" fmla="*/ 209132 w 1433096"/>
                    <a:gd name="connsiteY31" fmla="*/ 989712 h 1465962"/>
                    <a:gd name="connsiteX32" fmla="*/ 190084 w 1433096"/>
                    <a:gd name="connsiteY32" fmla="*/ 932562 h 1465962"/>
                    <a:gd name="connsiteX33" fmla="*/ 240884 w 1433096"/>
                    <a:gd name="connsiteY33" fmla="*/ 913512 h 1465962"/>
                    <a:gd name="connsiteX34" fmla="*/ 240884 w 1433096"/>
                    <a:gd name="connsiteY34" fmla="*/ 843662 h 1465962"/>
                    <a:gd name="connsiteX35" fmla="*/ 202780 w 1433096"/>
                    <a:gd name="connsiteY35" fmla="*/ 780162 h 1465962"/>
                    <a:gd name="connsiteX36" fmla="*/ 75780 w 1433096"/>
                    <a:gd name="connsiteY36" fmla="*/ 754762 h 1465962"/>
                    <a:gd name="connsiteX37" fmla="*/ 0 w 1433096"/>
                    <a:gd name="connsiteY37" fmla="*/ 651916 h 1465962"/>
                    <a:gd name="connsiteX38" fmla="*/ 4344 w 1433096"/>
                    <a:gd name="connsiteY38" fmla="*/ 653162 h 1465962"/>
                    <a:gd name="connsiteX39" fmla="*/ 537744 w 1433096"/>
                    <a:gd name="connsiteY39" fmla="*/ 448376 h 1465962"/>
                    <a:gd name="connsiteX40" fmla="*/ 599656 w 1433096"/>
                    <a:gd name="connsiteY40" fmla="*/ 376936 h 1465962"/>
                    <a:gd name="connsiteX41" fmla="*/ 733008 w 1433096"/>
                    <a:gd name="connsiteY41" fmla="*/ 381700 h 1465962"/>
                    <a:gd name="connsiteX42" fmla="*/ 904456 w 1433096"/>
                    <a:gd name="connsiteY42" fmla="*/ 286450 h 1465962"/>
                    <a:gd name="connsiteX43" fmla="*/ 928268 w 1433096"/>
                    <a:gd name="connsiteY43" fmla="*/ 253112 h 1465962"/>
                    <a:gd name="connsiteX44" fmla="*/ 966372 w 1433096"/>
                    <a:gd name="connsiteY44" fmla="*/ 234062 h 1465962"/>
                    <a:gd name="connsiteX45" fmla="*/ 1085432 w 1433096"/>
                    <a:gd name="connsiteY45" fmla="*/ 124524 h 1465962"/>
                    <a:gd name="connsiteX46" fmla="*/ 1180684 w 1433096"/>
                    <a:gd name="connsiteY46" fmla="*/ 119762 h 1465962"/>
                    <a:gd name="connsiteX47" fmla="*/ 1294876 w 1433096"/>
                    <a:gd name="connsiteY47" fmla="*/ 0 h 146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433096" h="1465962">
                      <a:moveTo>
                        <a:pt x="1294876" y="0"/>
                      </a:moveTo>
                      <a:lnTo>
                        <a:pt x="1299744" y="10224"/>
                      </a:lnTo>
                      <a:lnTo>
                        <a:pt x="1337844" y="86424"/>
                      </a:lnTo>
                      <a:lnTo>
                        <a:pt x="1299744" y="200724"/>
                      </a:lnTo>
                      <a:lnTo>
                        <a:pt x="1366420" y="295976"/>
                      </a:lnTo>
                      <a:cubicBezTo>
                        <a:pt x="1368008" y="395988"/>
                        <a:pt x="1369596" y="496000"/>
                        <a:pt x="1371180" y="596012"/>
                      </a:cubicBezTo>
                      <a:lnTo>
                        <a:pt x="1423572" y="662688"/>
                      </a:lnTo>
                      <a:lnTo>
                        <a:pt x="1433096" y="753176"/>
                      </a:lnTo>
                      <a:lnTo>
                        <a:pt x="1328320" y="762700"/>
                      </a:lnTo>
                      <a:lnTo>
                        <a:pt x="1299744" y="872236"/>
                      </a:lnTo>
                      <a:lnTo>
                        <a:pt x="1214020" y="857950"/>
                      </a:lnTo>
                      <a:lnTo>
                        <a:pt x="1092408" y="945262"/>
                      </a:lnTo>
                      <a:lnTo>
                        <a:pt x="1079084" y="945262"/>
                      </a:lnTo>
                      <a:lnTo>
                        <a:pt x="1072732" y="907162"/>
                      </a:lnTo>
                      <a:lnTo>
                        <a:pt x="1015580" y="900812"/>
                      </a:lnTo>
                      <a:lnTo>
                        <a:pt x="971132" y="938912"/>
                      </a:lnTo>
                      <a:lnTo>
                        <a:pt x="818732" y="875412"/>
                      </a:lnTo>
                      <a:lnTo>
                        <a:pt x="755232" y="919862"/>
                      </a:lnTo>
                      <a:lnTo>
                        <a:pt x="685380" y="900812"/>
                      </a:lnTo>
                      <a:lnTo>
                        <a:pt x="666332" y="996062"/>
                      </a:lnTo>
                      <a:lnTo>
                        <a:pt x="698084" y="1040512"/>
                      </a:lnTo>
                      <a:lnTo>
                        <a:pt x="698084" y="1097662"/>
                      </a:lnTo>
                      <a:lnTo>
                        <a:pt x="647284" y="1161162"/>
                      </a:lnTo>
                      <a:lnTo>
                        <a:pt x="507580" y="1351662"/>
                      </a:lnTo>
                      <a:lnTo>
                        <a:pt x="469484" y="1389762"/>
                      </a:lnTo>
                      <a:lnTo>
                        <a:pt x="456780" y="1421512"/>
                      </a:lnTo>
                      <a:lnTo>
                        <a:pt x="374232" y="1465962"/>
                      </a:lnTo>
                      <a:lnTo>
                        <a:pt x="323432" y="1415162"/>
                      </a:lnTo>
                      <a:lnTo>
                        <a:pt x="361532" y="1345312"/>
                      </a:lnTo>
                      <a:lnTo>
                        <a:pt x="278980" y="1231012"/>
                      </a:lnTo>
                      <a:lnTo>
                        <a:pt x="278980" y="1040512"/>
                      </a:lnTo>
                      <a:lnTo>
                        <a:pt x="209132" y="989712"/>
                      </a:lnTo>
                      <a:lnTo>
                        <a:pt x="190084" y="932562"/>
                      </a:lnTo>
                      <a:lnTo>
                        <a:pt x="240884" y="913512"/>
                      </a:lnTo>
                      <a:lnTo>
                        <a:pt x="240884" y="843662"/>
                      </a:lnTo>
                      <a:lnTo>
                        <a:pt x="202780" y="780162"/>
                      </a:lnTo>
                      <a:lnTo>
                        <a:pt x="75780" y="754762"/>
                      </a:lnTo>
                      <a:lnTo>
                        <a:pt x="0" y="651916"/>
                      </a:lnTo>
                      <a:lnTo>
                        <a:pt x="4344" y="653162"/>
                      </a:lnTo>
                      <a:lnTo>
                        <a:pt x="537744" y="448376"/>
                      </a:lnTo>
                      <a:lnTo>
                        <a:pt x="599656" y="376936"/>
                      </a:lnTo>
                      <a:lnTo>
                        <a:pt x="733008" y="381700"/>
                      </a:lnTo>
                      <a:lnTo>
                        <a:pt x="904456" y="286450"/>
                      </a:lnTo>
                      <a:lnTo>
                        <a:pt x="928268" y="253112"/>
                      </a:lnTo>
                      <a:lnTo>
                        <a:pt x="966372" y="234062"/>
                      </a:lnTo>
                      <a:lnTo>
                        <a:pt x="1085432" y="124524"/>
                      </a:lnTo>
                      <a:lnTo>
                        <a:pt x="1180684" y="119762"/>
                      </a:lnTo>
                      <a:lnTo>
                        <a:pt x="12948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8305BACC-ECF7-40B9-BAEB-D282EB774D7D}"/>
                    </a:ext>
                  </a:extLst>
                </p:cNvPr>
                <p:cNvSpPr/>
                <p:nvPr/>
              </p:nvSpPr>
              <p:spPr>
                <a:xfrm>
                  <a:off x="36163876" y="23207664"/>
                  <a:ext cx="1139488" cy="1017586"/>
                </a:xfrm>
                <a:custGeom>
                  <a:avLst/>
                  <a:gdLst>
                    <a:gd name="connsiteX0" fmla="*/ 578812 w 1139488"/>
                    <a:gd name="connsiteY0" fmla="*/ 0 h 1017586"/>
                    <a:gd name="connsiteX1" fmla="*/ 735972 w 1139488"/>
                    <a:gd name="connsiteY1" fmla="*/ 9524 h 1017586"/>
                    <a:gd name="connsiteX2" fmla="*/ 859800 w 1139488"/>
                    <a:gd name="connsiteY2" fmla="*/ 138112 h 1017586"/>
                    <a:gd name="connsiteX3" fmla="*/ 883612 w 1139488"/>
                    <a:gd name="connsiteY3" fmla="*/ 266700 h 1017586"/>
                    <a:gd name="connsiteX4" fmla="*/ 940764 w 1139488"/>
                    <a:gd name="connsiteY4" fmla="*/ 280986 h 1017586"/>
                    <a:gd name="connsiteX5" fmla="*/ 1045536 w 1139488"/>
                    <a:gd name="connsiteY5" fmla="*/ 314324 h 1017586"/>
                    <a:gd name="connsiteX6" fmla="*/ 1139488 w 1139488"/>
                    <a:gd name="connsiteY6" fmla="*/ 402214 h 1017586"/>
                    <a:gd name="connsiteX7" fmla="*/ 1129676 w 1139488"/>
                    <a:gd name="connsiteY7" fmla="*/ 490536 h 1017586"/>
                    <a:gd name="connsiteX8" fmla="*/ 1009024 w 1139488"/>
                    <a:gd name="connsiteY8" fmla="*/ 554036 h 1017586"/>
                    <a:gd name="connsiteX9" fmla="*/ 964572 w 1139488"/>
                    <a:gd name="connsiteY9" fmla="*/ 573086 h 1017586"/>
                    <a:gd name="connsiteX10" fmla="*/ 894724 w 1139488"/>
                    <a:gd name="connsiteY10" fmla="*/ 642936 h 1017586"/>
                    <a:gd name="connsiteX11" fmla="*/ 913772 w 1139488"/>
                    <a:gd name="connsiteY11" fmla="*/ 738186 h 1017586"/>
                    <a:gd name="connsiteX12" fmla="*/ 894724 w 1139488"/>
                    <a:gd name="connsiteY12" fmla="*/ 776286 h 1017586"/>
                    <a:gd name="connsiteX13" fmla="*/ 913772 w 1139488"/>
                    <a:gd name="connsiteY13" fmla="*/ 833436 h 1017586"/>
                    <a:gd name="connsiteX14" fmla="*/ 850276 w 1139488"/>
                    <a:gd name="connsiteY14" fmla="*/ 884236 h 1017586"/>
                    <a:gd name="connsiteX15" fmla="*/ 831224 w 1139488"/>
                    <a:gd name="connsiteY15" fmla="*/ 814386 h 1017586"/>
                    <a:gd name="connsiteX16" fmla="*/ 761372 w 1139488"/>
                    <a:gd name="connsiteY16" fmla="*/ 769936 h 1017586"/>
                    <a:gd name="connsiteX17" fmla="*/ 729624 w 1139488"/>
                    <a:gd name="connsiteY17" fmla="*/ 795336 h 1017586"/>
                    <a:gd name="connsiteX18" fmla="*/ 640724 w 1139488"/>
                    <a:gd name="connsiteY18" fmla="*/ 788986 h 1017586"/>
                    <a:gd name="connsiteX19" fmla="*/ 577224 w 1139488"/>
                    <a:gd name="connsiteY19" fmla="*/ 846136 h 1017586"/>
                    <a:gd name="connsiteX20" fmla="*/ 469276 w 1139488"/>
                    <a:gd name="connsiteY20" fmla="*/ 865186 h 1017586"/>
                    <a:gd name="connsiteX21" fmla="*/ 380372 w 1139488"/>
                    <a:gd name="connsiteY21" fmla="*/ 852486 h 1017586"/>
                    <a:gd name="connsiteX22" fmla="*/ 316876 w 1139488"/>
                    <a:gd name="connsiteY22" fmla="*/ 852486 h 1017586"/>
                    <a:gd name="connsiteX23" fmla="*/ 234324 w 1139488"/>
                    <a:gd name="connsiteY23" fmla="*/ 954086 h 1017586"/>
                    <a:gd name="connsiteX24" fmla="*/ 234324 w 1139488"/>
                    <a:gd name="connsiteY24" fmla="*/ 1004886 h 1017586"/>
                    <a:gd name="connsiteX25" fmla="*/ 189876 w 1139488"/>
                    <a:gd name="connsiteY25" fmla="*/ 1017586 h 1017586"/>
                    <a:gd name="connsiteX26" fmla="*/ 5724 w 1139488"/>
                    <a:gd name="connsiteY26" fmla="*/ 935036 h 1017586"/>
                    <a:gd name="connsiteX27" fmla="*/ 50172 w 1139488"/>
                    <a:gd name="connsiteY27" fmla="*/ 865186 h 1017586"/>
                    <a:gd name="connsiteX28" fmla="*/ 43824 w 1139488"/>
                    <a:gd name="connsiteY28" fmla="*/ 827086 h 1017586"/>
                    <a:gd name="connsiteX29" fmla="*/ 81924 w 1139488"/>
                    <a:gd name="connsiteY29" fmla="*/ 757236 h 1017586"/>
                    <a:gd name="connsiteX30" fmla="*/ 75572 w 1139488"/>
                    <a:gd name="connsiteY30" fmla="*/ 687386 h 1017586"/>
                    <a:gd name="connsiteX31" fmla="*/ 43824 w 1139488"/>
                    <a:gd name="connsiteY31" fmla="*/ 687386 h 1017586"/>
                    <a:gd name="connsiteX32" fmla="*/ 18424 w 1139488"/>
                    <a:gd name="connsiteY32" fmla="*/ 649286 h 1017586"/>
                    <a:gd name="connsiteX33" fmla="*/ 0 w 1139488"/>
                    <a:gd name="connsiteY33" fmla="*/ 649286 h 1017586"/>
                    <a:gd name="connsiteX34" fmla="*/ 121612 w 1139488"/>
                    <a:gd name="connsiteY34" fmla="*/ 561974 h 1017586"/>
                    <a:gd name="connsiteX35" fmla="*/ 207336 w 1139488"/>
                    <a:gd name="connsiteY35" fmla="*/ 576260 h 1017586"/>
                    <a:gd name="connsiteX36" fmla="*/ 235912 w 1139488"/>
                    <a:gd name="connsiteY36" fmla="*/ 466724 h 1017586"/>
                    <a:gd name="connsiteX37" fmla="*/ 340688 w 1139488"/>
                    <a:gd name="connsiteY37" fmla="*/ 457200 h 1017586"/>
                    <a:gd name="connsiteX38" fmla="*/ 331164 w 1139488"/>
                    <a:gd name="connsiteY38" fmla="*/ 366712 h 1017586"/>
                    <a:gd name="connsiteX39" fmla="*/ 330464 w 1139488"/>
                    <a:gd name="connsiteY39" fmla="*/ 365824 h 1017586"/>
                    <a:gd name="connsiteX40" fmla="*/ 340688 w 1139488"/>
                    <a:gd name="connsiteY40" fmla="*/ 366712 h 1017586"/>
                    <a:gd name="connsiteX41" fmla="*/ 450224 w 1139488"/>
                    <a:gd name="connsiteY41" fmla="*/ 466724 h 1017586"/>
                    <a:gd name="connsiteX42" fmla="*/ 597860 w 1139488"/>
                    <a:gd name="connsiteY42" fmla="*/ 457200 h 1017586"/>
                    <a:gd name="connsiteX43" fmla="*/ 707400 w 1139488"/>
                    <a:gd name="connsiteY43" fmla="*/ 504824 h 1017586"/>
                    <a:gd name="connsiteX44" fmla="*/ 735972 w 1139488"/>
                    <a:gd name="connsiteY44" fmla="*/ 442912 h 1017586"/>
                    <a:gd name="connsiteX45" fmla="*/ 721688 w 1139488"/>
                    <a:gd name="connsiteY45" fmla="*/ 252412 h 1017586"/>
                    <a:gd name="connsiteX46" fmla="*/ 655012 w 1139488"/>
                    <a:gd name="connsiteY46" fmla="*/ 257174 h 1017586"/>
                    <a:gd name="connsiteX47" fmla="*/ 497848 w 1139488"/>
                    <a:gd name="connsiteY47" fmla="*/ 381000 h 1017586"/>
                    <a:gd name="connsiteX48" fmla="*/ 435936 w 1139488"/>
                    <a:gd name="connsiteY48" fmla="*/ 371474 h 1017586"/>
                    <a:gd name="connsiteX49" fmla="*/ 416888 w 1139488"/>
                    <a:gd name="connsiteY49" fmla="*/ 314324 h 1017586"/>
                    <a:gd name="connsiteX50" fmla="*/ 431172 w 1139488"/>
                    <a:gd name="connsiteY50" fmla="*/ 257174 h 1017586"/>
                    <a:gd name="connsiteX51" fmla="*/ 416888 w 1139488"/>
                    <a:gd name="connsiteY51" fmla="*/ 176212 h 1017586"/>
                    <a:gd name="connsiteX52" fmla="*/ 578812 w 1139488"/>
                    <a:gd name="connsiteY52" fmla="*/ 0 h 101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139488" h="1017586">
                      <a:moveTo>
                        <a:pt x="578812" y="0"/>
                      </a:moveTo>
                      <a:lnTo>
                        <a:pt x="735972" y="9524"/>
                      </a:lnTo>
                      <a:lnTo>
                        <a:pt x="859800" y="138112"/>
                      </a:lnTo>
                      <a:lnTo>
                        <a:pt x="883612" y="266700"/>
                      </a:lnTo>
                      <a:lnTo>
                        <a:pt x="940764" y="280986"/>
                      </a:lnTo>
                      <a:lnTo>
                        <a:pt x="1045536" y="314324"/>
                      </a:lnTo>
                      <a:lnTo>
                        <a:pt x="1139488" y="402214"/>
                      </a:lnTo>
                      <a:lnTo>
                        <a:pt x="1129676" y="490536"/>
                      </a:lnTo>
                      <a:lnTo>
                        <a:pt x="1009024" y="554036"/>
                      </a:lnTo>
                      <a:lnTo>
                        <a:pt x="964572" y="573086"/>
                      </a:lnTo>
                      <a:lnTo>
                        <a:pt x="894724" y="642936"/>
                      </a:lnTo>
                      <a:lnTo>
                        <a:pt x="913772" y="738186"/>
                      </a:lnTo>
                      <a:lnTo>
                        <a:pt x="894724" y="776286"/>
                      </a:lnTo>
                      <a:lnTo>
                        <a:pt x="913772" y="833436"/>
                      </a:lnTo>
                      <a:lnTo>
                        <a:pt x="850276" y="884236"/>
                      </a:lnTo>
                      <a:lnTo>
                        <a:pt x="831224" y="814386"/>
                      </a:lnTo>
                      <a:lnTo>
                        <a:pt x="761372" y="769936"/>
                      </a:lnTo>
                      <a:lnTo>
                        <a:pt x="729624" y="795336"/>
                      </a:lnTo>
                      <a:lnTo>
                        <a:pt x="640724" y="788986"/>
                      </a:lnTo>
                      <a:lnTo>
                        <a:pt x="577224" y="846136"/>
                      </a:lnTo>
                      <a:lnTo>
                        <a:pt x="469276" y="865186"/>
                      </a:lnTo>
                      <a:lnTo>
                        <a:pt x="380372" y="852486"/>
                      </a:lnTo>
                      <a:lnTo>
                        <a:pt x="316876" y="852486"/>
                      </a:lnTo>
                      <a:lnTo>
                        <a:pt x="234324" y="954086"/>
                      </a:lnTo>
                      <a:lnTo>
                        <a:pt x="234324" y="1004886"/>
                      </a:lnTo>
                      <a:lnTo>
                        <a:pt x="189876" y="1017586"/>
                      </a:lnTo>
                      <a:lnTo>
                        <a:pt x="5724" y="935036"/>
                      </a:lnTo>
                      <a:lnTo>
                        <a:pt x="50172" y="865186"/>
                      </a:lnTo>
                      <a:lnTo>
                        <a:pt x="43824" y="827086"/>
                      </a:lnTo>
                      <a:lnTo>
                        <a:pt x="81924" y="757236"/>
                      </a:lnTo>
                      <a:lnTo>
                        <a:pt x="75572" y="687386"/>
                      </a:lnTo>
                      <a:lnTo>
                        <a:pt x="43824" y="687386"/>
                      </a:lnTo>
                      <a:lnTo>
                        <a:pt x="18424" y="649286"/>
                      </a:lnTo>
                      <a:lnTo>
                        <a:pt x="0" y="649286"/>
                      </a:lnTo>
                      <a:lnTo>
                        <a:pt x="121612" y="561974"/>
                      </a:lnTo>
                      <a:lnTo>
                        <a:pt x="207336" y="576260"/>
                      </a:lnTo>
                      <a:lnTo>
                        <a:pt x="235912" y="466724"/>
                      </a:lnTo>
                      <a:lnTo>
                        <a:pt x="340688" y="457200"/>
                      </a:lnTo>
                      <a:lnTo>
                        <a:pt x="331164" y="366712"/>
                      </a:lnTo>
                      <a:lnTo>
                        <a:pt x="330464" y="365824"/>
                      </a:lnTo>
                      <a:lnTo>
                        <a:pt x="340688" y="366712"/>
                      </a:lnTo>
                      <a:lnTo>
                        <a:pt x="450224" y="466724"/>
                      </a:lnTo>
                      <a:lnTo>
                        <a:pt x="597860" y="457200"/>
                      </a:lnTo>
                      <a:lnTo>
                        <a:pt x="707400" y="504824"/>
                      </a:lnTo>
                      <a:lnTo>
                        <a:pt x="735972" y="442912"/>
                      </a:lnTo>
                      <a:lnTo>
                        <a:pt x="721688" y="252412"/>
                      </a:lnTo>
                      <a:lnTo>
                        <a:pt x="655012" y="257174"/>
                      </a:lnTo>
                      <a:lnTo>
                        <a:pt x="497848" y="381000"/>
                      </a:lnTo>
                      <a:lnTo>
                        <a:pt x="435936" y="371474"/>
                      </a:lnTo>
                      <a:lnTo>
                        <a:pt x="416888" y="314324"/>
                      </a:lnTo>
                      <a:lnTo>
                        <a:pt x="431172" y="257174"/>
                      </a:lnTo>
                      <a:lnTo>
                        <a:pt x="416888" y="176212"/>
                      </a:lnTo>
                      <a:lnTo>
                        <a:pt x="57881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94A7A47A-9832-4147-BDBF-BDDB2F17A267}"/>
                    </a:ext>
                  </a:extLst>
                </p:cNvPr>
                <p:cNvSpPr/>
                <p:nvPr/>
              </p:nvSpPr>
              <p:spPr>
                <a:xfrm>
                  <a:off x="38207952" y="23617238"/>
                  <a:ext cx="813780" cy="862012"/>
                </a:xfrm>
                <a:custGeom>
                  <a:avLst/>
                  <a:gdLst>
                    <a:gd name="connsiteX0" fmla="*/ 382584 w 813780"/>
                    <a:gd name="connsiteY0" fmla="*/ 0 h 862012"/>
                    <a:gd name="connsiteX1" fmla="*/ 487360 w 813780"/>
                    <a:gd name="connsiteY1" fmla="*/ 57150 h 862012"/>
                    <a:gd name="connsiteX2" fmla="*/ 654048 w 813780"/>
                    <a:gd name="connsiteY2" fmla="*/ 42862 h 862012"/>
                    <a:gd name="connsiteX3" fmla="*/ 758824 w 813780"/>
                    <a:gd name="connsiteY3" fmla="*/ 142874 h 862012"/>
                    <a:gd name="connsiteX4" fmla="*/ 813780 w 813780"/>
                    <a:gd name="connsiteY4" fmla="*/ 292756 h 862012"/>
                    <a:gd name="connsiteX5" fmla="*/ 800096 w 813780"/>
                    <a:gd name="connsiteY5" fmla="*/ 296862 h 862012"/>
                    <a:gd name="connsiteX6" fmla="*/ 768348 w 813780"/>
                    <a:gd name="connsiteY6" fmla="*/ 334962 h 862012"/>
                    <a:gd name="connsiteX7" fmla="*/ 787400 w 813780"/>
                    <a:gd name="connsiteY7" fmla="*/ 449262 h 862012"/>
                    <a:gd name="connsiteX8" fmla="*/ 774696 w 813780"/>
                    <a:gd name="connsiteY8" fmla="*/ 512762 h 862012"/>
                    <a:gd name="connsiteX9" fmla="*/ 736600 w 813780"/>
                    <a:gd name="connsiteY9" fmla="*/ 525462 h 862012"/>
                    <a:gd name="connsiteX10" fmla="*/ 622296 w 813780"/>
                    <a:gd name="connsiteY10" fmla="*/ 519112 h 862012"/>
                    <a:gd name="connsiteX11" fmla="*/ 577848 w 813780"/>
                    <a:gd name="connsiteY11" fmla="*/ 569912 h 862012"/>
                    <a:gd name="connsiteX12" fmla="*/ 476248 w 813780"/>
                    <a:gd name="connsiteY12" fmla="*/ 569912 h 862012"/>
                    <a:gd name="connsiteX13" fmla="*/ 495296 w 813780"/>
                    <a:gd name="connsiteY13" fmla="*/ 684212 h 862012"/>
                    <a:gd name="connsiteX14" fmla="*/ 444496 w 813780"/>
                    <a:gd name="connsiteY14" fmla="*/ 760412 h 862012"/>
                    <a:gd name="connsiteX15" fmla="*/ 406400 w 813780"/>
                    <a:gd name="connsiteY15" fmla="*/ 766762 h 862012"/>
                    <a:gd name="connsiteX16" fmla="*/ 374648 w 813780"/>
                    <a:gd name="connsiteY16" fmla="*/ 823912 h 862012"/>
                    <a:gd name="connsiteX17" fmla="*/ 330200 w 813780"/>
                    <a:gd name="connsiteY17" fmla="*/ 823912 h 862012"/>
                    <a:gd name="connsiteX18" fmla="*/ 203200 w 813780"/>
                    <a:gd name="connsiteY18" fmla="*/ 779462 h 862012"/>
                    <a:gd name="connsiteX19" fmla="*/ 165096 w 813780"/>
                    <a:gd name="connsiteY19" fmla="*/ 785812 h 862012"/>
                    <a:gd name="connsiteX20" fmla="*/ 127000 w 813780"/>
                    <a:gd name="connsiteY20" fmla="*/ 862012 h 862012"/>
                    <a:gd name="connsiteX21" fmla="*/ 69848 w 813780"/>
                    <a:gd name="connsiteY21" fmla="*/ 862012 h 862012"/>
                    <a:gd name="connsiteX22" fmla="*/ 50800 w 813780"/>
                    <a:gd name="connsiteY22" fmla="*/ 747712 h 862012"/>
                    <a:gd name="connsiteX23" fmla="*/ 0 w 813780"/>
                    <a:gd name="connsiteY23" fmla="*/ 728662 h 862012"/>
                    <a:gd name="connsiteX24" fmla="*/ 0 w 813780"/>
                    <a:gd name="connsiteY24" fmla="*/ 690562 h 862012"/>
                    <a:gd name="connsiteX25" fmla="*/ 63496 w 813780"/>
                    <a:gd name="connsiteY25" fmla="*/ 658812 h 862012"/>
                    <a:gd name="connsiteX26" fmla="*/ 69848 w 813780"/>
                    <a:gd name="connsiteY26" fmla="*/ 595312 h 862012"/>
                    <a:gd name="connsiteX27" fmla="*/ 44448 w 813780"/>
                    <a:gd name="connsiteY27" fmla="*/ 531812 h 862012"/>
                    <a:gd name="connsiteX28" fmla="*/ 69064 w 813780"/>
                    <a:gd name="connsiteY28" fmla="*/ 439504 h 862012"/>
                    <a:gd name="connsiteX29" fmla="*/ 106360 w 813780"/>
                    <a:gd name="connsiteY29" fmla="*/ 428626 h 862012"/>
                    <a:gd name="connsiteX30" fmla="*/ 144460 w 813780"/>
                    <a:gd name="connsiteY30" fmla="*/ 319086 h 862012"/>
                    <a:gd name="connsiteX31" fmla="*/ 287336 w 813780"/>
                    <a:gd name="connsiteY31" fmla="*/ 147638 h 862012"/>
                    <a:gd name="connsiteX32" fmla="*/ 325436 w 813780"/>
                    <a:gd name="connsiteY32" fmla="*/ 38100 h 862012"/>
                    <a:gd name="connsiteX33" fmla="*/ 382584 w 813780"/>
                    <a:gd name="connsiteY33" fmla="*/ 0 h 862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813780" h="862012">
                      <a:moveTo>
                        <a:pt x="382584" y="0"/>
                      </a:moveTo>
                      <a:lnTo>
                        <a:pt x="487360" y="57150"/>
                      </a:lnTo>
                      <a:lnTo>
                        <a:pt x="654048" y="42862"/>
                      </a:lnTo>
                      <a:lnTo>
                        <a:pt x="758824" y="142874"/>
                      </a:lnTo>
                      <a:lnTo>
                        <a:pt x="813780" y="292756"/>
                      </a:lnTo>
                      <a:lnTo>
                        <a:pt x="800096" y="296862"/>
                      </a:lnTo>
                      <a:lnTo>
                        <a:pt x="768348" y="334962"/>
                      </a:lnTo>
                      <a:lnTo>
                        <a:pt x="787400" y="449262"/>
                      </a:lnTo>
                      <a:lnTo>
                        <a:pt x="774696" y="512762"/>
                      </a:lnTo>
                      <a:lnTo>
                        <a:pt x="736600" y="525462"/>
                      </a:lnTo>
                      <a:lnTo>
                        <a:pt x="622296" y="519112"/>
                      </a:lnTo>
                      <a:lnTo>
                        <a:pt x="577848" y="569912"/>
                      </a:lnTo>
                      <a:lnTo>
                        <a:pt x="476248" y="569912"/>
                      </a:lnTo>
                      <a:lnTo>
                        <a:pt x="495296" y="684212"/>
                      </a:lnTo>
                      <a:lnTo>
                        <a:pt x="444496" y="760412"/>
                      </a:lnTo>
                      <a:lnTo>
                        <a:pt x="406400" y="766762"/>
                      </a:lnTo>
                      <a:lnTo>
                        <a:pt x="374648" y="823912"/>
                      </a:lnTo>
                      <a:lnTo>
                        <a:pt x="330200" y="823912"/>
                      </a:lnTo>
                      <a:lnTo>
                        <a:pt x="203200" y="779462"/>
                      </a:lnTo>
                      <a:lnTo>
                        <a:pt x="165096" y="785812"/>
                      </a:lnTo>
                      <a:lnTo>
                        <a:pt x="127000" y="862012"/>
                      </a:lnTo>
                      <a:lnTo>
                        <a:pt x="69848" y="862012"/>
                      </a:lnTo>
                      <a:lnTo>
                        <a:pt x="50800" y="747712"/>
                      </a:lnTo>
                      <a:lnTo>
                        <a:pt x="0" y="728662"/>
                      </a:lnTo>
                      <a:lnTo>
                        <a:pt x="0" y="690562"/>
                      </a:lnTo>
                      <a:lnTo>
                        <a:pt x="63496" y="658812"/>
                      </a:lnTo>
                      <a:lnTo>
                        <a:pt x="69848" y="595312"/>
                      </a:lnTo>
                      <a:lnTo>
                        <a:pt x="44448" y="531812"/>
                      </a:lnTo>
                      <a:lnTo>
                        <a:pt x="69064" y="439504"/>
                      </a:lnTo>
                      <a:lnTo>
                        <a:pt x="106360" y="428626"/>
                      </a:lnTo>
                      <a:lnTo>
                        <a:pt x="144460" y="319086"/>
                      </a:lnTo>
                      <a:lnTo>
                        <a:pt x="287336" y="147638"/>
                      </a:lnTo>
                      <a:lnTo>
                        <a:pt x="325436" y="38100"/>
                      </a:lnTo>
                      <a:lnTo>
                        <a:pt x="3825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00661C7D-40E4-491D-B586-5D619D08975C}"/>
                    </a:ext>
                  </a:extLst>
                </p:cNvPr>
                <p:cNvSpPr/>
                <p:nvPr/>
              </p:nvSpPr>
              <p:spPr>
                <a:xfrm>
                  <a:off x="40004944" y="20200620"/>
                  <a:ext cx="1470716" cy="1546174"/>
                </a:xfrm>
                <a:custGeom>
                  <a:avLst/>
                  <a:gdLst>
                    <a:gd name="connsiteX0" fmla="*/ 1379276 w 1470716"/>
                    <a:gd name="connsiteY0" fmla="*/ 0 h 1546174"/>
                    <a:gd name="connsiteX1" fmla="*/ 1470716 w 1470716"/>
                    <a:gd name="connsiteY1" fmla="*/ 106680 h 1546174"/>
                    <a:gd name="connsiteX2" fmla="*/ 1356416 w 1470716"/>
                    <a:gd name="connsiteY2" fmla="*/ 259080 h 1546174"/>
                    <a:gd name="connsiteX3" fmla="*/ 1226876 w 1470716"/>
                    <a:gd name="connsiteY3" fmla="*/ 358140 h 1546174"/>
                    <a:gd name="connsiteX4" fmla="*/ 1234496 w 1470716"/>
                    <a:gd name="connsiteY4" fmla="*/ 441960 h 1546174"/>
                    <a:gd name="connsiteX5" fmla="*/ 1104956 w 1470716"/>
                    <a:gd name="connsiteY5" fmla="*/ 556260 h 1546174"/>
                    <a:gd name="connsiteX6" fmla="*/ 1104956 w 1470716"/>
                    <a:gd name="connsiteY6" fmla="*/ 617220 h 1546174"/>
                    <a:gd name="connsiteX7" fmla="*/ 998276 w 1470716"/>
                    <a:gd name="connsiteY7" fmla="*/ 762000 h 1546174"/>
                    <a:gd name="connsiteX8" fmla="*/ 922076 w 1470716"/>
                    <a:gd name="connsiteY8" fmla="*/ 784860 h 1546174"/>
                    <a:gd name="connsiteX9" fmla="*/ 906836 w 1470716"/>
                    <a:gd name="connsiteY9" fmla="*/ 944880 h 1546174"/>
                    <a:gd name="connsiteX10" fmla="*/ 922076 w 1470716"/>
                    <a:gd name="connsiteY10" fmla="*/ 990600 h 1546174"/>
                    <a:gd name="connsiteX11" fmla="*/ 960176 w 1470716"/>
                    <a:gd name="connsiteY11" fmla="*/ 1135380 h 1546174"/>
                    <a:gd name="connsiteX12" fmla="*/ 983036 w 1470716"/>
                    <a:gd name="connsiteY12" fmla="*/ 1211580 h 1546174"/>
                    <a:gd name="connsiteX13" fmla="*/ 1013516 w 1470716"/>
                    <a:gd name="connsiteY13" fmla="*/ 1272540 h 1546174"/>
                    <a:gd name="connsiteX14" fmla="*/ 967796 w 1470716"/>
                    <a:gd name="connsiteY14" fmla="*/ 1363980 h 1546174"/>
                    <a:gd name="connsiteX15" fmla="*/ 883976 w 1470716"/>
                    <a:gd name="connsiteY15" fmla="*/ 1303020 h 1546174"/>
                    <a:gd name="connsiteX16" fmla="*/ 739196 w 1470716"/>
                    <a:gd name="connsiteY16" fmla="*/ 1310640 h 1546174"/>
                    <a:gd name="connsiteX17" fmla="*/ 678236 w 1470716"/>
                    <a:gd name="connsiteY17" fmla="*/ 1363980 h 1546174"/>
                    <a:gd name="connsiteX18" fmla="*/ 609656 w 1470716"/>
                    <a:gd name="connsiteY18" fmla="*/ 1295400 h 1546174"/>
                    <a:gd name="connsiteX19" fmla="*/ 480116 w 1470716"/>
                    <a:gd name="connsiteY19" fmla="*/ 1318260 h 1546174"/>
                    <a:gd name="connsiteX20" fmla="*/ 464876 w 1470716"/>
                    <a:gd name="connsiteY20" fmla="*/ 1470660 h 1546174"/>
                    <a:gd name="connsiteX21" fmla="*/ 419156 w 1470716"/>
                    <a:gd name="connsiteY21" fmla="*/ 1508760 h 1546174"/>
                    <a:gd name="connsiteX22" fmla="*/ 342956 w 1470716"/>
                    <a:gd name="connsiteY22" fmla="*/ 1493520 h 1546174"/>
                    <a:gd name="connsiteX23" fmla="*/ 274376 w 1470716"/>
                    <a:gd name="connsiteY23" fmla="*/ 1508760 h 1546174"/>
                    <a:gd name="connsiteX24" fmla="*/ 0 w 1470716"/>
                    <a:gd name="connsiteY24" fmla="*/ 1546174 h 1546174"/>
                    <a:gd name="connsiteX25" fmla="*/ 38156 w 1470716"/>
                    <a:gd name="connsiteY25" fmla="*/ 1463992 h 1546174"/>
                    <a:gd name="connsiteX26" fmla="*/ 123880 w 1470716"/>
                    <a:gd name="connsiteY26" fmla="*/ 1387792 h 1546174"/>
                    <a:gd name="connsiteX27" fmla="*/ 71496 w 1470716"/>
                    <a:gd name="connsiteY27" fmla="*/ 1292544 h 1546174"/>
                    <a:gd name="connsiteX28" fmla="*/ 195320 w 1470716"/>
                    <a:gd name="connsiteY28" fmla="*/ 1192530 h 1546174"/>
                    <a:gd name="connsiteX29" fmla="*/ 157220 w 1470716"/>
                    <a:gd name="connsiteY29" fmla="*/ 1092518 h 1546174"/>
                    <a:gd name="connsiteX30" fmla="*/ 195320 w 1470716"/>
                    <a:gd name="connsiteY30" fmla="*/ 1049656 h 1546174"/>
                    <a:gd name="connsiteX31" fmla="*/ 195320 w 1470716"/>
                    <a:gd name="connsiteY31" fmla="*/ 987744 h 1546174"/>
                    <a:gd name="connsiteX32" fmla="*/ 285808 w 1470716"/>
                    <a:gd name="connsiteY32" fmla="*/ 959168 h 1546174"/>
                    <a:gd name="connsiteX33" fmla="*/ 276280 w 1470716"/>
                    <a:gd name="connsiteY33" fmla="*/ 868680 h 1546174"/>
                    <a:gd name="connsiteX34" fmla="*/ 285808 w 1470716"/>
                    <a:gd name="connsiteY34" fmla="*/ 840104 h 1546174"/>
                    <a:gd name="connsiteX35" fmla="*/ 195320 w 1470716"/>
                    <a:gd name="connsiteY35" fmla="*/ 792480 h 1546174"/>
                    <a:gd name="connsiteX36" fmla="*/ 219132 w 1470716"/>
                    <a:gd name="connsiteY36" fmla="*/ 730568 h 1546174"/>
                    <a:gd name="connsiteX37" fmla="*/ 166744 w 1470716"/>
                    <a:gd name="connsiteY37" fmla="*/ 678180 h 1546174"/>
                    <a:gd name="connsiteX38" fmla="*/ 152456 w 1470716"/>
                    <a:gd name="connsiteY38" fmla="*/ 606744 h 1546174"/>
                    <a:gd name="connsiteX39" fmla="*/ 100068 w 1470716"/>
                    <a:gd name="connsiteY39" fmla="*/ 601980 h 1546174"/>
                    <a:gd name="connsiteX40" fmla="*/ 76256 w 1470716"/>
                    <a:gd name="connsiteY40" fmla="*/ 530544 h 1546174"/>
                    <a:gd name="connsiteX41" fmla="*/ 123880 w 1470716"/>
                    <a:gd name="connsiteY41" fmla="*/ 459104 h 1546174"/>
                    <a:gd name="connsiteX42" fmla="*/ 104832 w 1470716"/>
                    <a:gd name="connsiteY42" fmla="*/ 430530 h 1546174"/>
                    <a:gd name="connsiteX43" fmla="*/ 109592 w 1470716"/>
                    <a:gd name="connsiteY43" fmla="*/ 359092 h 1546174"/>
                    <a:gd name="connsiteX44" fmla="*/ 195320 w 1470716"/>
                    <a:gd name="connsiteY44" fmla="*/ 330518 h 1546174"/>
                    <a:gd name="connsiteX45" fmla="*/ 338192 w 1470716"/>
                    <a:gd name="connsiteY45" fmla="*/ 111444 h 1546174"/>
                    <a:gd name="connsiteX46" fmla="*/ 457256 w 1470716"/>
                    <a:gd name="connsiteY46" fmla="*/ 111444 h 1546174"/>
                    <a:gd name="connsiteX47" fmla="*/ 528696 w 1470716"/>
                    <a:gd name="connsiteY47" fmla="*/ 140018 h 1546174"/>
                    <a:gd name="connsiteX48" fmla="*/ 642992 w 1470716"/>
                    <a:gd name="connsiteY48" fmla="*/ 240030 h 1546174"/>
                    <a:gd name="connsiteX49" fmla="*/ 719192 w 1470716"/>
                    <a:gd name="connsiteY49" fmla="*/ 201930 h 1546174"/>
                    <a:gd name="connsiteX50" fmla="*/ 809680 w 1470716"/>
                    <a:gd name="connsiteY50" fmla="*/ 230504 h 1546174"/>
                    <a:gd name="connsiteX51" fmla="*/ 843020 w 1470716"/>
                    <a:gd name="connsiteY51" fmla="*/ 187644 h 1546174"/>
                    <a:gd name="connsiteX52" fmla="*/ 1047808 w 1470716"/>
                    <a:gd name="connsiteY52" fmla="*/ 140018 h 1546174"/>
                    <a:gd name="connsiteX53" fmla="*/ 1100192 w 1470716"/>
                    <a:gd name="connsiteY53" fmla="*/ 97156 h 1546174"/>
                    <a:gd name="connsiteX54" fmla="*/ 1166868 w 1470716"/>
                    <a:gd name="connsiteY54" fmla="*/ 101918 h 1546174"/>
                    <a:gd name="connsiteX55" fmla="*/ 1362132 w 1470716"/>
                    <a:gd name="connsiteY55" fmla="*/ 11430 h 1546174"/>
                    <a:gd name="connsiteX56" fmla="*/ 1371740 w 1470716"/>
                    <a:gd name="connsiteY56" fmla="*/ 1256 h 1546174"/>
                    <a:gd name="connsiteX57" fmla="*/ 1379276 w 1470716"/>
                    <a:gd name="connsiteY57" fmla="*/ 0 h 1546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470716" h="1546174">
                      <a:moveTo>
                        <a:pt x="1379276" y="0"/>
                      </a:moveTo>
                      <a:lnTo>
                        <a:pt x="1470716" y="106680"/>
                      </a:lnTo>
                      <a:lnTo>
                        <a:pt x="1356416" y="259080"/>
                      </a:lnTo>
                      <a:lnTo>
                        <a:pt x="1226876" y="358140"/>
                      </a:lnTo>
                      <a:lnTo>
                        <a:pt x="1234496" y="441960"/>
                      </a:lnTo>
                      <a:lnTo>
                        <a:pt x="1104956" y="556260"/>
                      </a:lnTo>
                      <a:lnTo>
                        <a:pt x="1104956" y="617220"/>
                      </a:lnTo>
                      <a:lnTo>
                        <a:pt x="998276" y="762000"/>
                      </a:lnTo>
                      <a:lnTo>
                        <a:pt x="922076" y="784860"/>
                      </a:lnTo>
                      <a:lnTo>
                        <a:pt x="906836" y="944880"/>
                      </a:lnTo>
                      <a:lnTo>
                        <a:pt x="922076" y="990600"/>
                      </a:lnTo>
                      <a:lnTo>
                        <a:pt x="960176" y="1135380"/>
                      </a:lnTo>
                      <a:lnTo>
                        <a:pt x="983036" y="1211580"/>
                      </a:lnTo>
                      <a:lnTo>
                        <a:pt x="1013516" y="1272540"/>
                      </a:lnTo>
                      <a:lnTo>
                        <a:pt x="967796" y="1363980"/>
                      </a:lnTo>
                      <a:lnTo>
                        <a:pt x="883976" y="1303020"/>
                      </a:lnTo>
                      <a:lnTo>
                        <a:pt x="739196" y="1310640"/>
                      </a:lnTo>
                      <a:lnTo>
                        <a:pt x="678236" y="1363980"/>
                      </a:lnTo>
                      <a:lnTo>
                        <a:pt x="609656" y="1295400"/>
                      </a:lnTo>
                      <a:lnTo>
                        <a:pt x="480116" y="1318260"/>
                      </a:lnTo>
                      <a:lnTo>
                        <a:pt x="464876" y="1470660"/>
                      </a:lnTo>
                      <a:lnTo>
                        <a:pt x="419156" y="1508760"/>
                      </a:lnTo>
                      <a:lnTo>
                        <a:pt x="342956" y="1493520"/>
                      </a:lnTo>
                      <a:lnTo>
                        <a:pt x="274376" y="1508760"/>
                      </a:lnTo>
                      <a:lnTo>
                        <a:pt x="0" y="1546174"/>
                      </a:lnTo>
                      <a:lnTo>
                        <a:pt x="38156" y="1463992"/>
                      </a:lnTo>
                      <a:lnTo>
                        <a:pt x="123880" y="1387792"/>
                      </a:lnTo>
                      <a:lnTo>
                        <a:pt x="71496" y="1292544"/>
                      </a:lnTo>
                      <a:lnTo>
                        <a:pt x="195320" y="1192530"/>
                      </a:lnTo>
                      <a:lnTo>
                        <a:pt x="157220" y="1092518"/>
                      </a:lnTo>
                      <a:lnTo>
                        <a:pt x="195320" y="1049656"/>
                      </a:lnTo>
                      <a:lnTo>
                        <a:pt x="195320" y="987744"/>
                      </a:lnTo>
                      <a:lnTo>
                        <a:pt x="285808" y="959168"/>
                      </a:lnTo>
                      <a:lnTo>
                        <a:pt x="276280" y="868680"/>
                      </a:lnTo>
                      <a:lnTo>
                        <a:pt x="285808" y="840104"/>
                      </a:lnTo>
                      <a:lnTo>
                        <a:pt x="195320" y="792480"/>
                      </a:lnTo>
                      <a:lnTo>
                        <a:pt x="219132" y="730568"/>
                      </a:lnTo>
                      <a:lnTo>
                        <a:pt x="166744" y="678180"/>
                      </a:lnTo>
                      <a:lnTo>
                        <a:pt x="152456" y="606744"/>
                      </a:lnTo>
                      <a:lnTo>
                        <a:pt x="100068" y="601980"/>
                      </a:lnTo>
                      <a:lnTo>
                        <a:pt x="76256" y="530544"/>
                      </a:lnTo>
                      <a:lnTo>
                        <a:pt x="123880" y="459104"/>
                      </a:lnTo>
                      <a:lnTo>
                        <a:pt x="104832" y="430530"/>
                      </a:lnTo>
                      <a:lnTo>
                        <a:pt x="109592" y="359092"/>
                      </a:lnTo>
                      <a:lnTo>
                        <a:pt x="195320" y="330518"/>
                      </a:lnTo>
                      <a:lnTo>
                        <a:pt x="338192" y="111444"/>
                      </a:lnTo>
                      <a:lnTo>
                        <a:pt x="457256" y="111444"/>
                      </a:lnTo>
                      <a:lnTo>
                        <a:pt x="528696" y="140018"/>
                      </a:lnTo>
                      <a:lnTo>
                        <a:pt x="642992" y="240030"/>
                      </a:lnTo>
                      <a:lnTo>
                        <a:pt x="719192" y="201930"/>
                      </a:lnTo>
                      <a:lnTo>
                        <a:pt x="809680" y="230504"/>
                      </a:lnTo>
                      <a:lnTo>
                        <a:pt x="843020" y="187644"/>
                      </a:lnTo>
                      <a:lnTo>
                        <a:pt x="1047808" y="140018"/>
                      </a:lnTo>
                      <a:lnTo>
                        <a:pt x="1100192" y="97156"/>
                      </a:lnTo>
                      <a:lnTo>
                        <a:pt x="1166868" y="101918"/>
                      </a:lnTo>
                      <a:lnTo>
                        <a:pt x="1362132" y="11430"/>
                      </a:lnTo>
                      <a:lnTo>
                        <a:pt x="1371740" y="1256"/>
                      </a:lnTo>
                      <a:lnTo>
                        <a:pt x="13792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フリーフォーム: 図形 708">
                  <a:extLst>
                    <a:ext uri="{FF2B5EF4-FFF2-40B4-BE49-F238E27FC236}">
                      <a16:creationId xmlns:a16="http://schemas.microsoft.com/office/drawing/2014/main" id="{D17A7263-8BEB-4056-8357-B27ABF5201FB}"/>
                    </a:ext>
                  </a:extLst>
                </p:cNvPr>
                <p:cNvSpPr/>
                <p:nvPr/>
              </p:nvSpPr>
              <p:spPr>
                <a:xfrm>
                  <a:off x="38781040" y="21888450"/>
                  <a:ext cx="1216340" cy="1757456"/>
                </a:xfrm>
                <a:custGeom>
                  <a:avLst/>
                  <a:gdLst>
                    <a:gd name="connsiteX0" fmla="*/ 633408 w 1216340"/>
                    <a:gd name="connsiteY0" fmla="*/ 0 h 1757456"/>
                    <a:gd name="connsiteX1" fmla="*/ 690560 w 1216340"/>
                    <a:gd name="connsiteY1" fmla="*/ 38100 h 1757456"/>
                    <a:gd name="connsiteX2" fmla="*/ 714372 w 1216340"/>
                    <a:gd name="connsiteY2" fmla="*/ 19050 h 1757456"/>
                    <a:gd name="connsiteX3" fmla="*/ 800096 w 1216340"/>
                    <a:gd name="connsiteY3" fmla="*/ 0 h 1757456"/>
                    <a:gd name="connsiteX4" fmla="*/ 838200 w 1216340"/>
                    <a:gd name="connsiteY4" fmla="*/ 47626 h 1757456"/>
                    <a:gd name="connsiteX5" fmla="*/ 904872 w 1216340"/>
                    <a:gd name="connsiteY5" fmla="*/ 47626 h 1757456"/>
                    <a:gd name="connsiteX6" fmla="*/ 938208 w 1216340"/>
                    <a:gd name="connsiteY6" fmla="*/ 4762 h 1757456"/>
                    <a:gd name="connsiteX7" fmla="*/ 1074920 w 1216340"/>
                    <a:gd name="connsiteY7" fmla="*/ 4762 h 1757456"/>
                    <a:gd name="connsiteX8" fmla="*/ 1071560 w 1216340"/>
                    <a:gd name="connsiteY8" fmla="*/ 19050 h 1757456"/>
                    <a:gd name="connsiteX9" fmla="*/ 1109660 w 1216340"/>
                    <a:gd name="connsiteY9" fmla="*/ 87630 h 1757456"/>
                    <a:gd name="connsiteX10" fmla="*/ 1155380 w 1216340"/>
                    <a:gd name="connsiteY10" fmla="*/ 102870 h 1757456"/>
                    <a:gd name="connsiteX11" fmla="*/ 1163000 w 1216340"/>
                    <a:gd name="connsiteY11" fmla="*/ 171450 h 1757456"/>
                    <a:gd name="connsiteX12" fmla="*/ 1132520 w 1216340"/>
                    <a:gd name="connsiteY12" fmla="*/ 323850 h 1757456"/>
                    <a:gd name="connsiteX13" fmla="*/ 1109660 w 1216340"/>
                    <a:gd name="connsiteY13" fmla="*/ 499110 h 1757456"/>
                    <a:gd name="connsiteX14" fmla="*/ 957260 w 1216340"/>
                    <a:gd name="connsiteY14" fmla="*/ 674370 h 1757456"/>
                    <a:gd name="connsiteX15" fmla="*/ 1018220 w 1216340"/>
                    <a:gd name="connsiteY15" fmla="*/ 857250 h 1757456"/>
                    <a:gd name="connsiteX16" fmla="*/ 1102040 w 1216340"/>
                    <a:gd name="connsiteY16" fmla="*/ 819150 h 1757456"/>
                    <a:gd name="connsiteX17" fmla="*/ 1185860 w 1216340"/>
                    <a:gd name="connsiteY17" fmla="*/ 933450 h 1757456"/>
                    <a:gd name="connsiteX18" fmla="*/ 1163000 w 1216340"/>
                    <a:gd name="connsiteY18" fmla="*/ 1207770 h 1757456"/>
                    <a:gd name="connsiteX19" fmla="*/ 1216340 w 1216340"/>
                    <a:gd name="connsiteY19" fmla="*/ 1405890 h 1757456"/>
                    <a:gd name="connsiteX20" fmla="*/ 1216340 w 1216340"/>
                    <a:gd name="connsiteY20" fmla="*/ 1474470 h 1757456"/>
                    <a:gd name="connsiteX21" fmla="*/ 1201100 w 1216340"/>
                    <a:gd name="connsiteY21" fmla="*/ 1543050 h 1757456"/>
                    <a:gd name="connsiteX22" fmla="*/ 1208720 w 1216340"/>
                    <a:gd name="connsiteY22" fmla="*/ 1642110 h 1757456"/>
                    <a:gd name="connsiteX23" fmla="*/ 1201100 w 1216340"/>
                    <a:gd name="connsiteY23" fmla="*/ 1741170 h 1757456"/>
                    <a:gd name="connsiteX24" fmla="*/ 1189700 w 1216340"/>
                    <a:gd name="connsiteY24" fmla="*/ 1757456 h 1757456"/>
                    <a:gd name="connsiteX25" fmla="*/ 1109660 w 1216340"/>
                    <a:gd name="connsiteY25" fmla="*/ 1746250 h 1757456"/>
                    <a:gd name="connsiteX26" fmla="*/ 1065208 w 1216340"/>
                    <a:gd name="connsiteY26" fmla="*/ 1752600 h 1757456"/>
                    <a:gd name="connsiteX27" fmla="*/ 1008060 w 1216340"/>
                    <a:gd name="connsiteY27" fmla="*/ 1727200 h 1757456"/>
                    <a:gd name="connsiteX28" fmla="*/ 976312 w 1216340"/>
                    <a:gd name="connsiteY28" fmla="*/ 1689100 h 1757456"/>
                    <a:gd name="connsiteX29" fmla="*/ 969960 w 1216340"/>
                    <a:gd name="connsiteY29" fmla="*/ 1581150 h 1757456"/>
                    <a:gd name="connsiteX30" fmla="*/ 912808 w 1216340"/>
                    <a:gd name="connsiteY30" fmla="*/ 1568450 h 1757456"/>
                    <a:gd name="connsiteX31" fmla="*/ 862008 w 1216340"/>
                    <a:gd name="connsiteY31" fmla="*/ 1485900 h 1757456"/>
                    <a:gd name="connsiteX32" fmla="*/ 804860 w 1216340"/>
                    <a:gd name="connsiteY32" fmla="*/ 1416050 h 1757456"/>
                    <a:gd name="connsiteX33" fmla="*/ 747712 w 1216340"/>
                    <a:gd name="connsiteY33" fmla="*/ 1377950 h 1757456"/>
                    <a:gd name="connsiteX34" fmla="*/ 743740 w 1216340"/>
                    <a:gd name="connsiteY34" fmla="*/ 1383508 h 1757456"/>
                    <a:gd name="connsiteX35" fmla="*/ 742948 w 1216340"/>
                    <a:gd name="connsiteY35" fmla="*/ 1381126 h 1757456"/>
                    <a:gd name="connsiteX36" fmla="*/ 681036 w 1216340"/>
                    <a:gd name="connsiteY36" fmla="*/ 1276350 h 1757456"/>
                    <a:gd name="connsiteX37" fmla="*/ 704848 w 1216340"/>
                    <a:gd name="connsiteY37" fmla="*/ 1228726 h 1757456"/>
                    <a:gd name="connsiteX38" fmla="*/ 661984 w 1216340"/>
                    <a:gd name="connsiteY38" fmla="*/ 1138238 h 1757456"/>
                    <a:gd name="connsiteX39" fmla="*/ 700084 w 1216340"/>
                    <a:gd name="connsiteY39" fmla="*/ 1085850 h 1757456"/>
                    <a:gd name="connsiteX40" fmla="*/ 504824 w 1216340"/>
                    <a:gd name="connsiteY40" fmla="*/ 990600 h 1757456"/>
                    <a:gd name="connsiteX41" fmla="*/ 514348 w 1216340"/>
                    <a:gd name="connsiteY41" fmla="*/ 876300 h 1757456"/>
                    <a:gd name="connsiteX42" fmla="*/ 352424 w 1216340"/>
                    <a:gd name="connsiteY42" fmla="*/ 833438 h 1757456"/>
                    <a:gd name="connsiteX43" fmla="*/ 271460 w 1216340"/>
                    <a:gd name="connsiteY43" fmla="*/ 933450 h 1757456"/>
                    <a:gd name="connsiteX44" fmla="*/ 219072 w 1216340"/>
                    <a:gd name="connsiteY44" fmla="*/ 895350 h 1757456"/>
                    <a:gd name="connsiteX45" fmla="*/ 261936 w 1216340"/>
                    <a:gd name="connsiteY45" fmla="*/ 828674 h 1757456"/>
                    <a:gd name="connsiteX46" fmla="*/ 204784 w 1216340"/>
                    <a:gd name="connsiteY46" fmla="*/ 790574 h 1757456"/>
                    <a:gd name="connsiteX47" fmla="*/ 161924 w 1216340"/>
                    <a:gd name="connsiteY47" fmla="*/ 909638 h 1757456"/>
                    <a:gd name="connsiteX48" fmla="*/ 123824 w 1216340"/>
                    <a:gd name="connsiteY48" fmla="*/ 919162 h 1757456"/>
                    <a:gd name="connsiteX49" fmla="*/ 71436 w 1216340"/>
                    <a:gd name="connsiteY49" fmla="*/ 876300 h 1757456"/>
                    <a:gd name="connsiteX50" fmla="*/ 42860 w 1216340"/>
                    <a:gd name="connsiteY50" fmla="*/ 895350 h 1757456"/>
                    <a:gd name="connsiteX51" fmla="*/ 0 w 1216340"/>
                    <a:gd name="connsiteY51" fmla="*/ 862014 h 1757456"/>
                    <a:gd name="connsiteX52" fmla="*/ 28572 w 1216340"/>
                    <a:gd name="connsiteY52" fmla="*/ 804862 h 1757456"/>
                    <a:gd name="connsiteX53" fmla="*/ 80960 w 1216340"/>
                    <a:gd name="connsiteY53" fmla="*/ 728662 h 1757456"/>
                    <a:gd name="connsiteX54" fmla="*/ 109536 w 1216340"/>
                    <a:gd name="connsiteY54" fmla="*/ 552450 h 1757456"/>
                    <a:gd name="connsiteX55" fmla="*/ 142872 w 1216340"/>
                    <a:gd name="connsiteY55" fmla="*/ 471488 h 1757456"/>
                    <a:gd name="connsiteX56" fmla="*/ 247648 w 1216340"/>
                    <a:gd name="connsiteY56" fmla="*/ 395288 h 1757456"/>
                    <a:gd name="connsiteX57" fmla="*/ 247648 w 1216340"/>
                    <a:gd name="connsiteY57" fmla="*/ 323850 h 1757456"/>
                    <a:gd name="connsiteX58" fmla="*/ 257172 w 1216340"/>
                    <a:gd name="connsiteY58" fmla="*/ 233362 h 1757456"/>
                    <a:gd name="connsiteX59" fmla="*/ 400048 w 1216340"/>
                    <a:gd name="connsiteY59" fmla="*/ 180974 h 1757456"/>
                    <a:gd name="connsiteX60" fmla="*/ 485772 w 1216340"/>
                    <a:gd name="connsiteY60" fmla="*/ 138114 h 1757456"/>
                    <a:gd name="connsiteX61" fmla="*/ 557208 w 1216340"/>
                    <a:gd name="connsiteY61" fmla="*/ 47626 h 1757456"/>
                    <a:gd name="connsiteX62" fmla="*/ 633408 w 1216340"/>
                    <a:gd name="connsiteY62" fmla="*/ 0 h 175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216340" h="1757456">
                      <a:moveTo>
                        <a:pt x="633408" y="0"/>
                      </a:moveTo>
                      <a:lnTo>
                        <a:pt x="690560" y="38100"/>
                      </a:lnTo>
                      <a:lnTo>
                        <a:pt x="714372" y="19050"/>
                      </a:lnTo>
                      <a:lnTo>
                        <a:pt x="800096" y="0"/>
                      </a:lnTo>
                      <a:lnTo>
                        <a:pt x="838200" y="47626"/>
                      </a:lnTo>
                      <a:lnTo>
                        <a:pt x="904872" y="47626"/>
                      </a:lnTo>
                      <a:lnTo>
                        <a:pt x="938208" y="4762"/>
                      </a:lnTo>
                      <a:lnTo>
                        <a:pt x="1074920" y="4762"/>
                      </a:lnTo>
                      <a:lnTo>
                        <a:pt x="1071560" y="19050"/>
                      </a:lnTo>
                      <a:lnTo>
                        <a:pt x="1109660" y="87630"/>
                      </a:lnTo>
                      <a:lnTo>
                        <a:pt x="1155380" y="102870"/>
                      </a:lnTo>
                      <a:lnTo>
                        <a:pt x="1163000" y="171450"/>
                      </a:lnTo>
                      <a:lnTo>
                        <a:pt x="1132520" y="323850"/>
                      </a:lnTo>
                      <a:lnTo>
                        <a:pt x="1109660" y="499110"/>
                      </a:lnTo>
                      <a:lnTo>
                        <a:pt x="957260" y="674370"/>
                      </a:lnTo>
                      <a:lnTo>
                        <a:pt x="1018220" y="857250"/>
                      </a:lnTo>
                      <a:lnTo>
                        <a:pt x="1102040" y="819150"/>
                      </a:lnTo>
                      <a:lnTo>
                        <a:pt x="1185860" y="933450"/>
                      </a:lnTo>
                      <a:lnTo>
                        <a:pt x="1163000" y="1207770"/>
                      </a:lnTo>
                      <a:lnTo>
                        <a:pt x="1216340" y="1405890"/>
                      </a:lnTo>
                      <a:lnTo>
                        <a:pt x="1216340" y="1474470"/>
                      </a:lnTo>
                      <a:lnTo>
                        <a:pt x="1201100" y="1543050"/>
                      </a:lnTo>
                      <a:lnTo>
                        <a:pt x="1208720" y="1642110"/>
                      </a:lnTo>
                      <a:lnTo>
                        <a:pt x="1201100" y="1741170"/>
                      </a:lnTo>
                      <a:lnTo>
                        <a:pt x="1189700" y="1757456"/>
                      </a:lnTo>
                      <a:lnTo>
                        <a:pt x="1109660" y="1746250"/>
                      </a:lnTo>
                      <a:lnTo>
                        <a:pt x="1065208" y="1752600"/>
                      </a:lnTo>
                      <a:lnTo>
                        <a:pt x="1008060" y="1727200"/>
                      </a:lnTo>
                      <a:lnTo>
                        <a:pt x="976312" y="1689100"/>
                      </a:lnTo>
                      <a:lnTo>
                        <a:pt x="969960" y="1581150"/>
                      </a:lnTo>
                      <a:lnTo>
                        <a:pt x="912808" y="1568450"/>
                      </a:lnTo>
                      <a:lnTo>
                        <a:pt x="862008" y="1485900"/>
                      </a:lnTo>
                      <a:lnTo>
                        <a:pt x="804860" y="1416050"/>
                      </a:lnTo>
                      <a:lnTo>
                        <a:pt x="747712" y="1377950"/>
                      </a:lnTo>
                      <a:lnTo>
                        <a:pt x="743740" y="1383508"/>
                      </a:lnTo>
                      <a:lnTo>
                        <a:pt x="742948" y="1381126"/>
                      </a:lnTo>
                      <a:lnTo>
                        <a:pt x="681036" y="1276350"/>
                      </a:lnTo>
                      <a:lnTo>
                        <a:pt x="704848" y="1228726"/>
                      </a:lnTo>
                      <a:lnTo>
                        <a:pt x="661984" y="1138238"/>
                      </a:lnTo>
                      <a:lnTo>
                        <a:pt x="700084" y="1085850"/>
                      </a:lnTo>
                      <a:lnTo>
                        <a:pt x="504824" y="990600"/>
                      </a:lnTo>
                      <a:lnTo>
                        <a:pt x="514348" y="876300"/>
                      </a:lnTo>
                      <a:lnTo>
                        <a:pt x="352424" y="833438"/>
                      </a:lnTo>
                      <a:lnTo>
                        <a:pt x="271460" y="933450"/>
                      </a:lnTo>
                      <a:lnTo>
                        <a:pt x="219072" y="895350"/>
                      </a:lnTo>
                      <a:lnTo>
                        <a:pt x="261936" y="828674"/>
                      </a:lnTo>
                      <a:lnTo>
                        <a:pt x="204784" y="790574"/>
                      </a:lnTo>
                      <a:lnTo>
                        <a:pt x="161924" y="909638"/>
                      </a:lnTo>
                      <a:lnTo>
                        <a:pt x="123824" y="919162"/>
                      </a:lnTo>
                      <a:lnTo>
                        <a:pt x="71436" y="876300"/>
                      </a:lnTo>
                      <a:lnTo>
                        <a:pt x="42860" y="895350"/>
                      </a:lnTo>
                      <a:lnTo>
                        <a:pt x="0" y="862014"/>
                      </a:lnTo>
                      <a:lnTo>
                        <a:pt x="28572" y="804862"/>
                      </a:lnTo>
                      <a:lnTo>
                        <a:pt x="80960" y="728662"/>
                      </a:lnTo>
                      <a:lnTo>
                        <a:pt x="109536" y="552450"/>
                      </a:lnTo>
                      <a:lnTo>
                        <a:pt x="142872" y="471488"/>
                      </a:lnTo>
                      <a:lnTo>
                        <a:pt x="247648" y="395288"/>
                      </a:lnTo>
                      <a:lnTo>
                        <a:pt x="247648" y="323850"/>
                      </a:lnTo>
                      <a:lnTo>
                        <a:pt x="257172" y="233362"/>
                      </a:lnTo>
                      <a:lnTo>
                        <a:pt x="400048" y="180974"/>
                      </a:lnTo>
                      <a:lnTo>
                        <a:pt x="485772" y="138114"/>
                      </a:lnTo>
                      <a:lnTo>
                        <a:pt x="557208" y="47626"/>
                      </a:lnTo>
                      <a:lnTo>
                        <a:pt x="633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F3B03EEB-249D-48B0-9DE0-2A249C23820E}"/>
                    </a:ext>
                  </a:extLst>
                </p:cNvPr>
                <p:cNvSpPr/>
                <p:nvPr/>
              </p:nvSpPr>
              <p:spPr>
                <a:xfrm>
                  <a:off x="36366344" y="22273550"/>
                  <a:ext cx="1538392" cy="1438938"/>
                </a:xfrm>
                <a:custGeom>
                  <a:avLst/>
                  <a:gdLst>
                    <a:gd name="connsiteX0" fmla="*/ 1090988 w 1538392"/>
                    <a:gd name="connsiteY0" fmla="*/ 0 h 1438938"/>
                    <a:gd name="connsiteX1" fmla="*/ 1105008 w 1538392"/>
                    <a:gd name="connsiteY1" fmla="*/ 72100 h 1438938"/>
                    <a:gd name="connsiteX2" fmla="*/ 1243120 w 1538392"/>
                    <a:gd name="connsiteY2" fmla="*/ 86388 h 1438938"/>
                    <a:gd name="connsiteX3" fmla="*/ 1319320 w 1538392"/>
                    <a:gd name="connsiteY3" fmla="*/ 134014 h 1438938"/>
                    <a:gd name="connsiteX4" fmla="*/ 1414568 w 1538392"/>
                    <a:gd name="connsiteY4" fmla="*/ 148300 h 1438938"/>
                    <a:gd name="connsiteX5" fmla="*/ 1452668 w 1538392"/>
                    <a:gd name="connsiteY5" fmla="*/ 181638 h 1438938"/>
                    <a:gd name="connsiteX6" fmla="*/ 1352656 w 1538392"/>
                    <a:gd name="connsiteY6" fmla="*/ 229262 h 1438938"/>
                    <a:gd name="connsiteX7" fmla="*/ 1338368 w 1538392"/>
                    <a:gd name="connsiteY7" fmla="*/ 319750 h 1438938"/>
                    <a:gd name="connsiteX8" fmla="*/ 1405044 w 1538392"/>
                    <a:gd name="connsiteY8" fmla="*/ 348326 h 1438938"/>
                    <a:gd name="connsiteX9" fmla="*/ 1409808 w 1538392"/>
                    <a:gd name="connsiteY9" fmla="*/ 405474 h 1438938"/>
                    <a:gd name="connsiteX10" fmla="*/ 1486008 w 1538392"/>
                    <a:gd name="connsiteY10" fmla="*/ 429288 h 1438938"/>
                    <a:gd name="connsiteX11" fmla="*/ 1495532 w 1538392"/>
                    <a:gd name="connsiteY11" fmla="*/ 495962 h 1438938"/>
                    <a:gd name="connsiteX12" fmla="*/ 1538392 w 1538392"/>
                    <a:gd name="connsiteY12" fmla="*/ 538826 h 1438938"/>
                    <a:gd name="connsiteX13" fmla="*/ 1538392 w 1538392"/>
                    <a:gd name="connsiteY13" fmla="*/ 591214 h 1438938"/>
                    <a:gd name="connsiteX14" fmla="*/ 1395520 w 1538392"/>
                    <a:gd name="connsiteY14" fmla="*/ 700750 h 1438938"/>
                    <a:gd name="connsiteX15" fmla="*/ 1390756 w 1538392"/>
                    <a:gd name="connsiteY15" fmla="*/ 800762 h 1438938"/>
                    <a:gd name="connsiteX16" fmla="*/ 1466956 w 1538392"/>
                    <a:gd name="connsiteY16" fmla="*/ 853150 h 1438938"/>
                    <a:gd name="connsiteX17" fmla="*/ 1447904 w 1538392"/>
                    <a:gd name="connsiteY17" fmla="*/ 996026 h 1438938"/>
                    <a:gd name="connsiteX18" fmla="*/ 1383368 w 1538392"/>
                    <a:gd name="connsiteY18" fmla="*/ 1102512 h 1438938"/>
                    <a:gd name="connsiteX19" fmla="*/ 1365356 w 1538392"/>
                    <a:gd name="connsiteY19" fmla="*/ 1088100 h 1438938"/>
                    <a:gd name="connsiteX20" fmla="*/ 984356 w 1538392"/>
                    <a:gd name="connsiteY20" fmla="*/ 1221450 h 1438938"/>
                    <a:gd name="connsiteX21" fmla="*/ 939904 w 1538392"/>
                    <a:gd name="connsiteY21" fmla="*/ 1310350 h 1438938"/>
                    <a:gd name="connsiteX22" fmla="*/ 937020 w 1538392"/>
                    <a:gd name="connsiteY22" fmla="*/ 1336328 h 1438938"/>
                    <a:gd name="connsiteX23" fmla="*/ 843068 w 1538392"/>
                    <a:gd name="connsiteY23" fmla="*/ 1248438 h 1438938"/>
                    <a:gd name="connsiteX24" fmla="*/ 738296 w 1538392"/>
                    <a:gd name="connsiteY24" fmla="*/ 1215100 h 1438938"/>
                    <a:gd name="connsiteX25" fmla="*/ 681144 w 1538392"/>
                    <a:gd name="connsiteY25" fmla="*/ 1200814 h 1438938"/>
                    <a:gd name="connsiteX26" fmla="*/ 657332 w 1538392"/>
                    <a:gd name="connsiteY26" fmla="*/ 1072226 h 1438938"/>
                    <a:gd name="connsiteX27" fmla="*/ 533504 w 1538392"/>
                    <a:gd name="connsiteY27" fmla="*/ 943638 h 1438938"/>
                    <a:gd name="connsiteX28" fmla="*/ 376344 w 1538392"/>
                    <a:gd name="connsiteY28" fmla="*/ 934114 h 1438938"/>
                    <a:gd name="connsiteX29" fmla="*/ 214420 w 1538392"/>
                    <a:gd name="connsiteY29" fmla="*/ 1110326 h 1438938"/>
                    <a:gd name="connsiteX30" fmla="*/ 228704 w 1538392"/>
                    <a:gd name="connsiteY30" fmla="*/ 1191288 h 1438938"/>
                    <a:gd name="connsiteX31" fmla="*/ 214420 w 1538392"/>
                    <a:gd name="connsiteY31" fmla="*/ 1248438 h 1438938"/>
                    <a:gd name="connsiteX32" fmla="*/ 233468 w 1538392"/>
                    <a:gd name="connsiteY32" fmla="*/ 1305588 h 1438938"/>
                    <a:gd name="connsiteX33" fmla="*/ 295380 w 1538392"/>
                    <a:gd name="connsiteY33" fmla="*/ 1315114 h 1438938"/>
                    <a:gd name="connsiteX34" fmla="*/ 452544 w 1538392"/>
                    <a:gd name="connsiteY34" fmla="*/ 1191288 h 1438938"/>
                    <a:gd name="connsiteX35" fmla="*/ 519220 w 1538392"/>
                    <a:gd name="connsiteY35" fmla="*/ 1186526 h 1438938"/>
                    <a:gd name="connsiteX36" fmla="*/ 533504 w 1538392"/>
                    <a:gd name="connsiteY36" fmla="*/ 1377026 h 1438938"/>
                    <a:gd name="connsiteX37" fmla="*/ 504932 w 1538392"/>
                    <a:gd name="connsiteY37" fmla="*/ 1438938 h 1438938"/>
                    <a:gd name="connsiteX38" fmla="*/ 395392 w 1538392"/>
                    <a:gd name="connsiteY38" fmla="*/ 1391314 h 1438938"/>
                    <a:gd name="connsiteX39" fmla="*/ 247756 w 1538392"/>
                    <a:gd name="connsiteY39" fmla="*/ 1400838 h 1438938"/>
                    <a:gd name="connsiteX40" fmla="*/ 138220 w 1538392"/>
                    <a:gd name="connsiteY40" fmla="*/ 1300826 h 1438938"/>
                    <a:gd name="connsiteX41" fmla="*/ 127996 w 1538392"/>
                    <a:gd name="connsiteY41" fmla="*/ 1299938 h 1438938"/>
                    <a:gd name="connsiteX42" fmla="*/ 76304 w 1538392"/>
                    <a:gd name="connsiteY42" fmla="*/ 1234150 h 1438938"/>
                    <a:gd name="connsiteX43" fmla="*/ 71544 w 1538392"/>
                    <a:gd name="connsiteY43" fmla="*/ 934114 h 1438938"/>
                    <a:gd name="connsiteX44" fmla="*/ 4868 w 1538392"/>
                    <a:gd name="connsiteY44" fmla="*/ 838862 h 1438938"/>
                    <a:gd name="connsiteX45" fmla="*/ 42968 w 1538392"/>
                    <a:gd name="connsiteY45" fmla="*/ 724562 h 1438938"/>
                    <a:gd name="connsiteX46" fmla="*/ 4868 w 1538392"/>
                    <a:gd name="connsiteY46" fmla="*/ 648362 h 1438938"/>
                    <a:gd name="connsiteX47" fmla="*/ 0 w 1538392"/>
                    <a:gd name="connsiteY47" fmla="*/ 638138 h 1438938"/>
                    <a:gd name="connsiteX48" fmla="*/ 81068 w 1538392"/>
                    <a:gd name="connsiteY48" fmla="*/ 553114 h 1438938"/>
                    <a:gd name="connsiteX49" fmla="*/ 181080 w 1538392"/>
                    <a:gd name="connsiteY49" fmla="*/ 557874 h 1438938"/>
                    <a:gd name="connsiteX50" fmla="*/ 223944 w 1538392"/>
                    <a:gd name="connsiteY50" fmla="*/ 595974 h 1438938"/>
                    <a:gd name="connsiteX51" fmla="*/ 404920 w 1538392"/>
                    <a:gd name="connsiteY51" fmla="*/ 557874 h 1438938"/>
                    <a:gd name="connsiteX52" fmla="*/ 452544 w 1538392"/>
                    <a:gd name="connsiteY52" fmla="*/ 553114 h 1438938"/>
                    <a:gd name="connsiteX53" fmla="*/ 519220 w 1538392"/>
                    <a:gd name="connsiteY53" fmla="*/ 543588 h 1438938"/>
                    <a:gd name="connsiteX54" fmla="*/ 566844 w 1538392"/>
                    <a:gd name="connsiteY54" fmla="*/ 462626 h 1438938"/>
                    <a:gd name="connsiteX55" fmla="*/ 671620 w 1538392"/>
                    <a:gd name="connsiteY55" fmla="*/ 429288 h 1438938"/>
                    <a:gd name="connsiteX56" fmla="*/ 966896 w 1538392"/>
                    <a:gd name="connsiteY56" fmla="*/ 162588 h 1438938"/>
                    <a:gd name="connsiteX57" fmla="*/ 1076432 w 1538392"/>
                    <a:gd name="connsiteY57" fmla="*/ 10188 h 1438938"/>
                    <a:gd name="connsiteX58" fmla="*/ 1090988 w 1538392"/>
                    <a:gd name="connsiteY58" fmla="*/ 0 h 1438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1538392" h="1438938">
                      <a:moveTo>
                        <a:pt x="1090988" y="0"/>
                      </a:moveTo>
                      <a:lnTo>
                        <a:pt x="1105008" y="72100"/>
                      </a:lnTo>
                      <a:lnTo>
                        <a:pt x="1243120" y="86388"/>
                      </a:lnTo>
                      <a:lnTo>
                        <a:pt x="1319320" y="134014"/>
                      </a:lnTo>
                      <a:lnTo>
                        <a:pt x="1414568" y="148300"/>
                      </a:lnTo>
                      <a:lnTo>
                        <a:pt x="1452668" y="181638"/>
                      </a:lnTo>
                      <a:lnTo>
                        <a:pt x="1352656" y="229262"/>
                      </a:lnTo>
                      <a:lnTo>
                        <a:pt x="1338368" y="319750"/>
                      </a:lnTo>
                      <a:lnTo>
                        <a:pt x="1405044" y="348326"/>
                      </a:lnTo>
                      <a:lnTo>
                        <a:pt x="1409808" y="405474"/>
                      </a:lnTo>
                      <a:lnTo>
                        <a:pt x="1486008" y="429288"/>
                      </a:lnTo>
                      <a:lnTo>
                        <a:pt x="1495532" y="495962"/>
                      </a:lnTo>
                      <a:lnTo>
                        <a:pt x="1538392" y="538826"/>
                      </a:lnTo>
                      <a:lnTo>
                        <a:pt x="1538392" y="591214"/>
                      </a:lnTo>
                      <a:lnTo>
                        <a:pt x="1395520" y="700750"/>
                      </a:lnTo>
                      <a:lnTo>
                        <a:pt x="1390756" y="800762"/>
                      </a:lnTo>
                      <a:lnTo>
                        <a:pt x="1466956" y="853150"/>
                      </a:lnTo>
                      <a:lnTo>
                        <a:pt x="1447904" y="996026"/>
                      </a:lnTo>
                      <a:lnTo>
                        <a:pt x="1383368" y="1102512"/>
                      </a:lnTo>
                      <a:lnTo>
                        <a:pt x="1365356" y="1088100"/>
                      </a:lnTo>
                      <a:lnTo>
                        <a:pt x="984356" y="1221450"/>
                      </a:lnTo>
                      <a:lnTo>
                        <a:pt x="939904" y="1310350"/>
                      </a:lnTo>
                      <a:lnTo>
                        <a:pt x="937020" y="1336328"/>
                      </a:lnTo>
                      <a:lnTo>
                        <a:pt x="843068" y="1248438"/>
                      </a:lnTo>
                      <a:lnTo>
                        <a:pt x="738296" y="1215100"/>
                      </a:lnTo>
                      <a:lnTo>
                        <a:pt x="681144" y="1200814"/>
                      </a:lnTo>
                      <a:lnTo>
                        <a:pt x="657332" y="1072226"/>
                      </a:lnTo>
                      <a:lnTo>
                        <a:pt x="533504" y="943638"/>
                      </a:lnTo>
                      <a:lnTo>
                        <a:pt x="376344" y="934114"/>
                      </a:lnTo>
                      <a:lnTo>
                        <a:pt x="214420" y="1110326"/>
                      </a:lnTo>
                      <a:lnTo>
                        <a:pt x="228704" y="1191288"/>
                      </a:lnTo>
                      <a:lnTo>
                        <a:pt x="214420" y="1248438"/>
                      </a:lnTo>
                      <a:lnTo>
                        <a:pt x="233468" y="1305588"/>
                      </a:lnTo>
                      <a:lnTo>
                        <a:pt x="295380" y="1315114"/>
                      </a:lnTo>
                      <a:lnTo>
                        <a:pt x="452544" y="1191288"/>
                      </a:lnTo>
                      <a:lnTo>
                        <a:pt x="519220" y="1186526"/>
                      </a:lnTo>
                      <a:lnTo>
                        <a:pt x="533504" y="1377026"/>
                      </a:lnTo>
                      <a:lnTo>
                        <a:pt x="504932" y="1438938"/>
                      </a:lnTo>
                      <a:lnTo>
                        <a:pt x="395392" y="1391314"/>
                      </a:lnTo>
                      <a:lnTo>
                        <a:pt x="247756" y="1400838"/>
                      </a:lnTo>
                      <a:lnTo>
                        <a:pt x="138220" y="1300826"/>
                      </a:lnTo>
                      <a:lnTo>
                        <a:pt x="127996" y="1299938"/>
                      </a:lnTo>
                      <a:lnTo>
                        <a:pt x="76304" y="1234150"/>
                      </a:lnTo>
                      <a:cubicBezTo>
                        <a:pt x="74720" y="1134138"/>
                        <a:pt x="73132" y="1034126"/>
                        <a:pt x="71544" y="934114"/>
                      </a:cubicBezTo>
                      <a:lnTo>
                        <a:pt x="4868" y="838862"/>
                      </a:lnTo>
                      <a:lnTo>
                        <a:pt x="42968" y="724562"/>
                      </a:lnTo>
                      <a:lnTo>
                        <a:pt x="4868" y="648362"/>
                      </a:lnTo>
                      <a:lnTo>
                        <a:pt x="0" y="638138"/>
                      </a:lnTo>
                      <a:lnTo>
                        <a:pt x="81068" y="553114"/>
                      </a:lnTo>
                      <a:lnTo>
                        <a:pt x="181080" y="557874"/>
                      </a:lnTo>
                      <a:lnTo>
                        <a:pt x="223944" y="595974"/>
                      </a:lnTo>
                      <a:lnTo>
                        <a:pt x="404920" y="557874"/>
                      </a:lnTo>
                      <a:lnTo>
                        <a:pt x="452544" y="553114"/>
                      </a:lnTo>
                      <a:lnTo>
                        <a:pt x="519220" y="543588"/>
                      </a:lnTo>
                      <a:lnTo>
                        <a:pt x="566844" y="462626"/>
                      </a:lnTo>
                      <a:lnTo>
                        <a:pt x="671620" y="429288"/>
                      </a:lnTo>
                      <a:lnTo>
                        <a:pt x="966896" y="162588"/>
                      </a:lnTo>
                      <a:lnTo>
                        <a:pt x="1076432" y="10188"/>
                      </a:lnTo>
                      <a:lnTo>
                        <a:pt x="10909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D5B478C0-E2BE-467A-BB72-6DABB8BD31B2}"/>
                    </a:ext>
                  </a:extLst>
                </p:cNvPr>
                <p:cNvSpPr/>
                <p:nvPr/>
              </p:nvSpPr>
              <p:spPr>
                <a:xfrm>
                  <a:off x="37880484" y="23250524"/>
                  <a:ext cx="448116" cy="806218"/>
                </a:xfrm>
                <a:custGeom>
                  <a:avLst/>
                  <a:gdLst>
                    <a:gd name="connsiteX0" fmla="*/ 295716 w 448116"/>
                    <a:gd name="connsiteY0" fmla="*/ 0 h 806218"/>
                    <a:gd name="connsiteX1" fmla="*/ 362392 w 448116"/>
                    <a:gd name="connsiteY1" fmla="*/ 9526 h 806218"/>
                    <a:gd name="connsiteX2" fmla="*/ 390964 w 448116"/>
                    <a:gd name="connsiteY2" fmla="*/ 95252 h 806218"/>
                    <a:gd name="connsiteX3" fmla="*/ 362392 w 448116"/>
                    <a:gd name="connsiteY3" fmla="*/ 138114 h 806218"/>
                    <a:gd name="connsiteX4" fmla="*/ 376680 w 448116"/>
                    <a:gd name="connsiteY4" fmla="*/ 200026 h 806218"/>
                    <a:gd name="connsiteX5" fmla="*/ 400492 w 448116"/>
                    <a:gd name="connsiteY5" fmla="*/ 223840 h 806218"/>
                    <a:gd name="connsiteX6" fmla="*/ 410016 w 448116"/>
                    <a:gd name="connsiteY6" fmla="*/ 295276 h 806218"/>
                    <a:gd name="connsiteX7" fmla="*/ 448116 w 448116"/>
                    <a:gd name="connsiteY7" fmla="*/ 323852 h 806218"/>
                    <a:gd name="connsiteX8" fmla="*/ 448116 w 448116"/>
                    <a:gd name="connsiteY8" fmla="*/ 433388 h 806218"/>
                    <a:gd name="connsiteX9" fmla="*/ 410016 w 448116"/>
                    <a:gd name="connsiteY9" fmla="*/ 466726 h 806218"/>
                    <a:gd name="connsiteX10" fmla="*/ 357628 w 448116"/>
                    <a:gd name="connsiteY10" fmla="*/ 447676 h 806218"/>
                    <a:gd name="connsiteX11" fmla="*/ 314764 w 448116"/>
                    <a:gd name="connsiteY11" fmla="*/ 495300 h 806218"/>
                    <a:gd name="connsiteX12" fmla="*/ 271904 w 448116"/>
                    <a:gd name="connsiteY12" fmla="*/ 585788 h 806218"/>
                    <a:gd name="connsiteX13" fmla="*/ 333816 w 448116"/>
                    <a:gd name="connsiteY13" fmla="*/ 676276 h 806218"/>
                    <a:gd name="connsiteX14" fmla="*/ 414780 w 448116"/>
                    <a:gd name="connsiteY14" fmla="*/ 709614 h 806218"/>
                    <a:gd name="connsiteX15" fmla="*/ 446892 w 448116"/>
                    <a:gd name="connsiteY15" fmla="*/ 757782 h 806218"/>
                    <a:gd name="connsiteX16" fmla="*/ 433828 w 448116"/>
                    <a:gd name="connsiteY16" fmla="*/ 795340 h 806218"/>
                    <a:gd name="connsiteX17" fmla="*/ 396532 w 448116"/>
                    <a:gd name="connsiteY17" fmla="*/ 806218 h 806218"/>
                    <a:gd name="connsiteX18" fmla="*/ 397316 w 448116"/>
                    <a:gd name="connsiteY18" fmla="*/ 803276 h 806218"/>
                    <a:gd name="connsiteX19" fmla="*/ 359216 w 448116"/>
                    <a:gd name="connsiteY19" fmla="*/ 733426 h 806218"/>
                    <a:gd name="connsiteX20" fmla="*/ 295716 w 448116"/>
                    <a:gd name="connsiteY20" fmla="*/ 746126 h 806218"/>
                    <a:gd name="connsiteX21" fmla="*/ 168716 w 448116"/>
                    <a:gd name="connsiteY21" fmla="*/ 657226 h 806218"/>
                    <a:gd name="connsiteX22" fmla="*/ 168716 w 448116"/>
                    <a:gd name="connsiteY22" fmla="*/ 581026 h 806218"/>
                    <a:gd name="connsiteX23" fmla="*/ 105216 w 448116"/>
                    <a:gd name="connsiteY23" fmla="*/ 581026 h 806218"/>
                    <a:gd name="connsiteX24" fmla="*/ 92516 w 448116"/>
                    <a:gd name="connsiteY24" fmla="*/ 542926 h 806218"/>
                    <a:gd name="connsiteX25" fmla="*/ 86164 w 448116"/>
                    <a:gd name="connsiteY25" fmla="*/ 504826 h 806218"/>
                    <a:gd name="connsiteX26" fmla="*/ 60764 w 448116"/>
                    <a:gd name="connsiteY26" fmla="*/ 269876 h 806218"/>
                    <a:gd name="connsiteX27" fmla="*/ 35364 w 448116"/>
                    <a:gd name="connsiteY27" fmla="*/ 225426 h 806218"/>
                    <a:gd name="connsiteX28" fmla="*/ 29016 w 448116"/>
                    <a:gd name="connsiteY28" fmla="*/ 149226 h 806218"/>
                    <a:gd name="connsiteX29" fmla="*/ 0 w 448116"/>
                    <a:gd name="connsiteY29" fmla="*/ 146702 h 806218"/>
                    <a:gd name="connsiteX30" fmla="*/ 33780 w 448116"/>
                    <a:gd name="connsiteY30" fmla="*/ 119064 h 806218"/>
                    <a:gd name="connsiteX31" fmla="*/ 76640 w 448116"/>
                    <a:gd name="connsiteY31" fmla="*/ 114300 h 806218"/>
                    <a:gd name="connsiteX32" fmla="*/ 100452 w 448116"/>
                    <a:gd name="connsiteY32" fmla="*/ 71440 h 806218"/>
                    <a:gd name="connsiteX33" fmla="*/ 171892 w 448116"/>
                    <a:gd name="connsiteY33" fmla="*/ 61914 h 806218"/>
                    <a:gd name="connsiteX34" fmla="*/ 295716 w 448116"/>
                    <a:gd name="connsiteY34" fmla="*/ 0 h 80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448116" h="806218">
                      <a:moveTo>
                        <a:pt x="295716" y="0"/>
                      </a:moveTo>
                      <a:lnTo>
                        <a:pt x="362392" y="9526"/>
                      </a:lnTo>
                      <a:lnTo>
                        <a:pt x="390964" y="95252"/>
                      </a:lnTo>
                      <a:lnTo>
                        <a:pt x="362392" y="138114"/>
                      </a:lnTo>
                      <a:lnTo>
                        <a:pt x="376680" y="200026"/>
                      </a:lnTo>
                      <a:lnTo>
                        <a:pt x="400492" y="223840"/>
                      </a:lnTo>
                      <a:lnTo>
                        <a:pt x="410016" y="295276"/>
                      </a:lnTo>
                      <a:lnTo>
                        <a:pt x="448116" y="323852"/>
                      </a:lnTo>
                      <a:lnTo>
                        <a:pt x="448116" y="433388"/>
                      </a:lnTo>
                      <a:lnTo>
                        <a:pt x="410016" y="466726"/>
                      </a:lnTo>
                      <a:lnTo>
                        <a:pt x="357628" y="447676"/>
                      </a:lnTo>
                      <a:lnTo>
                        <a:pt x="314764" y="495300"/>
                      </a:lnTo>
                      <a:lnTo>
                        <a:pt x="271904" y="585788"/>
                      </a:lnTo>
                      <a:lnTo>
                        <a:pt x="333816" y="676276"/>
                      </a:lnTo>
                      <a:lnTo>
                        <a:pt x="414780" y="709614"/>
                      </a:lnTo>
                      <a:lnTo>
                        <a:pt x="446892" y="757782"/>
                      </a:lnTo>
                      <a:lnTo>
                        <a:pt x="433828" y="795340"/>
                      </a:lnTo>
                      <a:lnTo>
                        <a:pt x="396532" y="806218"/>
                      </a:lnTo>
                      <a:lnTo>
                        <a:pt x="397316" y="803276"/>
                      </a:lnTo>
                      <a:lnTo>
                        <a:pt x="359216" y="733426"/>
                      </a:lnTo>
                      <a:lnTo>
                        <a:pt x="295716" y="746126"/>
                      </a:lnTo>
                      <a:lnTo>
                        <a:pt x="168716" y="657226"/>
                      </a:lnTo>
                      <a:lnTo>
                        <a:pt x="168716" y="581026"/>
                      </a:lnTo>
                      <a:lnTo>
                        <a:pt x="105216" y="581026"/>
                      </a:lnTo>
                      <a:lnTo>
                        <a:pt x="92516" y="542926"/>
                      </a:lnTo>
                      <a:lnTo>
                        <a:pt x="86164" y="504826"/>
                      </a:lnTo>
                      <a:lnTo>
                        <a:pt x="60764" y="269876"/>
                      </a:lnTo>
                      <a:lnTo>
                        <a:pt x="35364" y="225426"/>
                      </a:lnTo>
                      <a:lnTo>
                        <a:pt x="29016" y="149226"/>
                      </a:lnTo>
                      <a:lnTo>
                        <a:pt x="0" y="146702"/>
                      </a:lnTo>
                      <a:lnTo>
                        <a:pt x="33780" y="119064"/>
                      </a:lnTo>
                      <a:lnTo>
                        <a:pt x="76640" y="114300"/>
                      </a:lnTo>
                      <a:lnTo>
                        <a:pt x="100452" y="71440"/>
                      </a:lnTo>
                      <a:lnTo>
                        <a:pt x="171892" y="61914"/>
                      </a:lnTo>
                      <a:lnTo>
                        <a:pt x="29571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フリーフォーム: 図形 711">
                  <a:extLst>
                    <a:ext uri="{FF2B5EF4-FFF2-40B4-BE49-F238E27FC236}">
                      <a16:creationId xmlns:a16="http://schemas.microsoft.com/office/drawing/2014/main" id="{41E3607B-DA23-40EF-8526-3B95C6409522}"/>
                    </a:ext>
                  </a:extLst>
                </p:cNvPr>
                <p:cNvSpPr/>
                <p:nvPr/>
              </p:nvSpPr>
              <p:spPr>
                <a:xfrm>
                  <a:off x="40177600" y="19091400"/>
                  <a:ext cx="1009348" cy="1063500"/>
                </a:xfrm>
                <a:custGeom>
                  <a:avLst/>
                  <a:gdLst>
                    <a:gd name="connsiteX0" fmla="*/ 282176 w 1009348"/>
                    <a:gd name="connsiteY0" fmla="*/ 0 h 1063500"/>
                    <a:gd name="connsiteX1" fmla="*/ 297300 w 1009348"/>
                    <a:gd name="connsiteY1" fmla="*/ 98300 h 1063500"/>
                    <a:gd name="connsiteX2" fmla="*/ 344924 w 1009348"/>
                    <a:gd name="connsiteY2" fmla="*/ 149100 h 1063500"/>
                    <a:gd name="connsiteX3" fmla="*/ 398900 w 1009348"/>
                    <a:gd name="connsiteY3" fmla="*/ 136400 h 1063500"/>
                    <a:gd name="connsiteX4" fmla="*/ 437000 w 1009348"/>
                    <a:gd name="connsiteY4" fmla="*/ 187200 h 1063500"/>
                    <a:gd name="connsiteX5" fmla="*/ 516376 w 1009348"/>
                    <a:gd name="connsiteY5" fmla="*/ 234824 h 1063500"/>
                    <a:gd name="connsiteX6" fmla="*/ 560204 w 1009348"/>
                    <a:gd name="connsiteY6" fmla="*/ 194982 h 1063500"/>
                    <a:gd name="connsiteX7" fmla="*/ 605276 w 1009348"/>
                    <a:gd name="connsiteY7" fmla="*/ 206250 h 1063500"/>
                    <a:gd name="connsiteX8" fmla="*/ 652900 w 1009348"/>
                    <a:gd name="connsiteY8" fmla="*/ 253876 h 1063500"/>
                    <a:gd name="connsiteX9" fmla="*/ 652900 w 1009348"/>
                    <a:gd name="connsiteY9" fmla="*/ 342776 h 1063500"/>
                    <a:gd name="connsiteX10" fmla="*/ 662424 w 1009348"/>
                    <a:gd name="connsiteY10" fmla="*/ 371350 h 1063500"/>
                    <a:gd name="connsiteX11" fmla="*/ 668776 w 1009348"/>
                    <a:gd name="connsiteY11" fmla="*/ 501524 h 1063500"/>
                    <a:gd name="connsiteX12" fmla="*/ 773552 w 1009348"/>
                    <a:gd name="connsiteY12" fmla="*/ 590424 h 1063500"/>
                    <a:gd name="connsiteX13" fmla="*/ 770376 w 1009348"/>
                    <a:gd name="connsiteY13" fmla="*/ 657100 h 1063500"/>
                    <a:gd name="connsiteX14" fmla="*/ 741800 w 1009348"/>
                    <a:gd name="connsiteY14" fmla="*/ 685676 h 1063500"/>
                    <a:gd name="connsiteX15" fmla="*/ 760848 w 1009348"/>
                    <a:gd name="connsiteY15" fmla="*/ 723776 h 1063500"/>
                    <a:gd name="connsiteX16" fmla="*/ 760848 w 1009348"/>
                    <a:gd name="connsiteY16" fmla="*/ 780924 h 1063500"/>
                    <a:gd name="connsiteX17" fmla="*/ 903724 w 1009348"/>
                    <a:gd name="connsiteY17" fmla="*/ 796800 h 1063500"/>
                    <a:gd name="connsiteX18" fmla="*/ 962780 w 1009348"/>
                    <a:gd name="connsiteY18" fmla="*/ 852576 h 1063500"/>
                    <a:gd name="connsiteX19" fmla="*/ 962780 w 1009348"/>
                    <a:gd name="connsiteY19" fmla="*/ 857760 h 1063500"/>
                    <a:gd name="connsiteX20" fmla="*/ 978020 w 1009348"/>
                    <a:gd name="connsiteY20" fmla="*/ 933960 h 1063500"/>
                    <a:gd name="connsiteX21" fmla="*/ 1009348 w 1009348"/>
                    <a:gd name="connsiteY21" fmla="*/ 980950 h 1063500"/>
                    <a:gd name="connsiteX22" fmla="*/ 897376 w 1009348"/>
                    <a:gd name="connsiteY22" fmla="*/ 980950 h 1063500"/>
                    <a:gd name="connsiteX23" fmla="*/ 824352 w 1009348"/>
                    <a:gd name="connsiteY23" fmla="*/ 1063500 h 1063500"/>
                    <a:gd name="connsiteX24" fmla="*/ 741800 w 1009348"/>
                    <a:gd name="connsiteY24" fmla="*/ 1060324 h 1063500"/>
                    <a:gd name="connsiteX25" fmla="*/ 741800 w 1009348"/>
                    <a:gd name="connsiteY25" fmla="*/ 1009524 h 1063500"/>
                    <a:gd name="connsiteX26" fmla="*/ 694176 w 1009348"/>
                    <a:gd name="connsiteY26" fmla="*/ 971424 h 1063500"/>
                    <a:gd name="connsiteX27" fmla="*/ 589400 w 1009348"/>
                    <a:gd name="connsiteY27" fmla="*/ 952376 h 1063500"/>
                    <a:gd name="connsiteX28" fmla="*/ 567176 w 1009348"/>
                    <a:gd name="connsiteY28" fmla="*/ 911100 h 1063500"/>
                    <a:gd name="connsiteX29" fmla="*/ 614800 w 1009348"/>
                    <a:gd name="connsiteY29" fmla="*/ 828550 h 1063500"/>
                    <a:gd name="connsiteX30" fmla="*/ 551300 w 1009348"/>
                    <a:gd name="connsiteY30" fmla="*/ 720600 h 1063500"/>
                    <a:gd name="connsiteX31" fmla="*/ 535424 w 1009348"/>
                    <a:gd name="connsiteY31" fmla="*/ 533276 h 1063500"/>
                    <a:gd name="connsiteX32" fmla="*/ 386200 w 1009348"/>
                    <a:gd name="connsiteY32" fmla="*/ 453900 h 1063500"/>
                    <a:gd name="connsiteX33" fmla="*/ 303648 w 1009348"/>
                    <a:gd name="connsiteY33" fmla="*/ 460250 h 1063500"/>
                    <a:gd name="connsiteX34" fmla="*/ 163952 w 1009348"/>
                    <a:gd name="connsiteY34" fmla="*/ 418976 h 1063500"/>
                    <a:gd name="connsiteX35" fmla="*/ 116324 w 1009348"/>
                    <a:gd name="connsiteY35" fmla="*/ 463424 h 1063500"/>
                    <a:gd name="connsiteX36" fmla="*/ 27424 w 1009348"/>
                    <a:gd name="connsiteY36" fmla="*/ 399924 h 1063500"/>
                    <a:gd name="connsiteX37" fmla="*/ 0 w 1009348"/>
                    <a:gd name="connsiteY37" fmla="*/ 351698 h 1063500"/>
                    <a:gd name="connsiteX38" fmla="*/ 113152 w 1009348"/>
                    <a:gd name="connsiteY38" fmla="*/ 230064 h 1063500"/>
                    <a:gd name="connsiteX39" fmla="*/ 282176 w 1009348"/>
                    <a:gd name="connsiteY39" fmla="*/ 0 h 106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009348" h="1063500">
                      <a:moveTo>
                        <a:pt x="282176" y="0"/>
                      </a:moveTo>
                      <a:lnTo>
                        <a:pt x="297300" y="98300"/>
                      </a:lnTo>
                      <a:lnTo>
                        <a:pt x="344924" y="149100"/>
                      </a:lnTo>
                      <a:lnTo>
                        <a:pt x="398900" y="136400"/>
                      </a:lnTo>
                      <a:lnTo>
                        <a:pt x="437000" y="187200"/>
                      </a:lnTo>
                      <a:lnTo>
                        <a:pt x="516376" y="234824"/>
                      </a:lnTo>
                      <a:lnTo>
                        <a:pt x="560204" y="194982"/>
                      </a:lnTo>
                      <a:lnTo>
                        <a:pt x="605276" y="206250"/>
                      </a:lnTo>
                      <a:lnTo>
                        <a:pt x="652900" y="253876"/>
                      </a:lnTo>
                      <a:lnTo>
                        <a:pt x="652900" y="342776"/>
                      </a:lnTo>
                      <a:lnTo>
                        <a:pt x="662424" y="371350"/>
                      </a:lnTo>
                      <a:lnTo>
                        <a:pt x="668776" y="501524"/>
                      </a:lnTo>
                      <a:lnTo>
                        <a:pt x="773552" y="590424"/>
                      </a:lnTo>
                      <a:lnTo>
                        <a:pt x="770376" y="657100"/>
                      </a:lnTo>
                      <a:lnTo>
                        <a:pt x="741800" y="685676"/>
                      </a:lnTo>
                      <a:lnTo>
                        <a:pt x="760848" y="723776"/>
                      </a:lnTo>
                      <a:lnTo>
                        <a:pt x="760848" y="780924"/>
                      </a:lnTo>
                      <a:lnTo>
                        <a:pt x="903724" y="796800"/>
                      </a:lnTo>
                      <a:lnTo>
                        <a:pt x="962780" y="852576"/>
                      </a:lnTo>
                      <a:lnTo>
                        <a:pt x="962780" y="857760"/>
                      </a:lnTo>
                      <a:lnTo>
                        <a:pt x="978020" y="933960"/>
                      </a:lnTo>
                      <a:lnTo>
                        <a:pt x="1009348" y="980950"/>
                      </a:lnTo>
                      <a:lnTo>
                        <a:pt x="897376" y="980950"/>
                      </a:lnTo>
                      <a:lnTo>
                        <a:pt x="824352" y="1063500"/>
                      </a:lnTo>
                      <a:lnTo>
                        <a:pt x="741800" y="1060324"/>
                      </a:lnTo>
                      <a:lnTo>
                        <a:pt x="741800" y="1009524"/>
                      </a:lnTo>
                      <a:lnTo>
                        <a:pt x="694176" y="971424"/>
                      </a:lnTo>
                      <a:lnTo>
                        <a:pt x="589400" y="952376"/>
                      </a:lnTo>
                      <a:lnTo>
                        <a:pt x="567176" y="911100"/>
                      </a:lnTo>
                      <a:lnTo>
                        <a:pt x="614800" y="828550"/>
                      </a:lnTo>
                      <a:lnTo>
                        <a:pt x="551300" y="720600"/>
                      </a:lnTo>
                      <a:lnTo>
                        <a:pt x="535424" y="533276"/>
                      </a:lnTo>
                      <a:lnTo>
                        <a:pt x="386200" y="453900"/>
                      </a:lnTo>
                      <a:lnTo>
                        <a:pt x="303648" y="460250"/>
                      </a:lnTo>
                      <a:lnTo>
                        <a:pt x="163952" y="418976"/>
                      </a:lnTo>
                      <a:lnTo>
                        <a:pt x="116324" y="463424"/>
                      </a:lnTo>
                      <a:lnTo>
                        <a:pt x="27424" y="399924"/>
                      </a:lnTo>
                      <a:lnTo>
                        <a:pt x="0" y="351698"/>
                      </a:lnTo>
                      <a:lnTo>
                        <a:pt x="113152" y="230064"/>
                      </a:lnTo>
                      <a:lnTo>
                        <a:pt x="2821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5101E5F4-DA80-4FFA-B32F-8B9BB08D35A7}"/>
                    </a:ext>
                  </a:extLst>
                </p:cNvPr>
                <p:cNvSpPr/>
                <p:nvPr/>
              </p:nvSpPr>
              <p:spPr>
                <a:xfrm>
                  <a:off x="39966900" y="19443098"/>
                  <a:ext cx="1409784" cy="997552"/>
                </a:xfrm>
                <a:custGeom>
                  <a:avLst/>
                  <a:gdLst>
                    <a:gd name="connsiteX0" fmla="*/ 210700 w 1409784"/>
                    <a:gd name="connsiteY0" fmla="*/ 0 h 997552"/>
                    <a:gd name="connsiteX1" fmla="*/ 238124 w 1409784"/>
                    <a:gd name="connsiteY1" fmla="*/ 48226 h 997552"/>
                    <a:gd name="connsiteX2" fmla="*/ 327024 w 1409784"/>
                    <a:gd name="connsiteY2" fmla="*/ 111726 h 997552"/>
                    <a:gd name="connsiteX3" fmla="*/ 374652 w 1409784"/>
                    <a:gd name="connsiteY3" fmla="*/ 67278 h 997552"/>
                    <a:gd name="connsiteX4" fmla="*/ 514348 w 1409784"/>
                    <a:gd name="connsiteY4" fmla="*/ 108552 h 997552"/>
                    <a:gd name="connsiteX5" fmla="*/ 596900 w 1409784"/>
                    <a:gd name="connsiteY5" fmla="*/ 102202 h 997552"/>
                    <a:gd name="connsiteX6" fmla="*/ 746124 w 1409784"/>
                    <a:gd name="connsiteY6" fmla="*/ 181578 h 997552"/>
                    <a:gd name="connsiteX7" fmla="*/ 762000 w 1409784"/>
                    <a:gd name="connsiteY7" fmla="*/ 368902 h 997552"/>
                    <a:gd name="connsiteX8" fmla="*/ 825500 w 1409784"/>
                    <a:gd name="connsiteY8" fmla="*/ 476852 h 997552"/>
                    <a:gd name="connsiteX9" fmla="*/ 777876 w 1409784"/>
                    <a:gd name="connsiteY9" fmla="*/ 559402 h 997552"/>
                    <a:gd name="connsiteX10" fmla="*/ 800100 w 1409784"/>
                    <a:gd name="connsiteY10" fmla="*/ 600678 h 997552"/>
                    <a:gd name="connsiteX11" fmla="*/ 904876 w 1409784"/>
                    <a:gd name="connsiteY11" fmla="*/ 619726 h 997552"/>
                    <a:gd name="connsiteX12" fmla="*/ 952500 w 1409784"/>
                    <a:gd name="connsiteY12" fmla="*/ 657826 h 997552"/>
                    <a:gd name="connsiteX13" fmla="*/ 952500 w 1409784"/>
                    <a:gd name="connsiteY13" fmla="*/ 708626 h 997552"/>
                    <a:gd name="connsiteX14" fmla="*/ 1035052 w 1409784"/>
                    <a:gd name="connsiteY14" fmla="*/ 711802 h 997552"/>
                    <a:gd name="connsiteX15" fmla="*/ 1108076 w 1409784"/>
                    <a:gd name="connsiteY15" fmla="*/ 629252 h 997552"/>
                    <a:gd name="connsiteX16" fmla="*/ 1220048 w 1409784"/>
                    <a:gd name="connsiteY16" fmla="*/ 629252 h 997552"/>
                    <a:gd name="connsiteX17" fmla="*/ 1264920 w 1409784"/>
                    <a:gd name="connsiteY17" fmla="*/ 696562 h 997552"/>
                    <a:gd name="connsiteX18" fmla="*/ 1371600 w 1409784"/>
                    <a:gd name="connsiteY18" fmla="*/ 765142 h 997552"/>
                    <a:gd name="connsiteX19" fmla="*/ 1409784 w 1409784"/>
                    <a:gd name="connsiteY19" fmla="*/ 758778 h 997552"/>
                    <a:gd name="connsiteX20" fmla="*/ 1400176 w 1409784"/>
                    <a:gd name="connsiteY20" fmla="*/ 768952 h 997552"/>
                    <a:gd name="connsiteX21" fmla="*/ 1204912 w 1409784"/>
                    <a:gd name="connsiteY21" fmla="*/ 859440 h 997552"/>
                    <a:gd name="connsiteX22" fmla="*/ 1138236 w 1409784"/>
                    <a:gd name="connsiteY22" fmla="*/ 854678 h 997552"/>
                    <a:gd name="connsiteX23" fmla="*/ 1085852 w 1409784"/>
                    <a:gd name="connsiteY23" fmla="*/ 897540 h 997552"/>
                    <a:gd name="connsiteX24" fmla="*/ 881064 w 1409784"/>
                    <a:gd name="connsiteY24" fmla="*/ 945166 h 997552"/>
                    <a:gd name="connsiteX25" fmla="*/ 847724 w 1409784"/>
                    <a:gd name="connsiteY25" fmla="*/ 988026 h 997552"/>
                    <a:gd name="connsiteX26" fmla="*/ 757236 w 1409784"/>
                    <a:gd name="connsiteY26" fmla="*/ 959452 h 997552"/>
                    <a:gd name="connsiteX27" fmla="*/ 681036 w 1409784"/>
                    <a:gd name="connsiteY27" fmla="*/ 997552 h 997552"/>
                    <a:gd name="connsiteX28" fmla="*/ 566740 w 1409784"/>
                    <a:gd name="connsiteY28" fmla="*/ 897540 h 997552"/>
                    <a:gd name="connsiteX29" fmla="*/ 495300 w 1409784"/>
                    <a:gd name="connsiteY29" fmla="*/ 868966 h 997552"/>
                    <a:gd name="connsiteX30" fmla="*/ 378288 w 1409784"/>
                    <a:gd name="connsiteY30" fmla="*/ 868966 h 997552"/>
                    <a:gd name="connsiteX31" fmla="*/ 371476 w 1409784"/>
                    <a:gd name="connsiteY31" fmla="*/ 775302 h 997552"/>
                    <a:gd name="connsiteX32" fmla="*/ 257176 w 1409784"/>
                    <a:gd name="connsiteY32" fmla="*/ 695926 h 997552"/>
                    <a:gd name="connsiteX33" fmla="*/ 222252 w 1409784"/>
                    <a:gd name="connsiteY33" fmla="*/ 737202 h 997552"/>
                    <a:gd name="connsiteX34" fmla="*/ 161924 w 1409784"/>
                    <a:gd name="connsiteY34" fmla="*/ 743552 h 997552"/>
                    <a:gd name="connsiteX35" fmla="*/ 47624 w 1409784"/>
                    <a:gd name="connsiteY35" fmla="*/ 619726 h 997552"/>
                    <a:gd name="connsiteX36" fmla="*/ 50800 w 1409784"/>
                    <a:gd name="connsiteY36" fmla="*/ 530826 h 997552"/>
                    <a:gd name="connsiteX37" fmla="*/ 0 w 1409784"/>
                    <a:gd name="connsiteY37" fmla="*/ 499078 h 997552"/>
                    <a:gd name="connsiteX38" fmla="*/ 12700 w 1409784"/>
                    <a:gd name="connsiteY38" fmla="*/ 429226 h 997552"/>
                    <a:gd name="connsiteX39" fmla="*/ 149224 w 1409784"/>
                    <a:gd name="connsiteY39" fmla="*/ 381602 h 997552"/>
                    <a:gd name="connsiteX40" fmla="*/ 219076 w 1409784"/>
                    <a:gd name="connsiteY40" fmla="*/ 257778 h 997552"/>
                    <a:gd name="connsiteX41" fmla="*/ 88900 w 1409784"/>
                    <a:gd name="connsiteY41" fmla="*/ 197452 h 997552"/>
                    <a:gd name="connsiteX42" fmla="*/ 155576 w 1409784"/>
                    <a:gd name="connsiteY42" fmla="*/ 114902 h 997552"/>
                    <a:gd name="connsiteX43" fmla="*/ 134148 w 1409784"/>
                    <a:gd name="connsiteY43" fmla="*/ 82294 h 997552"/>
                    <a:gd name="connsiteX44" fmla="*/ 210700 w 1409784"/>
                    <a:gd name="connsiteY44" fmla="*/ 0 h 997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409784" h="997552">
                      <a:moveTo>
                        <a:pt x="210700" y="0"/>
                      </a:moveTo>
                      <a:lnTo>
                        <a:pt x="238124" y="48226"/>
                      </a:lnTo>
                      <a:lnTo>
                        <a:pt x="327024" y="111726"/>
                      </a:lnTo>
                      <a:lnTo>
                        <a:pt x="374652" y="67278"/>
                      </a:lnTo>
                      <a:lnTo>
                        <a:pt x="514348" y="108552"/>
                      </a:lnTo>
                      <a:lnTo>
                        <a:pt x="596900" y="102202"/>
                      </a:lnTo>
                      <a:lnTo>
                        <a:pt x="746124" y="181578"/>
                      </a:lnTo>
                      <a:lnTo>
                        <a:pt x="762000" y="368902"/>
                      </a:lnTo>
                      <a:lnTo>
                        <a:pt x="825500" y="476852"/>
                      </a:lnTo>
                      <a:lnTo>
                        <a:pt x="777876" y="559402"/>
                      </a:lnTo>
                      <a:lnTo>
                        <a:pt x="800100" y="600678"/>
                      </a:lnTo>
                      <a:lnTo>
                        <a:pt x="904876" y="619726"/>
                      </a:lnTo>
                      <a:lnTo>
                        <a:pt x="952500" y="657826"/>
                      </a:lnTo>
                      <a:lnTo>
                        <a:pt x="952500" y="708626"/>
                      </a:lnTo>
                      <a:lnTo>
                        <a:pt x="1035052" y="711802"/>
                      </a:lnTo>
                      <a:lnTo>
                        <a:pt x="1108076" y="629252"/>
                      </a:lnTo>
                      <a:lnTo>
                        <a:pt x="1220048" y="629252"/>
                      </a:lnTo>
                      <a:lnTo>
                        <a:pt x="1264920" y="696562"/>
                      </a:lnTo>
                      <a:lnTo>
                        <a:pt x="1371600" y="765142"/>
                      </a:lnTo>
                      <a:lnTo>
                        <a:pt x="1409784" y="758778"/>
                      </a:lnTo>
                      <a:lnTo>
                        <a:pt x="1400176" y="768952"/>
                      </a:lnTo>
                      <a:lnTo>
                        <a:pt x="1204912" y="859440"/>
                      </a:lnTo>
                      <a:lnTo>
                        <a:pt x="1138236" y="854678"/>
                      </a:lnTo>
                      <a:lnTo>
                        <a:pt x="1085852" y="897540"/>
                      </a:lnTo>
                      <a:lnTo>
                        <a:pt x="881064" y="945166"/>
                      </a:lnTo>
                      <a:lnTo>
                        <a:pt x="847724" y="988026"/>
                      </a:lnTo>
                      <a:lnTo>
                        <a:pt x="757236" y="959452"/>
                      </a:lnTo>
                      <a:lnTo>
                        <a:pt x="681036" y="997552"/>
                      </a:lnTo>
                      <a:lnTo>
                        <a:pt x="566740" y="897540"/>
                      </a:lnTo>
                      <a:lnTo>
                        <a:pt x="495300" y="868966"/>
                      </a:lnTo>
                      <a:lnTo>
                        <a:pt x="378288" y="868966"/>
                      </a:lnTo>
                      <a:lnTo>
                        <a:pt x="371476" y="775302"/>
                      </a:lnTo>
                      <a:lnTo>
                        <a:pt x="257176" y="695926"/>
                      </a:lnTo>
                      <a:lnTo>
                        <a:pt x="222252" y="737202"/>
                      </a:lnTo>
                      <a:lnTo>
                        <a:pt x="161924" y="743552"/>
                      </a:lnTo>
                      <a:lnTo>
                        <a:pt x="47624" y="619726"/>
                      </a:lnTo>
                      <a:lnTo>
                        <a:pt x="50800" y="530826"/>
                      </a:lnTo>
                      <a:lnTo>
                        <a:pt x="0" y="499078"/>
                      </a:lnTo>
                      <a:lnTo>
                        <a:pt x="12700" y="429226"/>
                      </a:lnTo>
                      <a:lnTo>
                        <a:pt x="149224" y="381602"/>
                      </a:lnTo>
                      <a:lnTo>
                        <a:pt x="219076" y="257778"/>
                      </a:lnTo>
                      <a:lnTo>
                        <a:pt x="88900" y="197452"/>
                      </a:lnTo>
                      <a:lnTo>
                        <a:pt x="155576" y="114902"/>
                      </a:lnTo>
                      <a:lnTo>
                        <a:pt x="134148" y="82294"/>
                      </a:lnTo>
                      <a:lnTo>
                        <a:pt x="2107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8F13A554-1F61-4E7A-80D6-E1975A43B10D}"/>
                    </a:ext>
                  </a:extLst>
                </p:cNvPr>
                <p:cNvSpPr/>
                <p:nvPr/>
              </p:nvSpPr>
              <p:spPr>
                <a:xfrm>
                  <a:off x="39898696" y="19525392"/>
                  <a:ext cx="287280" cy="355012"/>
                </a:xfrm>
                <a:custGeom>
                  <a:avLst/>
                  <a:gdLst>
                    <a:gd name="connsiteX0" fmla="*/ 202352 w 287280"/>
                    <a:gd name="connsiteY0" fmla="*/ 0 h 355012"/>
                    <a:gd name="connsiteX1" fmla="*/ 223780 w 287280"/>
                    <a:gd name="connsiteY1" fmla="*/ 32608 h 355012"/>
                    <a:gd name="connsiteX2" fmla="*/ 157104 w 287280"/>
                    <a:gd name="connsiteY2" fmla="*/ 115158 h 355012"/>
                    <a:gd name="connsiteX3" fmla="*/ 287280 w 287280"/>
                    <a:gd name="connsiteY3" fmla="*/ 175484 h 355012"/>
                    <a:gd name="connsiteX4" fmla="*/ 217428 w 287280"/>
                    <a:gd name="connsiteY4" fmla="*/ 299308 h 355012"/>
                    <a:gd name="connsiteX5" fmla="*/ 80904 w 287280"/>
                    <a:gd name="connsiteY5" fmla="*/ 346932 h 355012"/>
                    <a:gd name="connsiteX6" fmla="*/ 79436 w 287280"/>
                    <a:gd name="connsiteY6" fmla="*/ 355012 h 355012"/>
                    <a:gd name="connsiteX7" fmla="*/ 14228 w 287280"/>
                    <a:gd name="connsiteY7" fmla="*/ 242158 h 355012"/>
                    <a:gd name="connsiteX8" fmla="*/ 45980 w 287280"/>
                    <a:gd name="connsiteY8" fmla="*/ 213584 h 355012"/>
                    <a:gd name="connsiteX9" fmla="*/ 45980 w 287280"/>
                    <a:gd name="connsiteY9" fmla="*/ 194532 h 355012"/>
                    <a:gd name="connsiteX10" fmla="*/ 4704 w 287280"/>
                    <a:gd name="connsiteY10" fmla="*/ 162784 h 355012"/>
                    <a:gd name="connsiteX11" fmla="*/ 0 w 287280"/>
                    <a:gd name="connsiteY11" fmla="*/ 122020 h 355012"/>
                    <a:gd name="connsiteX12" fmla="*/ 39628 w 287280"/>
                    <a:gd name="connsiteY12" fmla="*/ 67532 h 355012"/>
                    <a:gd name="connsiteX13" fmla="*/ 72968 w 287280"/>
                    <a:gd name="connsiteY13" fmla="*/ 62772 h 355012"/>
                    <a:gd name="connsiteX14" fmla="*/ 201552 w 287280"/>
                    <a:gd name="connsiteY14" fmla="*/ 858 h 355012"/>
                    <a:gd name="connsiteX15" fmla="*/ 202352 w 287280"/>
                    <a:gd name="connsiteY15" fmla="*/ 0 h 355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87280" h="355012">
                      <a:moveTo>
                        <a:pt x="202352" y="0"/>
                      </a:moveTo>
                      <a:lnTo>
                        <a:pt x="223780" y="32608"/>
                      </a:lnTo>
                      <a:lnTo>
                        <a:pt x="157104" y="115158"/>
                      </a:lnTo>
                      <a:lnTo>
                        <a:pt x="287280" y="175484"/>
                      </a:lnTo>
                      <a:lnTo>
                        <a:pt x="217428" y="299308"/>
                      </a:lnTo>
                      <a:lnTo>
                        <a:pt x="80904" y="346932"/>
                      </a:lnTo>
                      <a:lnTo>
                        <a:pt x="79436" y="355012"/>
                      </a:lnTo>
                      <a:lnTo>
                        <a:pt x="14228" y="242158"/>
                      </a:lnTo>
                      <a:lnTo>
                        <a:pt x="45980" y="213584"/>
                      </a:lnTo>
                      <a:lnTo>
                        <a:pt x="45980" y="194532"/>
                      </a:lnTo>
                      <a:lnTo>
                        <a:pt x="4704" y="162784"/>
                      </a:lnTo>
                      <a:lnTo>
                        <a:pt x="0" y="122020"/>
                      </a:lnTo>
                      <a:lnTo>
                        <a:pt x="39628" y="67532"/>
                      </a:lnTo>
                      <a:lnTo>
                        <a:pt x="72968" y="62772"/>
                      </a:lnTo>
                      <a:lnTo>
                        <a:pt x="201552" y="858"/>
                      </a:lnTo>
                      <a:lnTo>
                        <a:pt x="2023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BE36E19D-D5C8-4269-BF1A-301EB0147259}"/>
                    </a:ext>
                  </a:extLst>
                </p:cNvPr>
                <p:cNvSpPr/>
                <p:nvPr/>
              </p:nvSpPr>
              <p:spPr>
                <a:xfrm>
                  <a:off x="38490524" y="22679024"/>
                  <a:ext cx="1034256" cy="1230970"/>
                </a:xfrm>
                <a:custGeom>
                  <a:avLst/>
                  <a:gdLst>
                    <a:gd name="connsiteX0" fmla="*/ 495300 w 1034256"/>
                    <a:gd name="connsiteY0" fmla="*/ 0 h 1230970"/>
                    <a:gd name="connsiteX1" fmla="*/ 552452 w 1034256"/>
                    <a:gd name="connsiteY1" fmla="*/ 38100 h 1230970"/>
                    <a:gd name="connsiteX2" fmla="*/ 509588 w 1034256"/>
                    <a:gd name="connsiteY2" fmla="*/ 104776 h 1230970"/>
                    <a:gd name="connsiteX3" fmla="*/ 561976 w 1034256"/>
                    <a:gd name="connsiteY3" fmla="*/ 142876 h 1230970"/>
                    <a:gd name="connsiteX4" fmla="*/ 642940 w 1034256"/>
                    <a:gd name="connsiteY4" fmla="*/ 42864 h 1230970"/>
                    <a:gd name="connsiteX5" fmla="*/ 804864 w 1034256"/>
                    <a:gd name="connsiteY5" fmla="*/ 85726 h 1230970"/>
                    <a:gd name="connsiteX6" fmla="*/ 795340 w 1034256"/>
                    <a:gd name="connsiteY6" fmla="*/ 200026 h 1230970"/>
                    <a:gd name="connsiteX7" fmla="*/ 990600 w 1034256"/>
                    <a:gd name="connsiteY7" fmla="*/ 295276 h 1230970"/>
                    <a:gd name="connsiteX8" fmla="*/ 952500 w 1034256"/>
                    <a:gd name="connsiteY8" fmla="*/ 347664 h 1230970"/>
                    <a:gd name="connsiteX9" fmla="*/ 995364 w 1034256"/>
                    <a:gd name="connsiteY9" fmla="*/ 438152 h 1230970"/>
                    <a:gd name="connsiteX10" fmla="*/ 971552 w 1034256"/>
                    <a:gd name="connsiteY10" fmla="*/ 485776 h 1230970"/>
                    <a:gd name="connsiteX11" fmla="*/ 1033464 w 1034256"/>
                    <a:gd name="connsiteY11" fmla="*/ 590552 h 1230970"/>
                    <a:gd name="connsiteX12" fmla="*/ 1034256 w 1034256"/>
                    <a:gd name="connsiteY12" fmla="*/ 592934 h 1230970"/>
                    <a:gd name="connsiteX13" fmla="*/ 1006476 w 1034256"/>
                    <a:gd name="connsiteY13" fmla="*/ 631826 h 1230970"/>
                    <a:gd name="connsiteX14" fmla="*/ 1000124 w 1034256"/>
                    <a:gd name="connsiteY14" fmla="*/ 752476 h 1230970"/>
                    <a:gd name="connsiteX15" fmla="*/ 828676 w 1034256"/>
                    <a:gd name="connsiteY15" fmla="*/ 860426 h 1230970"/>
                    <a:gd name="connsiteX16" fmla="*/ 663576 w 1034256"/>
                    <a:gd name="connsiteY16" fmla="*/ 873126 h 1230970"/>
                    <a:gd name="connsiteX17" fmla="*/ 625476 w 1034256"/>
                    <a:gd name="connsiteY17" fmla="*/ 904876 h 1230970"/>
                    <a:gd name="connsiteX18" fmla="*/ 619124 w 1034256"/>
                    <a:gd name="connsiteY18" fmla="*/ 1044576 h 1230970"/>
                    <a:gd name="connsiteX19" fmla="*/ 669924 w 1034256"/>
                    <a:gd name="connsiteY19" fmla="*/ 1095376 h 1230970"/>
                    <a:gd name="connsiteX20" fmla="*/ 669924 w 1034256"/>
                    <a:gd name="connsiteY20" fmla="*/ 1228726 h 1230970"/>
                    <a:gd name="connsiteX21" fmla="*/ 581028 w 1034256"/>
                    <a:gd name="connsiteY21" fmla="*/ 1216026 h 1230970"/>
                    <a:gd name="connsiteX22" fmla="*/ 531208 w 1034256"/>
                    <a:gd name="connsiteY22" fmla="*/ 1230970 h 1230970"/>
                    <a:gd name="connsiteX23" fmla="*/ 476252 w 1034256"/>
                    <a:gd name="connsiteY23" fmla="*/ 1081088 h 1230970"/>
                    <a:gd name="connsiteX24" fmla="*/ 371476 w 1034256"/>
                    <a:gd name="connsiteY24" fmla="*/ 981076 h 1230970"/>
                    <a:gd name="connsiteX25" fmla="*/ 204788 w 1034256"/>
                    <a:gd name="connsiteY25" fmla="*/ 995364 h 1230970"/>
                    <a:gd name="connsiteX26" fmla="*/ 100012 w 1034256"/>
                    <a:gd name="connsiteY26" fmla="*/ 938214 h 1230970"/>
                    <a:gd name="connsiteX27" fmla="*/ 43576 w 1034256"/>
                    <a:gd name="connsiteY27" fmla="*/ 975838 h 1230970"/>
                    <a:gd name="connsiteX28" fmla="*/ 0 w 1034256"/>
                    <a:gd name="connsiteY28" fmla="*/ 908052 h 1230970"/>
                    <a:gd name="connsiteX29" fmla="*/ 25400 w 1034256"/>
                    <a:gd name="connsiteY29" fmla="*/ 876300 h 1230970"/>
                    <a:gd name="connsiteX30" fmla="*/ 53976 w 1034256"/>
                    <a:gd name="connsiteY30" fmla="*/ 758826 h 1230970"/>
                    <a:gd name="connsiteX31" fmla="*/ 146052 w 1034256"/>
                    <a:gd name="connsiteY31" fmla="*/ 571500 h 1230970"/>
                    <a:gd name="connsiteX32" fmla="*/ 222252 w 1034256"/>
                    <a:gd name="connsiteY32" fmla="*/ 514352 h 1230970"/>
                    <a:gd name="connsiteX33" fmla="*/ 190500 w 1034256"/>
                    <a:gd name="connsiteY33" fmla="*/ 454026 h 1230970"/>
                    <a:gd name="connsiteX34" fmla="*/ 238124 w 1034256"/>
                    <a:gd name="connsiteY34" fmla="*/ 346076 h 1230970"/>
                    <a:gd name="connsiteX35" fmla="*/ 339724 w 1034256"/>
                    <a:gd name="connsiteY35" fmla="*/ 266700 h 1230970"/>
                    <a:gd name="connsiteX36" fmla="*/ 244476 w 1034256"/>
                    <a:gd name="connsiteY36" fmla="*/ 133352 h 1230970"/>
                    <a:gd name="connsiteX37" fmla="*/ 292100 w 1034256"/>
                    <a:gd name="connsiteY37" fmla="*/ 63500 h 1230970"/>
                    <a:gd name="connsiteX38" fmla="*/ 295564 w 1034256"/>
                    <a:gd name="connsiteY38" fmla="*/ 61340 h 1230970"/>
                    <a:gd name="connsiteX39" fmla="*/ 290516 w 1034256"/>
                    <a:gd name="connsiteY39" fmla="*/ 71440 h 1230970"/>
                    <a:gd name="connsiteX40" fmla="*/ 333376 w 1034256"/>
                    <a:gd name="connsiteY40" fmla="*/ 104776 h 1230970"/>
                    <a:gd name="connsiteX41" fmla="*/ 361952 w 1034256"/>
                    <a:gd name="connsiteY41" fmla="*/ 85726 h 1230970"/>
                    <a:gd name="connsiteX42" fmla="*/ 414340 w 1034256"/>
                    <a:gd name="connsiteY42" fmla="*/ 128588 h 1230970"/>
                    <a:gd name="connsiteX43" fmla="*/ 452440 w 1034256"/>
                    <a:gd name="connsiteY43" fmla="*/ 119064 h 1230970"/>
                    <a:gd name="connsiteX44" fmla="*/ 495300 w 1034256"/>
                    <a:gd name="connsiteY44" fmla="*/ 0 h 1230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034256" h="1230970">
                      <a:moveTo>
                        <a:pt x="495300" y="0"/>
                      </a:moveTo>
                      <a:lnTo>
                        <a:pt x="552452" y="38100"/>
                      </a:lnTo>
                      <a:lnTo>
                        <a:pt x="509588" y="104776"/>
                      </a:lnTo>
                      <a:lnTo>
                        <a:pt x="561976" y="142876"/>
                      </a:lnTo>
                      <a:lnTo>
                        <a:pt x="642940" y="42864"/>
                      </a:lnTo>
                      <a:lnTo>
                        <a:pt x="804864" y="85726"/>
                      </a:lnTo>
                      <a:lnTo>
                        <a:pt x="795340" y="200026"/>
                      </a:lnTo>
                      <a:lnTo>
                        <a:pt x="990600" y="295276"/>
                      </a:lnTo>
                      <a:lnTo>
                        <a:pt x="952500" y="347664"/>
                      </a:lnTo>
                      <a:lnTo>
                        <a:pt x="995364" y="438152"/>
                      </a:lnTo>
                      <a:lnTo>
                        <a:pt x="971552" y="485776"/>
                      </a:lnTo>
                      <a:lnTo>
                        <a:pt x="1033464" y="590552"/>
                      </a:lnTo>
                      <a:lnTo>
                        <a:pt x="1034256" y="592934"/>
                      </a:lnTo>
                      <a:lnTo>
                        <a:pt x="1006476" y="631826"/>
                      </a:lnTo>
                      <a:lnTo>
                        <a:pt x="1000124" y="752476"/>
                      </a:lnTo>
                      <a:lnTo>
                        <a:pt x="828676" y="860426"/>
                      </a:lnTo>
                      <a:lnTo>
                        <a:pt x="663576" y="873126"/>
                      </a:lnTo>
                      <a:lnTo>
                        <a:pt x="625476" y="904876"/>
                      </a:lnTo>
                      <a:lnTo>
                        <a:pt x="619124" y="1044576"/>
                      </a:lnTo>
                      <a:lnTo>
                        <a:pt x="669924" y="1095376"/>
                      </a:lnTo>
                      <a:lnTo>
                        <a:pt x="669924" y="1228726"/>
                      </a:lnTo>
                      <a:lnTo>
                        <a:pt x="581028" y="1216026"/>
                      </a:lnTo>
                      <a:lnTo>
                        <a:pt x="531208" y="1230970"/>
                      </a:lnTo>
                      <a:lnTo>
                        <a:pt x="476252" y="1081088"/>
                      </a:lnTo>
                      <a:lnTo>
                        <a:pt x="371476" y="981076"/>
                      </a:lnTo>
                      <a:lnTo>
                        <a:pt x="204788" y="995364"/>
                      </a:lnTo>
                      <a:lnTo>
                        <a:pt x="100012" y="938214"/>
                      </a:lnTo>
                      <a:lnTo>
                        <a:pt x="43576" y="975838"/>
                      </a:lnTo>
                      <a:lnTo>
                        <a:pt x="0" y="908052"/>
                      </a:lnTo>
                      <a:lnTo>
                        <a:pt x="25400" y="876300"/>
                      </a:lnTo>
                      <a:lnTo>
                        <a:pt x="53976" y="758826"/>
                      </a:lnTo>
                      <a:lnTo>
                        <a:pt x="146052" y="571500"/>
                      </a:lnTo>
                      <a:lnTo>
                        <a:pt x="222252" y="514352"/>
                      </a:lnTo>
                      <a:lnTo>
                        <a:pt x="190500" y="454026"/>
                      </a:lnTo>
                      <a:lnTo>
                        <a:pt x="238124" y="346076"/>
                      </a:lnTo>
                      <a:lnTo>
                        <a:pt x="339724" y="266700"/>
                      </a:lnTo>
                      <a:lnTo>
                        <a:pt x="244476" y="133352"/>
                      </a:lnTo>
                      <a:lnTo>
                        <a:pt x="292100" y="63500"/>
                      </a:lnTo>
                      <a:lnTo>
                        <a:pt x="295564" y="61340"/>
                      </a:lnTo>
                      <a:lnTo>
                        <a:pt x="290516" y="71440"/>
                      </a:lnTo>
                      <a:lnTo>
                        <a:pt x="333376" y="104776"/>
                      </a:lnTo>
                      <a:lnTo>
                        <a:pt x="361952" y="85726"/>
                      </a:lnTo>
                      <a:lnTo>
                        <a:pt x="414340" y="128588"/>
                      </a:lnTo>
                      <a:lnTo>
                        <a:pt x="452440" y="119064"/>
                      </a:lnTo>
                      <a:lnTo>
                        <a:pt x="4953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7ACEF7D8-7D73-4310-BF47-0DF40BCF4A0A}"/>
                    </a:ext>
                  </a:extLst>
                </p:cNvPr>
                <p:cNvSpPr/>
                <p:nvPr/>
              </p:nvSpPr>
              <p:spPr>
                <a:xfrm>
                  <a:off x="39693848" y="20062702"/>
                  <a:ext cx="651340" cy="590674"/>
                </a:xfrm>
                <a:custGeom>
                  <a:avLst/>
                  <a:gdLst>
                    <a:gd name="connsiteX0" fmla="*/ 320680 w 651340"/>
                    <a:gd name="connsiteY0" fmla="*/ 0 h 590674"/>
                    <a:gd name="connsiteX1" fmla="*/ 320676 w 651340"/>
                    <a:gd name="connsiteY1" fmla="*/ 122 h 590674"/>
                    <a:gd name="connsiteX2" fmla="*/ 434976 w 651340"/>
                    <a:gd name="connsiteY2" fmla="*/ 123948 h 590674"/>
                    <a:gd name="connsiteX3" fmla="*/ 495304 w 651340"/>
                    <a:gd name="connsiteY3" fmla="*/ 117598 h 590674"/>
                    <a:gd name="connsiteX4" fmla="*/ 530228 w 651340"/>
                    <a:gd name="connsiteY4" fmla="*/ 76322 h 590674"/>
                    <a:gd name="connsiteX5" fmla="*/ 644528 w 651340"/>
                    <a:gd name="connsiteY5" fmla="*/ 155698 h 590674"/>
                    <a:gd name="connsiteX6" fmla="*/ 651340 w 651340"/>
                    <a:gd name="connsiteY6" fmla="*/ 249362 h 590674"/>
                    <a:gd name="connsiteX7" fmla="*/ 649288 w 651340"/>
                    <a:gd name="connsiteY7" fmla="*/ 249362 h 590674"/>
                    <a:gd name="connsiteX8" fmla="*/ 506416 w 651340"/>
                    <a:gd name="connsiteY8" fmla="*/ 468436 h 590674"/>
                    <a:gd name="connsiteX9" fmla="*/ 420688 w 651340"/>
                    <a:gd name="connsiteY9" fmla="*/ 497010 h 590674"/>
                    <a:gd name="connsiteX10" fmla="*/ 415928 w 651340"/>
                    <a:gd name="connsiteY10" fmla="*/ 568448 h 590674"/>
                    <a:gd name="connsiteX11" fmla="*/ 421080 w 651340"/>
                    <a:gd name="connsiteY11" fmla="*/ 576176 h 590674"/>
                    <a:gd name="connsiteX12" fmla="*/ 384176 w 651340"/>
                    <a:gd name="connsiteY12" fmla="*/ 590674 h 590674"/>
                    <a:gd name="connsiteX13" fmla="*/ 263528 w 651340"/>
                    <a:gd name="connsiteY13" fmla="*/ 552574 h 590674"/>
                    <a:gd name="connsiteX14" fmla="*/ 200028 w 651340"/>
                    <a:gd name="connsiteY14" fmla="*/ 565274 h 590674"/>
                    <a:gd name="connsiteX15" fmla="*/ 196852 w 651340"/>
                    <a:gd name="connsiteY15" fmla="*/ 504948 h 590674"/>
                    <a:gd name="connsiteX16" fmla="*/ 50800 w 651340"/>
                    <a:gd name="connsiteY16" fmla="*/ 419222 h 590674"/>
                    <a:gd name="connsiteX17" fmla="*/ 66676 w 651340"/>
                    <a:gd name="connsiteY17" fmla="*/ 320798 h 590674"/>
                    <a:gd name="connsiteX18" fmla="*/ 0 w 651340"/>
                    <a:gd name="connsiteY18" fmla="*/ 311274 h 590674"/>
                    <a:gd name="connsiteX19" fmla="*/ 0 w 651340"/>
                    <a:gd name="connsiteY19" fmla="*/ 279522 h 590674"/>
                    <a:gd name="connsiteX20" fmla="*/ 57152 w 651340"/>
                    <a:gd name="connsiteY20" fmla="*/ 216022 h 590674"/>
                    <a:gd name="connsiteX21" fmla="*/ 12704 w 651340"/>
                    <a:gd name="connsiteY21" fmla="*/ 196974 h 590674"/>
                    <a:gd name="connsiteX22" fmla="*/ 6352 w 651340"/>
                    <a:gd name="connsiteY22" fmla="*/ 149348 h 590674"/>
                    <a:gd name="connsiteX23" fmla="*/ 85728 w 651340"/>
                    <a:gd name="connsiteY23" fmla="*/ 89022 h 590674"/>
                    <a:gd name="connsiteX24" fmla="*/ 234952 w 651340"/>
                    <a:gd name="connsiteY24" fmla="*/ 92198 h 590674"/>
                    <a:gd name="connsiteX25" fmla="*/ 320680 w 651340"/>
                    <a:gd name="connsiteY25" fmla="*/ 0 h 59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51340" h="590674">
                      <a:moveTo>
                        <a:pt x="320680" y="0"/>
                      </a:moveTo>
                      <a:lnTo>
                        <a:pt x="320676" y="122"/>
                      </a:lnTo>
                      <a:lnTo>
                        <a:pt x="434976" y="123948"/>
                      </a:lnTo>
                      <a:lnTo>
                        <a:pt x="495304" y="117598"/>
                      </a:lnTo>
                      <a:lnTo>
                        <a:pt x="530228" y="76322"/>
                      </a:lnTo>
                      <a:lnTo>
                        <a:pt x="644528" y="155698"/>
                      </a:lnTo>
                      <a:lnTo>
                        <a:pt x="651340" y="249362"/>
                      </a:lnTo>
                      <a:lnTo>
                        <a:pt x="649288" y="249362"/>
                      </a:lnTo>
                      <a:lnTo>
                        <a:pt x="506416" y="468436"/>
                      </a:lnTo>
                      <a:lnTo>
                        <a:pt x="420688" y="497010"/>
                      </a:lnTo>
                      <a:lnTo>
                        <a:pt x="415928" y="568448"/>
                      </a:lnTo>
                      <a:lnTo>
                        <a:pt x="421080" y="576176"/>
                      </a:lnTo>
                      <a:lnTo>
                        <a:pt x="384176" y="590674"/>
                      </a:lnTo>
                      <a:lnTo>
                        <a:pt x="263528" y="552574"/>
                      </a:lnTo>
                      <a:lnTo>
                        <a:pt x="200028" y="565274"/>
                      </a:lnTo>
                      <a:lnTo>
                        <a:pt x="196852" y="504948"/>
                      </a:lnTo>
                      <a:lnTo>
                        <a:pt x="50800" y="419222"/>
                      </a:lnTo>
                      <a:lnTo>
                        <a:pt x="66676" y="320798"/>
                      </a:lnTo>
                      <a:lnTo>
                        <a:pt x="0" y="311274"/>
                      </a:lnTo>
                      <a:lnTo>
                        <a:pt x="0" y="279522"/>
                      </a:lnTo>
                      <a:lnTo>
                        <a:pt x="57152" y="216022"/>
                      </a:lnTo>
                      <a:lnTo>
                        <a:pt x="12704" y="196974"/>
                      </a:lnTo>
                      <a:lnTo>
                        <a:pt x="6352" y="149348"/>
                      </a:lnTo>
                      <a:lnTo>
                        <a:pt x="85728" y="89022"/>
                      </a:lnTo>
                      <a:lnTo>
                        <a:pt x="234952" y="92198"/>
                      </a:lnTo>
                      <a:lnTo>
                        <a:pt x="3206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94A42214-6910-4C26-A27C-FB210325FA63}"/>
                    </a:ext>
                  </a:extLst>
                </p:cNvPr>
                <p:cNvSpPr/>
                <p:nvPr/>
              </p:nvSpPr>
              <p:spPr>
                <a:xfrm>
                  <a:off x="37749712" y="22579012"/>
                  <a:ext cx="1080536" cy="1429294"/>
                </a:xfrm>
                <a:custGeom>
                  <a:avLst/>
                  <a:gdLst>
                    <a:gd name="connsiteX0" fmla="*/ 469352 w 1080536"/>
                    <a:gd name="connsiteY0" fmla="*/ 0 h 1429294"/>
                    <a:gd name="connsiteX1" fmla="*/ 636040 w 1080536"/>
                    <a:gd name="connsiteY1" fmla="*/ 0 h 1429294"/>
                    <a:gd name="connsiteX2" fmla="*/ 664612 w 1080536"/>
                    <a:gd name="connsiteY2" fmla="*/ 76200 h 1429294"/>
                    <a:gd name="connsiteX3" fmla="*/ 788440 w 1080536"/>
                    <a:gd name="connsiteY3" fmla="*/ 47626 h 1429294"/>
                    <a:gd name="connsiteX4" fmla="*/ 959888 w 1080536"/>
                    <a:gd name="connsiteY4" fmla="*/ 95252 h 1429294"/>
                    <a:gd name="connsiteX5" fmla="*/ 997288 w 1080536"/>
                    <a:gd name="connsiteY5" fmla="*/ 215762 h 1429294"/>
                    <a:gd name="connsiteX6" fmla="*/ 985288 w 1080536"/>
                    <a:gd name="connsiteY6" fmla="*/ 233364 h 1429294"/>
                    <a:gd name="connsiteX7" fmla="*/ 1080536 w 1080536"/>
                    <a:gd name="connsiteY7" fmla="*/ 366712 h 1429294"/>
                    <a:gd name="connsiteX8" fmla="*/ 978936 w 1080536"/>
                    <a:gd name="connsiteY8" fmla="*/ 446088 h 1429294"/>
                    <a:gd name="connsiteX9" fmla="*/ 931312 w 1080536"/>
                    <a:gd name="connsiteY9" fmla="*/ 554038 h 1429294"/>
                    <a:gd name="connsiteX10" fmla="*/ 963064 w 1080536"/>
                    <a:gd name="connsiteY10" fmla="*/ 614364 h 1429294"/>
                    <a:gd name="connsiteX11" fmla="*/ 886864 w 1080536"/>
                    <a:gd name="connsiteY11" fmla="*/ 671512 h 1429294"/>
                    <a:gd name="connsiteX12" fmla="*/ 794788 w 1080536"/>
                    <a:gd name="connsiteY12" fmla="*/ 858838 h 1429294"/>
                    <a:gd name="connsiteX13" fmla="*/ 766212 w 1080536"/>
                    <a:gd name="connsiteY13" fmla="*/ 976312 h 1429294"/>
                    <a:gd name="connsiteX14" fmla="*/ 740812 w 1080536"/>
                    <a:gd name="connsiteY14" fmla="*/ 1008064 h 1429294"/>
                    <a:gd name="connsiteX15" fmla="*/ 784388 w 1080536"/>
                    <a:gd name="connsiteY15" fmla="*/ 1075850 h 1429294"/>
                    <a:gd name="connsiteX16" fmla="*/ 783676 w 1080536"/>
                    <a:gd name="connsiteY16" fmla="*/ 1076326 h 1429294"/>
                    <a:gd name="connsiteX17" fmla="*/ 745576 w 1080536"/>
                    <a:gd name="connsiteY17" fmla="*/ 1185864 h 1429294"/>
                    <a:gd name="connsiteX18" fmla="*/ 602700 w 1080536"/>
                    <a:gd name="connsiteY18" fmla="*/ 1357312 h 1429294"/>
                    <a:gd name="connsiteX19" fmla="*/ 577664 w 1080536"/>
                    <a:gd name="connsiteY19" fmla="*/ 1429294 h 1429294"/>
                    <a:gd name="connsiteX20" fmla="*/ 545552 w 1080536"/>
                    <a:gd name="connsiteY20" fmla="*/ 1381126 h 1429294"/>
                    <a:gd name="connsiteX21" fmla="*/ 464588 w 1080536"/>
                    <a:gd name="connsiteY21" fmla="*/ 1347788 h 1429294"/>
                    <a:gd name="connsiteX22" fmla="*/ 402676 w 1080536"/>
                    <a:gd name="connsiteY22" fmla="*/ 1257300 h 1429294"/>
                    <a:gd name="connsiteX23" fmla="*/ 445536 w 1080536"/>
                    <a:gd name="connsiteY23" fmla="*/ 1166812 h 1429294"/>
                    <a:gd name="connsiteX24" fmla="*/ 488400 w 1080536"/>
                    <a:gd name="connsiteY24" fmla="*/ 1119188 h 1429294"/>
                    <a:gd name="connsiteX25" fmla="*/ 540788 w 1080536"/>
                    <a:gd name="connsiteY25" fmla="*/ 1138238 h 1429294"/>
                    <a:gd name="connsiteX26" fmla="*/ 578888 w 1080536"/>
                    <a:gd name="connsiteY26" fmla="*/ 1104900 h 1429294"/>
                    <a:gd name="connsiteX27" fmla="*/ 578888 w 1080536"/>
                    <a:gd name="connsiteY27" fmla="*/ 995364 h 1429294"/>
                    <a:gd name="connsiteX28" fmla="*/ 540788 w 1080536"/>
                    <a:gd name="connsiteY28" fmla="*/ 966788 h 1429294"/>
                    <a:gd name="connsiteX29" fmla="*/ 531264 w 1080536"/>
                    <a:gd name="connsiteY29" fmla="*/ 895352 h 1429294"/>
                    <a:gd name="connsiteX30" fmla="*/ 507452 w 1080536"/>
                    <a:gd name="connsiteY30" fmla="*/ 871538 h 1429294"/>
                    <a:gd name="connsiteX31" fmla="*/ 493164 w 1080536"/>
                    <a:gd name="connsiteY31" fmla="*/ 809626 h 1429294"/>
                    <a:gd name="connsiteX32" fmla="*/ 521736 w 1080536"/>
                    <a:gd name="connsiteY32" fmla="*/ 766764 h 1429294"/>
                    <a:gd name="connsiteX33" fmla="*/ 493164 w 1080536"/>
                    <a:gd name="connsiteY33" fmla="*/ 681038 h 1429294"/>
                    <a:gd name="connsiteX34" fmla="*/ 426488 w 1080536"/>
                    <a:gd name="connsiteY34" fmla="*/ 671512 h 1429294"/>
                    <a:gd name="connsiteX35" fmla="*/ 302664 w 1080536"/>
                    <a:gd name="connsiteY35" fmla="*/ 733426 h 1429294"/>
                    <a:gd name="connsiteX36" fmla="*/ 231224 w 1080536"/>
                    <a:gd name="connsiteY36" fmla="*/ 742952 h 1429294"/>
                    <a:gd name="connsiteX37" fmla="*/ 207412 w 1080536"/>
                    <a:gd name="connsiteY37" fmla="*/ 785812 h 1429294"/>
                    <a:gd name="connsiteX38" fmla="*/ 164552 w 1080536"/>
                    <a:gd name="connsiteY38" fmla="*/ 790576 h 1429294"/>
                    <a:gd name="connsiteX39" fmla="*/ 130772 w 1080536"/>
                    <a:gd name="connsiteY39" fmla="*/ 818214 h 1429294"/>
                    <a:gd name="connsiteX40" fmla="*/ 13736 w 1080536"/>
                    <a:gd name="connsiteY40" fmla="*/ 808038 h 1429294"/>
                    <a:gd name="connsiteX41" fmla="*/ 0 w 1080536"/>
                    <a:gd name="connsiteY41" fmla="*/ 797050 h 1429294"/>
                    <a:gd name="connsiteX42" fmla="*/ 64536 w 1080536"/>
                    <a:gd name="connsiteY42" fmla="*/ 690564 h 1429294"/>
                    <a:gd name="connsiteX43" fmla="*/ 83588 w 1080536"/>
                    <a:gd name="connsiteY43" fmla="*/ 547688 h 1429294"/>
                    <a:gd name="connsiteX44" fmla="*/ 7388 w 1080536"/>
                    <a:gd name="connsiteY44" fmla="*/ 495300 h 1429294"/>
                    <a:gd name="connsiteX45" fmla="*/ 12152 w 1080536"/>
                    <a:gd name="connsiteY45" fmla="*/ 395288 h 1429294"/>
                    <a:gd name="connsiteX46" fmla="*/ 155024 w 1080536"/>
                    <a:gd name="connsiteY46" fmla="*/ 285752 h 1429294"/>
                    <a:gd name="connsiteX47" fmla="*/ 155024 w 1080536"/>
                    <a:gd name="connsiteY47" fmla="*/ 246646 h 1429294"/>
                    <a:gd name="connsiteX48" fmla="*/ 245512 w 1080536"/>
                    <a:gd name="connsiteY48" fmla="*/ 233364 h 1429294"/>
                    <a:gd name="connsiteX49" fmla="*/ 316952 w 1080536"/>
                    <a:gd name="connsiteY49" fmla="*/ 271464 h 1429294"/>
                    <a:gd name="connsiteX50" fmla="*/ 340764 w 1080536"/>
                    <a:gd name="connsiteY50" fmla="*/ 233364 h 1429294"/>
                    <a:gd name="connsiteX51" fmla="*/ 388388 w 1080536"/>
                    <a:gd name="connsiteY51" fmla="*/ 228600 h 1429294"/>
                    <a:gd name="connsiteX52" fmla="*/ 459824 w 1080536"/>
                    <a:gd name="connsiteY52" fmla="*/ 123826 h 1429294"/>
                    <a:gd name="connsiteX53" fmla="*/ 469352 w 1080536"/>
                    <a:gd name="connsiteY53" fmla="*/ 0 h 1429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080536" h="1429294">
                      <a:moveTo>
                        <a:pt x="469352" y="0"/>
                      </a:moveTo>
                      <a:lnTo>
                        <a:pt x="636040" y="0"/>
                      </a:lnTo>
                      <a:lnTo>
                        <a:pt x="664612" y="76200"/>
                      </a:lnTo>
                      <a:lnTo>
                        <a:pt x="788440" y="47626"/>
                      </a:lnTo>
                      <a:lnTo>
                        <a:pt x="959888" y="95252"/>
                      </a:lnTo>
                      <a:lnTo>
                        <a:pt x="997288" y="215762"/>
                      </a:lnTo>
                      <a:lnTo>
                        <a:pt x="985288" y="233364"/>
                      </a:lnTo>
                      <a:lnTo>
                        <a:pt x="1080536" y="366712"/>
                      </a:lnTo>
                      <a:lnTo>
                        <a:pt x="978936" y="446088"/>
                      </a:lnTo>
                      <a:lnTo>
                        <a:pt x="931312" y="554038"/>
                      </a:lnTo>
                      <a:lnTo>
                        <a:pt x="963064" y="614364"/>
                      </a:lnTo>
                      <a:lnTo>
                        <a:pt x="886864" y="671512"/>
                      </a:lnTo>
                      <a:lnTo>
                        <a:pt x="794788" y="858838"/>
                      </a:lnTo>
                      <a:lnTo>
                        <a:pt x="766212" y="976312"/>
                      </a:lnTo>
                      <a:lnTo>
                        <a:pt x="740812" y="1008064"/>
                      </a:lnTo>
                      <a:lnTo>
                        <a:pt x="784388" y="1075850"/>
                      </a:lnTo>
                      <a:lnTo>
                        <a:pt x="783676" y="1076326"/>
                      </a:lnTo>
                      <a:lnTo>
                        <a:pt x="745576" y="1185864"/>
                      </a:lnTo>
                      <a:lnTo>
                        <a:pt x="602700" y="1357312"/>
                      </a:lnTo>
                      <a:lnTo>
                        <a:pt x="577664" y="1429294"/>
                      </a:lnTo>
                      <a:lnTo>
                        <a:pt x="545552" y="1381126"/>
                      </a:lnTo>
                      <a:lnTo>
                        <a:pt x="464588" y="1347788"/>
                      </a:lnTo>
                      <a:lnTo>
                        <a:pt x="402676" y="1257300"/>
                      </a:lnTo>
                      <a:lnTo>
                        <a:pt x="445536" y="1166812"/>
                      </a:lnTo>
                      <a:lnTo>
                        <a:pt x="488400" y="1119188"/>
                      </a:lnTo>
                      <a:lnTo>
                        <a:pt x="540788" y="1138238"/>
                      </a:lnTo>
                      <a:lnTo>
                        <a:pt x="578888" y="1104900"/>
                      </a:lnTo>
                      <a:lnTo>
                        <a:pt x="578888" y="995364"/>
                      </a:lnTo>
                      <a:lnTo>
                        <a:pt x="540788" y="966788"/>
                      </a:lnTo>
                      <a:lnTo>
                        <a:pt x="531264" y="895352"/>
                      </a:lnTo>
                      <a:lnTo>
                        <a:pt x="507452" y="871538"/>
                      </a:lnTo>
                      <a:lnTo>
                        <a:pt x="493164" y="809626"/>
                      </a:lnTo>
                      <a:lnTo>
                        <a:pt x="521736" y="766764"/>
                      </a:lnTo>
                      <a:lnTo>
                        <a:pt x="493164" y="681038"/>
                      </a:lnTo>
                      <a:lnTo>
                        <a:pt x="426488" y="671512"/>
                      </a:lnTo>
                      <a:lnTo>
                        <a:pt x="302664" y="733426"/>
                      </a:lnTo>
                      <a:lnTo>
                        <a:pt x="231224" y="742952"/>
                      </a:lnTo>
                      <a:lnTo>
                        <a:pt x="207412" y="785812"/>
                      </a:lnTo>
                      <a:lnTo>
                        <a:pt x="164552" y="790576"/>
                      </a:lnTo>
                      <a:lnTo>
                        <a:pt x="130772" y="818214"/>
                      </a:lnTo>
                      <a:lnTo>
                        <a:pt x="13736" y="808038"/>
                      </a:lnTo>
                      <a:lnTo>
                        <a:pt x="0" y="797050"/>
                      </a:lnTo>
                      <a:lnTo>
                        <a:pt x="64536" y="690564"/>
                      </a:lnTo>
                      <a:lnTo>
                        <a:pt x="83588" y="547688"/>
                      </a:lnTo>
                      <a:lnTo>
                        <a:pt x="7388" y="495300"/>
                      </a:lnTo>
                      <a:lnTo>
                        <a:pt x="12152" y="395288"/>
                      </a:lnTo>
                      <a:lnTo>
                        <a:pt x="155024" y="285752"/>
                      </a:lnTo>
                      <a:lnTo>
                        <a:pt x="155024" y="246646"/>
                      </a:lnTo>
                      <a:lnTo>
                        <a:pt x="245512" y="233364"/>
                      </a:lnTo>
                      <a:lnTo>
                        <a:pt x="316952" y="271464"/>
                      </a:lnTo>
                      <a:lnTo>
                        <a:pt x="340764" y="233364"/>
                      </a:lnTo>
                      <a:lnTo>
                        <a:pt x="388388" y="228600"/>
                      </a:lnTo>
                      <a:lnTo>
                        <a:pt x="459824" y="123826"/>
                      </a:lnTo>
                      <a:lnTo>
                        <a:pt x="4693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F5931852-0579-4E84-9047-2537A7A06310}"/>
                    </a:ext>
                  </a:extLst>
                </p:cNvPr>
                <p:cNvSpPr/>
                <p:nvPr/>
              </p:nvSpPr>
              <p:spPr>
                <a:xfrm>
                  <a:off x="39509700" y="20487038"/>
                  <a:ext cx="781052" cy="1010886"/>
                </a:xfrm>
                <a:custGeom>
                  <a:avLst/>
                  <a:gdLst>
                    <a:gd name="connsiteX0" fmla="*/ 243660 w 781052"/>
                    <a:gd name="connsiteY0" fmla="*/ 0 h 1010886"/>
                    <a:gd name="connsiteX1" fmla="*/ 381000 w 781052"/>
                    <a:gd name="connsiteY1" fmla="*/ 80612 h 1010886"/>
                    <a:gd name="connsiteX2" fmla="*/ 384176 w 781052"/>
                    <a:gd name="connsiteY2" fmla="*/ 140938 h 1010886"/>
                    <a:gd name="connsiteX3" fmla="*/ 447676 w 781052"/>
                    <a:gd name="connsiteY3" fmla="*/ 128238 h 1010886"/>
                    <a:gd name="connsiteX4" fmla="*/ 568324 w 781052"/>
                    <a:gd name="connsiteY4" fmla="*/ 166338 h 1010886"/>
                    <a:gd name="connsiteX5" fmla="*/ 605228 w 781052"/>
                    <a:gd name="connsiteY5" fmla="*/ 151840 h 1010886"/>
                    <a:gd name="connsiteX6" fmla="*/ 619124 w 781052"/>
                    <a:gd name="connsiteY6" fmla="*/ 172686 h 1010886"/>
                    <a:gd name="connsiteX7" fmla="*/ 571500 w 781052"/>
                    <a:gd name="connsiteY7" fmla="*/ 244126 h 1010886"/>
                    <a:gd name="connsiteX8" fmla="*/ 595312 w 781052"/>
                    <a:gd name="connsiteY8" fmla="*/ 315562 h 1010886"/>
                    <a:gd name="connsiteX9" fmla="*/ 647700 w 781052"/>
                    <a:gd name="connsiteY9" fmla="*/ 320326 h 1010886"/>
                    <a:gd name="connsiteX10" fmla="*/ 661988 w 781052"/>
                    <a:gd name="connsiteY10" fmla="*/ 391762 h 1010886"/>
                    <a:gd name="connsiteX11" fmla="*/ 714376 w 781052"/>
                    <a:gd name="connsiteY11" fmla="*/ 444150 h 1010886"/>
                    <a:gd name="connsiteX12" fmla="*/ 690564 w 781052"/>
                    <a:gd name="connsiteY12" fmla="*/ 506062 h 1010886"/>
                    <a:gd name="connsiteX13" fmla="*/ 781052 w 781052"/>
                    <a:gd name="connsiteY13" fmla="*/ 553686 h 1010886"/>
                    <a:gd name="connsiteX14" fmla="*/ 771524 w 781052"/>
                    <a:gd name="connsiteY14" fmla="*/ 582262 h 1010886"/>
                    <a:gd name="connsiteX15" fmla="*/ 781052 w 781052"/>
                    <a:gd name="connsiteY15" fmla="*/ 672750 h 1010886"/>
                    <a:gd name="connsiteX16" fmla="*/ 690564 w 781052"/>
                    <a:gd name="connsiteY16" fmla="*/ 701326 h 1010886"/>
                    <a:gd name="connsiteX17" fmla="*/ 690564 w 781052"/>
                    <a:gd name="connsiteY17" fmla="*/ 763238 h 1010886"/>
                    <a:gd name="connsiteX18" fmla="*/ 652464 w 781052"/>
                    <a:gd name="connsiteY18" fmla="*/ 806100 h 1010886"/>
                    <a:gd name="connsiteX19" fmla="*/ 690564 w 781052"/>
                    <a:gd name="connsiteY19" fmla="*/ 906112 h 1010886"/>
                    <a:gd name="connsiteX20" fmla="*/ 572780 w 781052"/>
                    <a:gd name="connsiteY20" fmla="*/ 1001248 h 1010886"/>
                    <a:gd name="connsiteX21" fmla="*/ 509588 w 781052"/>
                    <a:gd name="connsiteY21" fmla="*/ 1010886 h 1010886"/>
                    <a:gd name="connsiteX22" fmla="*/ 509588 w 781052"/>
                    <a:gd name="connsiteY22" fmla="*/ 948974 h 1010886"/>
                    <a:gd name="connsiteX23" fmla="*/ 414340 w 781052"/>
                    <a:gd name="connsiteY23" fmla="*/ 834674 h 1010886"/>
                    <a:gd name="connsiteX24" fmla="*/ 314324 w 781052"/>
                    <a:gd name="connsiteY24" fmla="*/ 644174 h 1010886"/>
                    <a:gd name="connsiteX25" fmla="*/ 257176 w 781052"/>
                    <a:gd name="connsiteY25" fmla="*/ 682274 h 1010886"/>
                    <a:gd name="connsiteX26" fmla="*/ 147636 w 781052"/>
                    <a:gd name="connsiteY26" fmla="*/ 644174 h 1010886"/>
                    <a:gd name="connsiteX27" fmla="*/ 128588 w 781052"/>
                    <a:gd name="connsiteY27" fmla="*/ 477486 h 1010886"/>
                    <a:gd name="connsiteX28" fmla="*/ 52388 w 781052"/>
                    <a:gd name="connsiteY28" fmla="*/ 491774 h 1010886"/>
                    <a:gd name="connsiteX29" fmla="*/ 14288 w 781052"/>
                    <a:gd name="connsiteY29" fmla="*/ 358426 h 1010886"/>
                    <a:gd name="connsiteX30" fmla="*/ 33340 w 781052"/>
                    <a:gd name="connsiteY30" fmla="*/ 315562 h 1010886"/>
                    <a:gd name="connsiteX31" fmla="*/ 0 w 781052"/>
                    <a:gd name="connsiteY31" fmla="*/ 263174 h 1010886"/>
                    <a:gd name="connsiteX32" fmla="*/ 42864 w 781052"/>
                    <a:gd name="connsiteY32" fmla="*/ 177450 h 1010886"/>
                    <a:gd name="connsiteX33" fmla="*/ 133348 w 781052"/>
                    <a:gd name="connsiteY33" fmla="*/ 148874 h 1010886"/>
                    <a:gd name="connsiteX34" fmla="*/ 157164 w 781052"/>
                    <a:gd name="connsiteY34" fmla="*/ 58386 h 1010886"/>
                    <a:gd name="connsiteX35" fmla="*/ 243660 w 781052"/>
                    <a:gd name="connsiteY35" fmla="*/ 0 h 1010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81052" h="1010886">
                      <a:moveTo>
                        <a:pt x="243660" y="0"/>
                      </a:moveTo>
                      <a:lnTo>
                        <a:pt x="381000" y="80612"/>
                      </a:lnTo>
                      <a:lnTo>
                        <a:pt x="384176" y="140938"/>
                      </a:lnTo>
                      <a:lnTo>
                        <a:pt x="447676" y="128238"/>
                      </a:lnTo>
                      <a:lnTo>
                        <a:pt x="568324" y="166338"/>
                      </a:lnTo>
                      <a:lnTo>
                        <a:pt x="605228" y="151840"/>
                      </a:lnTo>
                      <a:lnTo>
                        <a:pt x="619124" y="172686"/>
                      </a:lnTo>
                      <a:lnTo>
                        <a:pt x="571500" y="244126"/>
                      </a:lnTo>
                      <a:lnTo>
                        <a:pt x="595312" y="315562"/>
                      </a:lnTo>
                      <a:lnTo>
                        <a:pt x="647700" y="320326"/>
                      </a:lnTo>
                      <a:lnTo>
                        <a:pt x="661988" y="391762"/>
                      </a:lnTo>
                      <a:lnTo>
                        <a:pt x="714376" y="444150"/>
                      </a:lnTo>
                      <a:lnTo>
                        <a:pt x="690564" y="506062"/>
                      </a:lnTo>
                      <a:lnTo>
                        <a:pt x="781052" y="553686"/>
                      </a:lnTo>
                      <a:lnTo>
                        <a:pt x="771524" y="582262"/>
                      </a:lnTo>
                      <a:lnTo>
                        <a:pt x="781052" y="672750"/>
                      </a:lnTo>
                      <a:lnTo>
                        <a:pt x="690564" y="701326"/>
                      </a:lnTo>
                      <a:lnTo>
                        <a:pt x="690564" y="763238"/>
                      </a:lnTo>
                      <a:lnTo>
                        <a:pt x="652464" y="806100"/>
                      </a:lnTo>
                      <a:lnTo>
                        <a:pt x="690564" y="906112"/>
                      </a:lnTo>
                      <a:lnTo>
                        <a:pt x="572780" y="1001248"/>
                      </a:lnTo>
                      <a:lnTo>
                        <a:pt x="509588" y="1010886"/>
                      </a:lnTo>
                      <a:lnTo>
                        <a:pt x="509588" y="948974"/>
                      </a:lnTo>
                      <a:lnTo>
                        <a:pt x="414340" y="834674"/>
                      </a:lnTo>
                      <a:lnTo>
                        <a:pt x="314324" y="644174"/>
                      </a:lnTo>
                      <a:lnTo>
                        <a:pt x="257176" y="682274"/>
                      </a:lnTo>
                      <a:lnTo>
                        <a:pt x="147636" y="644174"/>
                      </a:lnTo>
                      <a:lnTo>
                        <a:pt x="128588" y="477486"/>
                      </a:lnTo>
                      <a:lnTo>
                        <a:pt x="52388" y="491774"/>
                      </a:lnTo>
                      <a:lnTo>
                        <a:pt x="14288" y="358426"/>
                      </a:lnTo>
                      <a:lnTo>
                        <a:pt x="33340" y="315562"/>
                      </a:lnTo>
                      <a:lnTo>
                        <a:pt x="0" y="263174"/>
                      </a:lnTo>
                      <a:lnTo>
                        <a:pt x="42864" y="177450"/>
                      </a:lnTo>
                      <a:lnTo>
                        <a:pt x="133348" y="148874"/>
                      </a:lnTo>
                      <a:lnTo>
                        <a:pt x="157164" y="58386"/>
                      </a:lnTo>
                      <a:lnTo>
                        <a:pt x="2436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981005C3-46D5-4BF3-875D-9C4D8E2F45AC}"/>
                    </a:ext>
                  </a:extLst>
                </p:cNvPr>
                <p:cNvSpPr/>
                <p:nvPr/>
              </p:nvSpPr>
              <p:spPr>
                <a:xfrm>
                  <a:off x="39326092" y="20664488"/>
                  <a:ext cx="226472" cy="233362"/>
                </a:xfrm>
                <a:custGeom>
                  <a:avLst/>
                  <a:gdLst>
                    <a:gd name="connsiteX0" fmla="*/ 226472 w 226472"/>
                    <a:gd name="connsiteY0" fmla="*/ 0 h 233362"/>
                    <a:gd name="connsiteX1" fmla="*/ 183608 w 226472"/>
                    <a:gd name="connsiteY1" fmla="*/ 85724 h 233362"/>
                    <a:gd name="connsiteX2" fmla="*/ 216948 w 226472"/>
                    <a:gd name="connsiteY2" fmla="*/ 138112 h 233362"/>
                    <a:gd name="connsiteX3" fmla="*/ 197896 w 226472"/>
                    <a:gd name="connsiteY3" fmla="*/ 180976 h 233362"/>
                    <a:gd name="connsiteX4" fmla="*/ 199208 w 226472"/>
                    <a:gd name="connsiteY4" fmla="*/ 185568 h 233362"/>
                    <a:gd name="connsiteX5" fmla="*/ 197896 w 226472"/>
                    <a:gd name="connsiteY5" fmla="*/ 185736 h 233362"/>
                    <a:gd name="connsiteX6" fmla="*/ 121696 w 226472"/>
                    <a:gd name="connsiteY6" fmla="*/ 233362 h 233362"/>
                    <a:gd name="connsiteX7" fmla="*/ 21684 w 226472"/>
                    <a:gd name="connsiteY7" fmla="*/ 228600 h 233362"/>
                    <a:gd name="connsiteX8" fmla="*/ 7396 w 226472"/>
                    <a:gd name="connsiteY8" fmla="*/ 147636 h 233362"/>
                    <a:gd name="connsiteX9" fmla="*/ 0 w 226472"/>
                    <a:gd name="connsiteY9" fmla="*/ 128882 h 233362"/>
                    <a:gd name="connsiteX10" fmla="*/ 45496 w 226472"/>
                    <a:gd name="connsiteY10" fmla="*/ 33336 h 233362"/>
                    <a:gd name="connsiteX11" fmla="*/ 226472 w 226472"/>
                    <a:gd name="connsiteY11" fmla="*/ 0 h 233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6472" h="233362">
                      <a:moveTo>
                        <a:pt x="226472" y="0"/>
                      </a:moveTo>
                      <a:lnTo>
                        <a:pt x="183608" y="85724"/>
                      </a:lnTo>
                      <a:lnTo>
                        <a:pt x="216948" y="138112"/>
                      </a:lnTo>
                      <a:lnTo>
                        <a:pt x="197896" y="180976"/>
                      </a:lnTo>
                      <a:lnTo>
                        <a:pt x="199208" y="185568"/>
                      </a:lnTo>
                      <a:lnTo>
                        <a:pt x="197896" y="185736"/>
                      </a:lnTo>
                      <a:lnTo>
                        <a:pt x="121696" y="233362"/>
                      </a:lnTo>
                      <a:lnTo>
                        <a:pt x="21684" y="228600"/>
                      </a:lnTo>
                      <a:lnTo>
                        <a:pt x="7396" y="147636"/>
                      </a:lnTo>
                      <a:lnTo>
                        <a:pt x="0" y="128882"/>
                      </a:lnTo>
                      <a:lnTo>
                        <a:pt x="45496" y="33336"/>
                      </a:lnTo>
                      <a:lnTo>
                        <a:pt x="2264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8A75CAE7-A861-4D58-AA7D-8565638E1EDA}"/>
                    </a:ext>
                  </a:extLst>
                </p:cNvPr>
                <p:cNvSpPr/>
                <p:nvPr/>
              </p:nvSpPr>
              <p:spPr>
                <a:xfrm>
                  <a:off x="39197360" y="20745450"/>
                  <a:ext cx="730648" cy="619126"/>
                </a:xfrm>
                <a:custGeom>
                  <a:avLst/>
                  <a:gdLst>
                    <a:gd name="connsiteX0" fmla="*/ 59928 w 730648"/>
                    <a:gd name="connsiteY0" fmla="*/ 0 h 619126"/>
                    <a:gd name="connsiteX1" fmla="*/ 126604 w 730648"/>
                    <a:gd name="connsiteY1" fmla="*/ 52388 h 619126"/>
                    <a:gd name="connsiteX2" fmla="*/ 128732 w 730648"/>
                    <a:gd name="connsiteY2" fmla="*/ 47920 h 619126"/>
                    <a:gd name="connsiteX3" fmla="*/ 136128 w 730648"/>
                    <a:gd name="connsiteY3" fmla="*/ 66674 h 619126"/>
                    <a:gd name="connsiteX4" fmla="*/ 150416 w 730648"/>
                    <a:gd name="connsiteY4" fmla="*/ 147638 h 619126"/>
                    <a:gd name="connsiteX5" fmla="*/ 250428 w 730648"/>
                    <a:gd name="connsiteY5" fmla="*/ 152400 h 619126"/>
                    <a:gd name="connsiteX6" fmla="*/ 326628 w 730648"/>
                    <a:gd name="connsiteY6" fmla="*/ 104774 h 619126"/>
                    <a:gd name="connsiteX7" fmla="*/ 327940 w 730648"/>
                    <a:gd name="connsiteY7" fmla="*/ 104606 h 619126"/>
                    <a:gd name="connsiteX8" fmla="*/ 364728 w 730648"/>
                    <a:gd name="connsiteY8" fmla="*/ 233362 h 619126"/>
                    <a:gd name="connsiteX9" fmla="*/ 440928 w 730648"/>
                    <a:gd name="connsiteY9" fmla="*/ 219074 h 619126"/>
                    <a:gd name="connsiteX10" fmla="*/ 459976 w 730648"/>
                    <a:gd name="connsiteY10" fmla="*/ 385762 h 619126"/>
                    <a:gd name="connsiteX11" fmla="*/ 569516 w 730648"/>
                    <a:gd name="connsiteY11" fmla="*/ 423862 h 619126"/>
                    <a:gd name="connsiteX12" fmla="*/ 626664 w 730648"/>
                    <a:gd name="connsiteY12" fmla="*/ 385762 h 619126"/>
                    <a:gd name="connsiteX13" fmla="*/ 726680 w 730648"/>
                    <a:gd name="connsiteY13" fmla="*/ 576262 h 619126"/>
                    <a:gd name="connsiteX14" fmla="*/ 730648 w 730648"/>
                    <a:gd name="connsiteY14" fmla="*/ 581026 h 619126"/>
                    <a:gd name="connsiteX15" fmla="*/ 650480 w 730648"/>
                    <a:gd name="connsiteY15" fmla="*/ 581026 h 619126"/>
                    <a:gd name="connsiteX16" fmla="*/ 617140 w 730648"/>
                    <a:gd name="connsiteY16" fmla="*/ 619126 h 619126"/>
                    <a:gd name="connsiteX17" fmla="*/ 474264 w 730648"/>
                    <a:gd name="connsiteY17" fmla="*/ 585788 h 619126"/>
                    <a:gd name="connsiteX18" fmla="*/ 298052 w 730648"/>
                    <a:gd name="connsiteY18" fmla="*/ 447674 h 619126"/>
                    <a:gd name="connsiteX19" fmla="*/ 240904 w 730648"/>
                    <a:gd name="connsiteY19" fmla="*/ 376238 h 619126"/>
                    <a:gd name="connsiteX20" fmla="*/ 150416 w 730648"/>
                    <a:gd name="connsiteY20" fmla="*/ 352426 h 619126"/>
                    <a:gd name="connsiteX21" fmla="*/ 150416 w 730648"/>
                    <a:gd name="connsiteY21" fmla="*/ 295274 h 619126"/>
                    <a:gd name="connsiteX22" fmla="*/ 45640 w 730648"/>
                    <a:gd name="connsiteY22" fmla="*/ 204788 h 619126"/>
                    <a:gd name="connsiteX23" fmla="*/ 26592 w 730648"/>
                    <a:gd name="connsiteY23" fmla="*/ 138114 h 619126"/>
                    <a:gd name="connsiteX24" fmla="*/ 2776 w 730648"/>
                    <a:gd name="connsiteY24" fmla="*/ 114300 h 619126"/>
                    <a:gd name="connsiteX25" fmla="*/ 0 w 730648"/>
                    <a:gd name="connsiteY25" fmla="*/ 107160 h 619126"/>
                    <a:gd name="connsiteX26" fmla="*/ 7540 w 730648"/>
                    <a:gd name="connsiteY26" fmla="*/ 61914 h 619126"/>
                    <a:gd name="connsiteX27" fmla="*/ 59928 w 730648"/>
                    <a:gd name="connsiteY27" fmla="*/ 0 h 619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30648" h="619126">
                      <a:moveTo>
                        <a:pt x="59928" y="0"/>
                      </a:moveTo>
                      <a:lnTo>
                        <a:pt x="126604" y="52388"/>
                      </a:lnTo>
                      <a:lnTo>
                        <a:pt x="128732" y="47920"/>
                      </a:lnTo>
                      <a:lnTo>
                        <a:pt x="136128" y="66674"/>
                      </a:lnTo>
                      <a:lnTo>
                        <a:pt x="150416" y="147638"/>
                      </a:lnTo>
                      <a:lnTo>
                        <a:pt x="250428" y="152400"/>
                      </a:lnTo>
                      <a:lnTo>
                        <a:pt x="326628" y="104774"/>
                      </a:lnTo>
                      <a:lnTo>
                        <a:pt x="327940" y="104606"/>
                      </a:lnTo>
                      <a:lnTo>
                        <a:pt x="364728" y="233362"/>
                      </a:lnTo>
                      <a:lnTo>
                        <a:pt x="440928" y="219074"/>
                      </a:lnTo>
                      <a:lnTo>
                        <a:pt x="459976" y="385762"/>
                      </a:lnTo>
                      <a:lnTo>
                        <a:pt x="569516" y="423862"/>
                      </a:lnTo>
                      <a:lnTo>
                        <a:pt x="626664" y="385762"/>
                      </a:lnTo>
                      <a:lnTo>
                        <a:pt x="726680" y="576262"/>
                      </a:lnTo>
                      <a:lnTo>
                        <a:pt x="730648" y="581026"/>
                      </a:lnTo>
                      <a:lnTo>
                        <a:pt x="650480" y="581026"/>
                      </a:lnTo>
                      <a:lnTo>
                        <a:pt x="617140" y="619126"/>
                      </a:lnTo>
                      <a:lnTo>
                        <a:pt x="474264" y="585788"/>
                      </a:lnTo>
                      <a:lnTo>
                        <a:pt x="298052" y="447674"/>
                      </a:lnTo>
                      <a:lnTo>
                        <a:pt x="240904" y="376238"/>
                      </a:lnTo>
                      <a:lnTo>
                        <a:pt x="150416" y="352426"/>
                      </a:lnTo>
                      <a:lnTo>
                        <a:pt x="150416" y="295274"/>
                      </a:lnTo>
                      <a:lnTo>
                        <a:pt x="45640" y="204788"/>
                      </a:lnTo>
                      <a:lnTo>
                        <a:pt x="26592" y="138114"/>
                      </a:lnTo>
                      <a:lnTo>
                        <a:pt x="2776" y="114300"/>
                      </a:lnTo>
                      <a:lnTo>
                        <a:pt x="0" y="107160"/>
                      </a:lnTo>
                      <a:lnTo>
                        <a:pt x="7540" y="61914"/>
                      </a:lnTo>
                      <a:lnTo>
                        <a:pt x="5992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B011D47A-044B-4D35-9370-0EF9E97CEDB3}"/>
                    </a:ext>
                  </a:extLst>
                </p:cNvPr>
                <p:cNvSpPr/>
                <p:nvPr/>
              </p:nvSpPr>
              <p:spPr>
                <a:xfrm>
                  <a:off x="38609588" y="20731164"/>
                  <a:ext cx="204788" cy="190500"/>
                </a:xfrm>
                <a:custGeom>
                  <a:avLst/>
                  <a:gdLst>
                    <a:gd name="connsiteX0" fmla="*/ 52388 w 204788"/>
                    <a:gd name="connsiteY0" fmla="*/ 0 h 190500"/>
                    <a:gd name="connsiteX1" fmla="*/ 180976 w 204788"/>
                    <a:gd name="connsiteY1" fmla="*/ 38100 h 190500"/>
                    <a:gd name="connsiteX2" fmla="*/ 198208 w 204788"/>
                    <a:gd name="connsiteY2" fmla="*/ 34444 h 190500"/>
                    <a:gd name="connsiteX3" fmla="*/ 204788 w 204788"/>
                    <a:gd name="connsiteY3" fmla="*/ 185736 h 190500"/>
                    <a:gd name="connsiteX4" fmla="*/ 95252 w 204788"/>
                    <a:gd name="connsiteY4" fmla="*/ 190500 h 190500"/>
                    <a:gd name="connsiteX5" fmla="*/ 0 w 204788"/>
                    <a:gd name="connsiteY5" fmla="*/ 142874 h 190500"/>
                    <a:gd name="connsiteX6" fmla="*/ 52388 w 204788"/>
                    <a:gd name="connsiteY6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4788" h="190500">
                      <a:moveTo>
                        <a:pt x="52388" y="0"/>
                      </a:moveTo>
                      <a:lnTo>
                        <a:pt x="180976" y="38100"/>
                      </a:lnTo>
                      <a:lnTo>
                        <a:pt x="198208" y="34444"/>
                      </a:lnTo>
                      <a:lnTo>
                        <a:pt x="204788" y="185736"/>
                      </a:lnTo>
                      <a:lnTo>
                        <a:pt x="95252" y="190500"/>
                      </a:lnTo>
                      <a:lnTo>
                        <a:pt x="0" y="142874"/>
                      </a:lnTo>
                      <a:lnTo>
                        <a:pt x="523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9DD1CE61-C868-41CB-9D62-C3A84D32009E}"/>
                    </a:ext>
                  </a:extLst>
                </p:cNvPr>
                <p:cNvSpPr/>
                <p:nvPr/>
              </p:nvSpPr>
              <p:spPr>
                <a:xfrm>
                  <a:off x="38527584" y="20678776"/>
                  <a:ext cx="598400" cy="490536"/>
                </a:xfrm>
                <a:custGeom>
                  <a:avLst/>
                  <a:gdLst>
                    <a:gd name="connsiteX0" fmla="*/ 467768 w 598400"/>
                    <a:gd name="connsiteY0" fmla="*/ 0 h 490536"/>
                    <a:gd name="connsiteX1" fmla="*/ 582064 w 598400"/>
                    <a:gd name="connsiteY1" fmla="*/ 100012 h 490536"/>
                    <a:gd name="connsiteX2" fmla="*/ 591592 w 598400"/>
                    <a:gd name="connsiteY2" fmla="*/ 185736 h 490536"/>
                    <a:gd name="connsiteX3" fmla="*/ 598400 w 598400"/>
                    <a:gd name="connsiteY3" fmla="*/ 185736 h 490536"/>
                    <a:gd name="connsiteX4" fmla="*/ 596352 w 598400"/>
                    <a:gd name="connsiteY4" fmla="*/ 195262 h 490536"/>
                    <a:gd name="connsiteX5" fmla="*/ 563016 w 598400"/>
                    <a:gd name="connsiteY5" fmla="*/ 280988 h 490536"/>
                    <a:gd name="connsiteX6" fmla="*/ 496340 w 598400"/>
                    <a:gd name="connsiteY6" fmla="*/ 328612 h 490536"/>
                    <a:gd name="connsiteX7" fmla="*/ 510628 w 598400"/>
                    <a:gd name="connsiteY7" fmla="*/ 376236 h 490536"/>
                    <a:gd name="connsiteX8" fmla="*/ 177256 w 598400"/>
                    <a:gd name="connsiteY8" fmla="*/ 490536 h 490536"/>
                    <a:gd name="connsiteX9" fmla="*/ 158204 w 598400"/>
                    <a:gd name="connsiteY9" fmla="*/ 366712 h 490536"/>
                    <a:gd name="connsiteX10" fmla="*/ 110580 w 598400"/>
                    <a:gd name="connsiteY10" fmla="*/ 361948 h 490536"/>
                    <a:gd name="connsiteX11" fmla="*/ 53428 w 598400"/>
                    <a:gd name="connsiteY11" fmla="*/ 266700 h 490536"/>
                    <a:gd name="connsiteX12" fmla="*/ 0 w 598400"/>
                    <a:gd name="connsiteY12" fmla="*/ 228010 h 490536"/>
                    <a:gd name="connsiteX13" fmla="*/ 8916 w 598400"/>
                    <a:gd name="connsiteY13" fmla="*/ 192338 h 490536"/>
                    <a:gd name="connsiteX14" fmla="*/ 82004 w 598400"/>
                    <a:gd name="connsiteY14" fmla="*/ 195262 h 490536"/>
                    <a:gd name="connsiteX15" fmla="*/ 177256 w 598400"/>
                    <a:gd name="connsiteY15" fmla="*/ 242888 h 490536"/>
                    <a:gd name="connsiteX16" fmla="*/ 286792 w 598400"/>
                    <a:gd name="connsiteY16" fmla="*/ 238124 h 490536"/>
                    <a:gd name="connsiteX17" fmla="*/ 280212 w 598400"/>
                    <a:gd name="connsiteY17" fmla="*/ 86832 h 490536"/>
                    <a:gd name="connsiteX18" fmla="*/ 420140 w 598400"/>
                    <a:gd name="connsiteY18" fmla="*/ 57148 h 490536"/>
                    <a:gd name="connsiteX19" fmla="*/ 429664 w 598400"/>
                    <a:gd name="connsiteY19" fmla="*/ 14288 h 490536"/>
                    <a:gd name="connsiteX20" fmla="*/ 467768 w 598400"/>
                    <a:gd name="connsiteY20" fmla="*/ 0 h 490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98400" h="490536">
                      <a:moveTo>
                        <a:pt x="467768" y="0"/>
                      </a:moveTo>
                      <a:lnTo>
                        <a:pt x="582064" y="100012"/>
                      </a:lnTo>
                      <a:lnTo>
                        <a:pt x="591592" y="185736"/>
                      </a:lnTo>
                      <a:lnTo>
                        <a:pt x="598400" y="185736"/>
                      </a:lnTo>
                      <a:lnTo>
                        <a:pt x="596352" y="195262"/>
                      </a:lnTo>
                      <a:lnTo>
                        <a:pt x="563016" y="280988"/>
                      </a:lnTo>
                      <a:lnTo>
                        <a:pt x="496340" y="328612"/>
                      </a:lnTo>
                      <a:lnTo>
                        <a:pt x="510628" y="376236"/>
                      </a:lnTo>
                      <a:lnTo>
                        <a:pt x="177256" y="490536"/>
                      </a:lnTo>
                      <a:lnTo>
                        <a:pt x="158204" y="366712"/>
                      </a:lnTo>
                      <a:lnTo>
                        <a:pt x="110580" y="361948"/>
                      </a:lnTo>
                      <a:lnTo>
                        <a:pt x="53428" y="266700"/>
                      </a:lnTo>
                      <a:lnTo>
                        <a:pt x="0" y="228010"/>
                      </a:lnTo>
                      <a:lnTo>
                        <a:pt x="8916" y="192338"/>
                      </a:lnTo>
                      <a:lnTo>
                        <a:pt x="82004" y="195262"/>
                      </a:lnTo>
                      <a:lnTo>
                        <a:pt x="177256" y="242888"/>
                      </a:lnTo>
                      <a:lnTo>
                        <a:pt x="286792" y="238124"/>
                      </a:lnTo>
                      <a:lnTo>
                        <a:pt x="280212" y="86832"/>
                      </a:lnTo>
                      <a:lnTo>
                        <a:pt x="420140" y="57148"/>
                      </a:lnTo>
                      <a:lnTo>
                        <a:pt x="429664" y="14288"/>
                      </a:lnTo>
                      <a:lnTo>
                        <a:pt x="4677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A12ED57A-86CD-4A9B-B9B2-13C413932315}"/>
                    </a:ext>
                  </a:extLst>
                </p:cNvPr>
                <p:cNvSpPr/>
                <p:nvPr/>
              </p:nvSpPr>
              <p:spPr>
                <a:xfrm>
                  <a:off x="38833424" y="20852610"/>
                  <a:ext cx="1295400" cy="1083466"/>
                </a:xfrm>
                <a:custGeom>
                  <a:avLst/>
                  <a:gdLst>
                    <a:gd name="connsiteX0" fmla="*/ 363936 w 1295400"/>
                    <a:gd name="connsiteY0" fmla="*/ 0 h 1083466"/>
                    <a:gd name="connsiteX1" fmla="*/ 366712 w 1295400"/>
                    <a:gd name="connsiteY1" fmla="*/ 7140 h 1083466"/>
                    <a:gd name="connsiteX2" fmla="*/ 390528 w 1295400"/>
                    <a:gd name="connsiteY2" fmla="*/ 30954 h 1083466"/>
                    <a:gd name="connsiteX3" fmla="*/ 409576 w 1295400"/>
                    <a:gd name="connsiteY3" fmla="*/ 97628 h 1083466"/>
                    <a:gd name="connsiteX4" fmla="*/ 514352 w 1295400"/>
                    <a:gd name="connsiteY4" fmla="*/ 188114 h 1083466"/>
                    <a:gd name="connsiteX5" fmla="*/ 514352 w 1295400"/>
                    <a:gd name="connsiteY5" fmla="*/ 245266 h 1083466"/>
                    <a:gd name="connsiteX6" fmla="*/ 604840 w 1295400"/>
                    <a:gd name="connsiteY6" fmla="*/ 269078 h 1083466"/>
                    <a:gd name="connsiteX7" fmla="*/ 661988 w 1295400"/>
                    <a:gd name="connsiteY7" fmla="*/ 340514 h 1083466"/>
                    <a:gd name="connsiteX8" fmla="*/ 838200 w 1295400"/>
                    <a:gd name="connsiteY8" fmla="*/ 478628 h 1083466"/>
                    <a:gd name="connsiteX9" fmla="*/ 981076 w 1295400"/>
                    <a:gd name="connsiteY9" fmla="*/ 511966 h 1083466"/>
                    <a:gd name="connsiteX10" fmla="*/ 1014416 w 1295400"/>
                    <a:gd name="connsiteY10" fmla="*/ 473866 h 1083466"/>
                    <a:gd name="connsiteX11" fmla="*/ 1094584 w 1295400"/>
                    <a:gd name="connsiteY11" fmla="*/ 473866 h 1083466"/>
                    <a:gd name="connsiteX12" fmla="*/ 1185864 w 1295400"/>
                    <a:gd name="connsiteY12" fmla="*/ 583402 h 1083466"/>
                    <a:gd name="connsiteX13" fmla="*/ 1185864 w 1295400"/>
                    <a:gd name="connsiteY13" fmla="*/ 645314 h 1083466"/>
                    <a:gd name="connsiteX14" fmla="*/ 1249056 w 1295400"/>
                    <a:gd name="connsiteY14" fmla="*/ 635676 h 1083466"/>
                    <a:gd name="connsiteX15" fmla="*/ 1243016 w 1295400"/>
                    <a:gd name="connsiteY15" fmla="*/ 640554 h 1083466"/>
                    <a:gd name="connsiteX16" fmla="*/ 1295400 w 1295400"/>
                    <a:gd name="connsiteY16" fmla="*/ 735802 h 1083466"/>
                    <a:gd name="connsiteX17" fmla="*/ 1209676 w 1295400"/>
                    <a:gd name="connsiteY17" fmla="*/ 812002 h 1083466"/>
                    <a:gd name="connsiteX18" fmla="*/ 1171520 w 1295400"/>
                    <a:gd name="connsiteY18" fmla="*/ 894184 h 1083466"/>
                    <a:gd name="connsiteX19" fmla="*/ 1110616 w 1295400"/>
                    <a:gd name="connsiteY19" fmla="*/ 902490 h 1083466"/>
                    <a:gd name="connsiteX20" fmla="*/ 1049656 w 1295400"/>
                    <a:gd name="connsiteY20" fmla="*/ 925350 h 1083466"/>
                    <a:gd name="connsiteX21" fmla="*/ 1022536 w 1295400"/>
                    <a:gd name="connsiteY21" fmla="*/ 1040602 h 1083466"/>
                    <a:gd name="connsiteX22" fmla="*/ 885824 w 1295400"/>
                    <a:gd name="connsiteY22" fmla="*/ 1040602 h 1083466"/>
                    <a:gd name="connsiteX23" fmla="*/ 852488 w 1295400"/>
                    <a:gd name="connsiteY23" fmla="*/ 1083466 h 1083466"/>
                    <a:gd name="connsiteX24" fmla="*/ 785816 w 1295400"/>
                    <a:gd name="connsiteY24" fmla="*/ 1083466 h 1083466"/>
                    <a:gd name="connsiteX25" fmla="*/ 754400 w 1295400"/>
                    <a:gd name="connsiteY25" fmla="*/ 1044200 h 1083466"/>
                    <a:gd name="connsiteX26" fmla="*/ 752476 w 1295400"/>
                    <a:gd name="connsiteY26" fmla="*/ 969166 h 1083466"/>
                    <a:gd name="connsiteX27" fmla="*/ 661988 w 1295400"/>
                    <a:gd name="connsiteY27" fmla="*/ 878678 h 1083466"/>
                    <a:gd name="connsiteX28" fmla="*/ 661988 w 1295400"/>
                    <a:gd name="connsiteY28" fmla="*/ 807240 h 1083466"/>
                    <a:gd name="connsiteX29" fmla="*/ 695328 w 1295400"/>
                    <a:gd name="connsiteY29" fmla="*/ 783428 h 1083466"/>
                    <a:gd name="connsiteX30" fmla="*/ 719140 w 1295400"/>
                    <a:gd name="connsiteY30" fmla="*/ 645314 h 1083466"/>
                    <a:gd name="connsiteX31" fmla="*/ 585788 w 1295400"/>
                    <a:gd name="connsiteY31" fmla="*/ 602454 h 1083466"/>
                    <a:gd name="connsiteX32" fmla="*/ 552452 w 1295400"/>
                    <a:gd name="connsiteY32" fmla="*/ 635790 h 1083466"/>
                    <a:gd name="connsiteX33" fmla="*/ 509588 w 1295400"/>
                    <a:gd name="connsiteY33" fmla="*/ 607214 h 1083466"/>
                    <a:gd name="connsiteX34" fmla="*/ 376240 w 1295400"/>
                    <a:gd name="connsiteY34" fmla="*/ 607214 h 1083466"/>
                    <a:gd name="connsiteX35" fmla="*/ 361952 w 1295400"/>
                    <a:gd name="connsiteY35" fmla="*/ 588166 h 1083466"/>
                    <a:gd name="connsiteX36" fmla="*/ 347664 w 1295400"/>
                    <a:gd name="connsiteY36" fmla="*/ 511966 h 1083466"/>
                    <a:gd name="connsiteX37" fmla="*/ 295276 w 1295400"/>
                    <a:gd name="connsiteY37" fmla="*/ 488154 h 1083466"/>
                    <a:gd name="connsiteX38" fmla="*/ 233364 w 1295400"/>
                    <a:gd name="connsiteY38" fmla="*/ 550066 h 1083466"/>
                    <a:gd name="connsiteX39" fmla="*/ 9528 w 1295400"/>
                    <a:gd name="connsiteY39" fmla="*/ 359566 h 1083466"/>
                    <a:gd name="connsiteX40" fmla="*/ 0 w 1295400"/>
                    <a:gd name="connsiteY40" fmla="*/ 283366 h 1083466"/>
                    <a:gd name="connsiteX41" fmla="*/ 4920 w 1295400"/>
                    <a:gd name="connsiteY41" fmla="*/ 270930 h 1083466"/>
                    <a:gd name="connsiteX42" fmla="*/ 204788 w 1295400"/>
                    <a:gd name="connsiteY42" fmla="*/ 202402 h 1083466"/>
                    <a:gd name="connsiteX43" fmla="*/ 190500 w 1295400"/>
                    <a:gd name="connsiteY43" fmla="*/ 154778 h 1083466"/>
                    <a:gd name="connsiteX44" fmla="*/ 257176 w 1295400"/>
                    <a:gd name="connsiteY44" fmla="*/ 107154 h 1083466"/>
                    <a:gd name="connsiteX45" fmla="*/ 290512 w 1295400"/>
                    <a:gd name="connsiteY45" fmla="*/ 21428 h 1083466"/>
                    <a:gd name="connsiteX46" fmla="*/ 292560 w 1295400"/>
                    <a:gd name="connsiteY46" fmla="*/ 11902 h 1083466"/>
                    <a:gd name="connsiteX47" fmla="*/ 361952 w 1295400"/>
                    <a:gd name="connsiteY47" fmla="*/ 11902 h 1083466"/>
                    <a:gd name="connsiteX48" fmla="*/ 363936 w 1295400"/>
                    <a:gd name="connsiteY48" fmla="*/ 0 h 1083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295400" h="1083466">
                      <a:moveTo>
                        <a:pt x="363936" y="0"/>
                      </a:moveTo>
                      <a:lnTo>
                        <a:pt x="366712" y="7140"/>
                      </a:lnTo>
                      <a:lnTo>
                        <a:pt x="390528" y="30954"/>
                      </a:lnTo>
                      <a:lnTo>
                        <a:pt x="409576" y="97628"/>
                      </a:lnTo>
                      <a:lnTo>
                        <a:pt x="514352" y="188114"/>
                      </a:lnTo>
                      <a:lnTo>
                        <a:pt x="514352" y="245266"/>
                      </a:lnTo>
                      <a:lnTo>
                        <a:pt x="604840" y="269078"/>
                      </a:lnTo>
                      <a:lnTo>
                        <a:pt x="661988" y="340514"/>
                      </a:lnTo>
                      <a:lnTo>
                        <a:pt x="838200" y="478628"/>
                      </a:lnTo>
                      <a:lnTo>
                        <a:pt x="981076" y="511966"/>
                      </a:lnTo>
                      <a:lnTo>
                        <a:pt x="1014416" y="473866"/>
                      </a:lnTo>
                      <a:lnTo>
                        <a:pt x="1094584" y="473866"/>
                      </a:lnTo>
                      <a:lnTo>
                        <a:pt x="1185864" y="583402"/>
                      </a:lnTo>
                      <a:lnTo>
                        <a:pt x="1185864" y="645314"/>
                      </a:lnTo>
                      <a:lnTo>
                        <a:pt x="1249056" y="635676"/>
                      </a:lnTo>
                      <a:lnTo>
                        <a:pt x="1243016" y="640554"/>
                      </a:lnTo>
                      <a:lnTo>
                        <a:pt x="1295400" y="735802"/>
                      </a:lnTo>
                      <a:lnTo>
                        <a:pt x="1209676" y="812002"/>
                      </a:lnTo>
                      <a:lnTo>
                        <a:pt x="1171520" y="894184"/>
                      </a:lnTo>
                      <a:lnTo>
                        <a:pt x="1110616" y="902490"/>
                      </a:lnTo>
                      <a:lnTo>
                        <a:pt x="1049656" y="925350"/>
                      </a:lnTo>
                      <a:lnTo>
                        <a:pt x="1022536" y="1040602"/>
                      </a:lnTo>
                      <a:lnTo>
                        <a:pt x="885824" y="1040602"/>
                      </a:lnTo>
                      <a:lnTo>
                        <a:pt x="852488" y="1083466"/>
                      </a:lnTo>
                      <a:lnTo>
                        <a:pt x="785816" y="1083466"/>
                      </a:lnTo>
                      <a:lnTo>
                        <a:pt x="754400" y="1044200"/>
                      </a:lnTo>
                      <a:lnTo>
                        <a:pt x="752476" y="969166"/>
                      </a:lnTo>
                      <a:lnTo>
                        <a:pt x="661988" y="878678"/>
                      </a:lnTo>
                      <a:lnTo>
                        <a:pt x="661988" y="807240"/>
                      </a:lnTo>
                      <a:lnTo>
                        <a:pt x="695328" y="783428"/>
                      </a:lnTo>
                      <a:lnTo>
                        <a:pt x="719140" y="645314"/>
                      </a:lnTo>
                      <a:lnTo>
                        <a:pt x="585788" y="602454"/>
                      </a:lnTo>
                      <a:lnTo>
                        <a:pt x="552452" y="635790"/>
                      </a:lnTo>
                      <a:lnTo>
                        <a:pt x="509588" y="607214"/>
                      </a:lnTo>
                      <a:lnTo>
                        <a:pt x="376240" y="607214"/>
                      </a:lnTo>
                      <a:lnTo>
                        <a:pt x="361952" y="588166"/>
                      </a:lnTo>
                      <a:lnTo>
                        <a:pt x="347664" y="511966"/>
                      </a:lnTo>
                      <a:lnTo>
                        <a:pt x="295276" y="488154"/>
                      </a:lnTo>
                      <a:lnTo>
                        <a:pt x="233364" y="550066"/>
                      </a:lnTo>
                      <a:lnTo>
                        <a:pt x="9528" y="359566"/>
                      </a:lnTo>
                      <a:lnTo>
                        <a:pt x="0" y="283366"/>
                      </a:lnTo>
                      <a:lnTo>
                        <a:pt x="4920" y="270930"/>
                      </a:lnTo>
                      <a:lnTo>
                        <a:pt x="204788" y="202402"/>
                      </a:lnTo>
                      <a:lnTo>
                        <a:pt x="190500" y="154778"/>
                      </a:lnTo>
                      <a:lnTo>
                        <a:pt x="257176" y="107154"/>
                      </a:lnTo>
                      <a:lnTo>
                        <a:pt x="290512" y="21428"/>
                      </a:lnTo>
                      <a:lnTo>
                        <a:pt x="292560" y="11902"/>
                      </a:lnTo>
                      <a:lnTo>
                        <a:pt x="361952" y="11902"/>
                      </a:lnTo>
                      <a:lnTo>
                        <a:pt x="36393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4787F2DF-9360-4B5D-96D5-F265D83A3485}"/>
                    </a:ext>
                  </a:extLst>
                </p:cNvPr>
                <p:cNvSpPr/>
                <p:nvPr/>
              </p:nvSpPr>
              <p:spPr>
                <a:xfrm>
                  <a:off x="38844332" y="21213352"/>
                  <a:ext cx="361628" cy="427448"/>
                </a:xfrm>
                <a:custGeom>
                  <a:avLst/>
                  <a:gdLst>
                    <a:gd name="connsiteX0" fmla="*/ 0 w 361628"/>
                    <a:gd name="connsiteY0" fmla="*/ 0 h 427448"/>
                    <a:gd name="connsiteX1" fmla="*/ 222456 w 361628"/>
                    <a:gd name="connsiteY1" fmla="*/ 189324 h 427448"/>
                    <a:gd name="connsiteX2" fmla="*/ 284368 w 361628"/>
                    <a:gd name="connsiteY2" fmla="*/ 127412 h 427448"/>
                    <a:gd name="connsiteX3" fmla="*/ 336756 w 361628"/>
                    <a:gd name="connsiteY3" fmla="*/ 151224 h 427448"/>
                    <a:gd name="connsiteX4" fmla="*/ 351044 w 361628"/>
                    <a:gd name="connsiteY4" fmla="*/ 227424 h 427448"/>
                    <a:gd name="connsiteX5" fmla="*/ 361628 w 361628"/>
                    <a:gd name="connsiteY5" fmla="*/ 241534 h 427448"/>
                    <a:gd name="connsiteX6" fmla="*/ 322468 w 361628"/>
                    <a:gd name="connsiteY6" fmla="*/ 365536 h 427448"/>
                    <a:gd name="connsiteX7" fmla="*/ 255792 w 361628"/>
                    <a:gd name="connsiteY7" fmla="*/ 389348 h 427448"/>
                    <a:gd name="connsiteX8" fmla="*/ 222456 w 361628"/>
                    <a:gd name="connsiteY8" fmla="*/ 427448 h 427448"/>
                    <a:gd name="connsiteX9" fmla="*/ 170068 w 361628"/>
                    <a:gd name="connsiteY9" fmla="*/ 398872 h 427448"/>
                    <a:gd name="connsiteX10" fmla="*/ 89108 w 361628"/>
                    <a:gd name="connsiteY10" fmla="*/ 394112 h 427448"/>
                    <a:gd name="connsiteX11" fmla="*/ 31956 w 361628"/>
                    <a:gd name="connsiteY11" fmla="*/ 303624 h 427448"/>
                    <a:gd name="connsiteX12" fmla="*/ 3380 w 361628"/>
                    <a:gd name="connsiteY12" fmla="*/ 189324 h 427448"/>
                    <a:gd name="connsiteX13" fmla="*/ 0 w 361628"/>
                    <a:gd name="connsiteY13" fmla="*/ 0 h 427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1628" h="427448">
                      <a:moveTo>
                        <a:pt x="0" y="0"/>
                      </a:moveTo>
                      <a:lnTo>
                        <a:pt x="222456" y="189324"/>
                      </a:lnTo>
                      <a:lnTo>
                        <a:pt x="284368" y="127412"/>
                      </a:lnTo>
                      <a:lnTo>
                        <a:pt x="336756" y="151224"/>
                      </a:lnTo>
                      <a:lnTo>
                        <a:pt x="351044" y="227424"/>
                      </a:lnTo>
                      <a:lnTo>
                        <a:pt x="361628" y="241534"/>
                      </a:lnTo>
                      <a:lnTo>
                        <a:pt x="322468" y="365536"/>
                      </a:lnTo>
                      <a:lnTo>
                        <a:pt x="255792" y="389348"/>
                      </a:lnTo>
                      <a:lnTo>
                        <a:pt x="222456" y="427448"/>
                      </a:lnTo>
                      <a:lnTo>
                        <a:pt x="170068" y="398872"/>
                      </a:lnTo>
                      <a:lnTo>
                        <a:pt x="89108" y="394112"/>
                      </a:lnTo>
                      <a:lnTo>
                        <a:pt x="31956" y="303624"/>
                      </a:lnTo>
                      <a:lnTo>
                        <a:pt x="3380" y="18932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37315238-96E0-4B79-B07B-34DD2C012223}"/>
                    </a:ext>
                  </a:extLst>
                </p:cNvPr>
                <p:cNvSpPr/>
                <p:nvPr/>
              </p:nvSpPr>
              <p:spPr>
                <a:xfrm>
                  <a:off x="38681024" y="22317076"/>
                  <a:ext cx="221980" cy="477698"/>
                </a:xfrm>
                <a:custGeom>
                  <a:avLst/>
                  <a:gdLst>
                    <a:gd name="connsiteX0" fmla="*/ 90488 w 221980"/>
                    <a:gd name="connsiteY0" fmla="*/ 0 h 477698"/>
                    <a:gd name="connsiteX1" fmla="*/ 180976 w 221980"/>
                    <a:gd name="connsiteY1" fmla="*/ 33336 h 477698"/>
                    <a:gd name="connsiteX2" fmla="*/ 221980 w 221980"/>
                    <a:gd name="connsiteY2" fmla="*/ 93638 h 477698"/>
                    <a:gd name="connsiteX3" fmla="*/ 209552 w 221980"/>
                    <a:gd name="connsiteY3" fmla="*/ 123824 h 477698"/>
                    <a:gd name="connsiteX4" fmla="*/ 180976 w 221980"/>
                    <a:gd name="connsiteY4" fmla="*/ 300036 h 477698"/>
                    <a:gd name="connsiteX5" fmla="*/ 128588 w 221980"/>
                    <a:gd name="connsiteY5" fmla="*/ 376236 h 477698"/>
                    <a:gd name="connsiteX6" fmla="*/ 105064 w 221980"/>
                    <a:gd name="connsiteY6" fmla="*/ 423288 h 477698"/>
                    <a:gd name="connsiteX7" fmla="*/ 101600 w 221980"/>
                    <a:gd name="connsiteY7" fmla="*/ 425448 h 477698"/>
                    <a:gd name="connsiteX8" fmla="*/ 65976 w 221980"/>
                    <a:gd name="connsiteY8" fmla="*/ 477698 h 477698"/>
                    <a:gd name="connsiteX9" fmla="*/ 28576 w 221980"/>
                    <a:gd name="connsiteY9" fmla="*/ 357188 h 477698"/>
                    <a:gd name="connsiteX10" fmla="*/ 23760 w 221980"/>
                    <a:gd name="connsiteY10" fmla="*/ 355850 h 477698"/>
                    <a:gd name="connsiteX11" fmla="*/ 19052 w 221980"/>
                    <a:gd name="connsiteY11" fmla="*/ 242888 h 477698"/>
                    <a:gd name="connsiteX12" fmla="*/ 61912 w 221980"/>
                    <a:gd name="connsiteY12" fmla="*/ 195262 h 477698"/>
                    <a:gd name="connsiteX13" fmla="*/ 0 w 221980"/>
                    <a:gd name="connsiteY13" fmla="*/ 71436 h 477698"/>
                    <a:gd name="connsiteX14" fmla="*/ 90488 w 221980"/>
                    <a:gd name="connsiteY14" fmla="*/ 0 h 477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21980" h="477698">
                      <a:moveTo>
                        <a:pt x="90488" y="0"/>
                      </a:moveTo>
                      <a:lnTo>
                        <a:pt x="180976" y="33336"/>
                      </a:lnTo>
                      <a:lnTo>
                        <a:pt x="221980" y="93638"/>
                      </a:lnTo>
                      <a:lnTo>
                        <a:pt x="209552" y="123824"/>
                      </a:lnTo>
                      <a:lnTo>
                        <a:pt x="180976" y="300036"/>
                      </a:lnTo>
                      <a:lnTo>
                        <a:pt x="128588" y="376236"/>
                      </a:lnTo>
                      <a:lnTo>
                        <a:pt x="105064" y="423288"/>
                      </a:lnTo>
                      <a:lnTo>
                        <a:pt x="101600" y="425448"/>
                      </a:lnTo>
                      <a:lnTo>
                        <a:pt x="65976" y="477698"/>
                      </a:lnTo>
                      <a:lnTo>
                        <a:pt x="28576" y="357188"/>
                      </a:lnTo>
                      <a:lnTo>
                        <a:pt x="23760" y="355850"/>
                      </a:lnTo>
                      <a:lnTo>
                        <a:pt x="19052" y="242888"/>
                      </a:lnTo>
                      <a:lnTo>
                        <a:pt x="61912" y="195262"/>
                      </a:lnTo>
                      <a:lnTo>
                        <a:pt x="0" y="71436"/>
                      </a:lnTo>
                      <a:lnTo>
                        <a:pt x="904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2A734576-200C-4D4B-A210-5263DE8142AD}"/>
                    </a:ext>
                  </a:extLst>
                </p:cNvPr>
                <p:cNvSpPr/>
                <p:nvPr/>
              </p:nvSpPr>
              <p:spPr>
                <a:xfrm>
                  <a:off x="38370428" y="22017038"/>
                  <a:ext cx="585932" cy="655888"/>
                </a:xfrm>
                <a:custGeom>
                  <a:avLst/>
                  <a:gdLst>
                    <a:gd name="connsiteX0" fmla="*/ 134384 w 585932"/>
                    <a:gd name="connsiteY0" fmla="*/ 0 h 655888"/>
                    <a:gd name="connsiteX1" fmla="*/ 210584 w 585932"/>
                    <a:gd name="connsiteY1" fmla="*/ 4762 h 655888"/>
                    <a:gd name="connsiteX2" fmla="*/ 329648 w 585932"/>
                    <a:gd name="connsiteY2" fmla="*/ 166686 h 655888"/>
                    <a:gd name="connsiteX3" fmla="*/ 424896 w 585932"/>
                    <a:gd name="connsiteY3" fmla="*/ 128586 h 655888"/>
                    <a:gd name="connsiteX4" fmla="*/ 472524 w 585932"/>
                    <a:gd name="connsiteY4" fmla="*/ 171450 h 655888"/>
                    <a:gd name="connsiteX5" fmla="*/ 443948 w 585932"/>
                    <a:gd name="connsiteY5" fmla="*/ 219074 h 655888"/>
                    <a:gd name="connsiteX6" fmla="*/ 585932 w 585932"/>
                    <a:gd name="connsiteY6" fmla="*/ 319300 h 655888"/>
                    <a:gd name="connsiteX7" fmla="*/ 553484 w 585932"/>
                    <a:gd name="connsiteY7" fmla="*/ 342900 h 655888"/>
                    <a:gd name="connsiteX8" fmla="*/ 532576 w 585932"/>
                    <a:gd name="connsiteY8" fmla="*/ 393676 h 655888"/>
                    <a:gd name="connsiteX9" fmla="*/ 491572 w 585932"/>
                    <a:gd name="connsiteY9" fmla="*/ 333374 h 655888"/>
                    <a:gd name="connsiteX10" fmla="*/ 401084 w 585932"/>
                    <a:gd name="connsiteY10" fmla="*/ 300038 h 655888"/>
                    <a:gd name="connsiteX11" fmla="*/ 310596 w 585932"/>
                    <a:gd name="connsiteY11" fmla="*/ 371474 h 655888"/>
                    <a:gd name="connsiteX12" fmla="*/ 372508 w 585932"/>
                    <a:gd name="connsiteY12" fmla="*/ 495300 h 655888"/>
                    <a:gd name="connsiteX13" fmla="*/ 329648 w 585932"/>
                    <a:gd name="connsiteY13" fmla="*/ 542926 h 655888"/>
                    <a:gd name="connsiteX14" fmla="*/ 334356 w 585932"/>
                    <a:gd name="connsiteY14" fmla="*/ 655888 h 655888"/>
                    <a:gd name="connsiteX15" fmla="*/ 167724 w 585932"/>
                    <a:gd name="connsiteY15" fmla="*/ 609600 h 655888"/>
                    <a:gd name="connsiteX16" fmla="*/ 43896 w 585932"/>
                    <a:gd name="connsiteY16" fmla="*/ 638174 h 655888"/>
                    <a:gd name="connsiteX17" fmla="*/ 15324 w 585932"/>
                    <a:gd name="connsiteY17" fmla="*/ 561974 h 655888"/>
                    <a:gd name="connsiteX18" fmla="*/ 0 w 585932"/>
                    <a:gd name="connsiteY18" fmla="*/ 561974 h 655888"/>
                    <a:gd name="connsiteX19" fmla="*/ 5796 w 585932"/>
                    <a:gd name="connsiteY19" fmla="*/ 552450 h 655888"/>
                    <a:gd name="connsiteX20" fmla="*/ 81996 w 585932"/>
                    <a:gd name="connsiteY20" fmla="*/ 438150 h 655888"/>
                    <a:gd name="connsiteX21" fmla="*/ 101048 w 585932"/>
                    <a:gd name="connsiteY21" fmla="*/ 176212 h 655888"/>
                    <a:gd name="connsiteX22" fmla="*/ 134384 w 585932"/>
                    <a:gd name="connsiteY22" fmla="*/ 0 h 655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85932" h="655888">
                      <a:moveTo>
                        <a:pt x="134384" y="0"/>
                      </a:moveTo>
                      <a:lnTo>
                        <a:pt x="210584" y="4762"/>
                      </a:lnTo>
                      <a:lnTo>
                        <a:pt x="329648" y="166686"/>
                      </a:lnTo>
                      <a:lnTo>
                        <a:pt x="424896" y="128586"/>
                      </a:lnTo>
                      <a:lnTo>
                        <a:pt x="472524" y="171450"/>
                      </a:lnTo>
                      <a:lnTo>
                        <a:pt x="443948" y="219074"/>
                      </a:lnTo>
                      <a:lnTo>
                        <a:pt x="585932" y="319300"/>
                      </a:lnTo>
                      <a:lnTo>
                        <a:pt x="553484" y="342900"/>
                      </a:lnTo>
                      <a:lnTo>
                        <a:pt x="532576" y="393676"/>
                      </a:lnTo>
                      <a:lnTo>
                        <a:pt x="491572" y="333374"/>
                      </a:lnTo>
                      <a:lnTo>
                        <a:pt x="401084" y="300038"/>
                      </a:lnTo>
                      <a:lnTo>
                        <a:pt x="310596" y="371474"/>
                      </a:lnTo>
                      <a:lnTo>
                        <a:pt x="372508" y="495300"/>
                      </a:lnTo>
                      <a:lnTo>
                        <a:pt x="329648" y="542926"/>
                      </a:lnTo>
                      <a:lnTo>
                        <a:pt x="334356" y="655888"/>
                      </a:lnTo>
                      <a:lnTo>
                        <a:pt x="167724" y="609600"/>
                      </a:lnTo>
                      <a:lnTo>
                        <a:pt x="43896" y="638174"/>
                      </a:lnTo>
                      <a:lnTo>
                        <a:pt x="15324" y="561974"/>
                      </a:lnTo>
                      <a:lnTo>
                        <a:pt x="0" y="561974"/>
                      </a:lnTo>
                      <a:lnTo>
                        <a:pt x="5796" y="552450"/>
                      </a:lnTo>
                      <a:lnTo>
                        <a:pt x="81996" y="438150"/>
                      </a:lnTo>
                      <a:lnTo>
                        <a:pt x="101048" y="176212"/>
                      </a:lnTo>
                      <a:lnTo>
                        <a:pt x="1343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7BE57A71-B905-4C2F-9353-2D35C2A25875}"/>
                    </a:ext>
                  </a:extLst>
                </p:cNvPr>
                <p:cNvSpPr/>
                <p:nvPr/>
              </p:nvSpPr>
              <p:spPr>
                <a:xfrm>
                  <a:off x="38204852" y="21303034"/>
                  <a:ext cx="297580" cy="316334"/>
                </a:xfrm>
                <a:custGeom>
                  <a:avLst/>
                  <a:gdLst>
                    <a:gd name="connsiteX0" fmla="*/ 133248 w 297580"/>
                    <a:gd name="connsiteY0" fmla="*/ 0 h 316334"/>
                    <a:gd name="connsiteX1" fmla="*/ 252336 w 297580"/>
                    <a:gd name="connsiteY1" fmla="*/ 44872 h 316334"/>
                    <a:gd name="connsiteX2" fmla="*/ 223760 w 297580"/>
                    <a:gd name="connsiteY2" fmla="*/ 94878 h 316334"/>
                    <a:gd name="connsiteX3" fmla="*/ 297580 w 297580"/>
                    <a:gd name="connsiteY3" fmla="*/ 149646 h 316334"/>
                    <a:gd name="connsiteX4" fmla="*/ 207092 w 297580"/>
                    <a:gd name="connsiteY4" fmla="*/ 240134 h 316334"/>
                    <a:gd name="connsiteX5" fmla="*/ 223760 w 297580"/>
                    <a:gd name="connsiteY5" fmla="*/ 294904 h 316334"/>
                    <a:gd name="connsiteX6" fmla="*/ 180900 w 297580"/>
                    <a:gd name="connsiteY6" fmla="*/ 316334 h 316334"/>
                    <a:gd name="connsiteX7" fmla="*/ 88028 w 297580"/>
                    <a:gd name="connsiteY7" fmla="*/ 271090 h 316334"/>
                    <a:gd name="connsiteX8" fmla="*/ 14212 w 297580"/>
                    <a:gd name="connsiteY8" fmla="*/ 287760 h 316334"/>
                    <a:gd name="connsiteX9" fmla="*/ 14212 w 297580"/>
                    <a:gd name="connsiteY9" fmla="*/ 216322 h 316334"/>
                    <a:gd name="connsiteX10" fmla="*/ 26116 w 297580"/>
                    <a:gd name="connsiteY10" fmla="*/ 175842 h 316334"/>
                    <a:gd name="connsiteX11" fmla="*/ 0 w 297580"/>
                    <a:gd name="connsiteY11" fmla="*/ 145546 h 316334"/>
                    <a:gd name="connsiteX12" fmla="*/ 90412 w 297580"/>
                    <a:gd name="connsiteY12" fmla="*/ 52016 h 316334"/>
                    <a:gd name="connsiteX13" fmla="*/ 133248 w 297580"/>
                    <a:gd name="connsiteY13" fmla="*/ 0 h 316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7580" h="316334">
                      <a:moveTo>
                        <a:pt x="133248" y="0"/>
                      </a:moveTo>
                      <a:lnTo>
                        <a:pt x="252336" y="44872"/>
                      </a:lnTo>
                      <a:lnTo>
                        <a:pt x="223760" y="94878"/>
                      </a:lnTo>
                      <a:lnTo>
                        <a:pt x="297580" y="149646"/>
                      </a:lnTo>
                      <a:lnTo>
                        <a:pt x="207092" y="240134"/>
                      </a:lnTo>
                      <a:lnTo>
                        <a:pt x="223760" y="294904"/>
                      </a:lnTo>
                      <a:lnTo>
                        <a:pt x="180900" y="316334"/>
                      </a:lnTo>
                      <a:lnTo>
                        <a:pt x="88028" y="271090"/>
                      </a:lnTo>
                      <a:lnTo>
                        <a:pt x="14212" y="287760"/>
                      </a:lnTo>
                      <a:lnTo>
                        <a:pt x="14212" y="216322"/>
                      </a:lnTo>
                      <a:lnTo>
                        <a:pt x="26116" y="175842"/>
                      </a:lnTo>
                      <a:lnTo>
                        <a:pt x="0" y="145546"/>
                      </a:lnTo>
                      <a:lnTo>
                        <a:pt x="90412" y="52016"/>
                      </a:lnTo>
                      <a:lnTo>
                        <a:pt x="13324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C0BD4B3E-E6FA-41EE-9BBC-14418D671612}"/>
                    </a:ext>
                  </a:extLst>
                </p:cNvPr>
                <p:cNvSpPr/>
                <p:nvPr/>
              </p:nvSpPr>
              <p:spPr>
                <a:xfrm>
                  <a:off x="38131752" y="20906786"/>
                  <a:ext cx="1456072" cy="1680434"/>
                </a:xfrm>
                <a:custGeom>
                  <a:avLst/>
                  <a:gdLst>
                    <a:gd name="connsiteX0" fmla="*/ 395832 w 1456072"/>
                    <a:gd name="connsiteY0" fmla="*/ 0 h 1680434"/>
                    <a:gd name="connsiteX1" fmla="*/ 449260 w 1456072"/>
                    <a:gd name="connsiteY1" fmla="*/ 38690 h 1680434"/>
                    <a:gd name="connsiteX2" fmla="*/ 506412 w 1456072"/>
                    <a:gd name="connsiteY2" fmla="*/ 133938 h 1680434"/>
                    <a:gd name="connsiteX3" fmla="*/ 554036 w 1456072"/>
                    <a:gd name="connsiteY3" fmla="*/ 138702 h 1680434"/>
                    <a:gd name="connsiteX4" fmla="*/ 573088 w 1456072"/>
                    <a:gd name="connsiteY4" fmla="*/ 262526 h 1680434"/>
                    <a:gd name="connsiteX5" fmla="*/ 706592 w 1456072"/>
                    <a:gd name="connsiteY5" fmla="*/ 216754 h 1680434"/>
                    <a:gd name="connsiteX6" fmla="*/ 701672 w 1456072"/>
                    <a:gd name="connsiteY6" fmla="*/ 229190 h 1680434"/>
                    <a:gd name="connsiteX7" fmla="*/ 711200 w 1456072"/>
                    <a:gd name="connsiteY7" fmla="*/ 305390 h 1680434"/>
                    <a:gd name="connsiteX8" fmla="*/ 712580 w 1456072"/>
                    <a:gd name="connsiteY8" fmla="*/ 306566 h 1680434"/>
                    <a:gd name="connsiteX9" fmla="*/ 715960 w 1456072"/>
                    <a:gd name="connsiteY9" fmla="*/ 495890 h 1680434"/>
                    <a:gd name="connsiteX10" fmla="*/ 744536 w 1456072"/>
                    <a:gd name="connsiteY10" fmla="*/ 610190 h 1680434"/>
                    <a:gd name="connsiteX11" fmla="*/ 801688 w 1456072"/>
                    <a:gd name="connsiteY11" fmla="*/ 700678 h 1680434"/>
                    <a:gd name="connsiteX12" fmla="*/ 882648 w 1456072"/>
                    <a:gd name="connsiteY12" fmla="*/ 705438 h 1680434"/>
                    <a:gd name="connsiteX13" fmla="*/ 935036 w 1456072"/>
                    <a:gd name="connsiteY13" fmla="*/ 734014 h 1680434"/>
                    <a:gd name="connsiteX14" fmla="*/ 968372 w 1456072"/>
                    <a:gd name="connsiteY14" fmla="*/ 695914 h 1680434"/>
                    <a:gd name="connsiteX15" fmla="*/ 1035048 w 1456072"/>
                    <a:gd name="connsiteY15" fmla="*/ 672102 h 1680434"/>
                    <a:gd name="connsiteX16" fmla="*/ 1074208 w 1456072"/>
                    <a:gd name="connsiteY16" fmla="*/ 548100 h 1680434"/>
                    <a:gd name="connsiteX17" fmla="*/ 1077912 w 1456072"/>
                    <a:gd name="connsiteY17" fmla="*/ 553038 h 1680434"/>
                    <a:gd name="connsiteX18" fmla="*/ 1211260 w 1456072"/>
                    <a:gd name="connsiteY18" fmla="*/ 553038 h 1680434"/>
                    <a:gd name="connsiteX19" fmla="*/ 1254124 w 1456072"/>
                    <a:gd name="connsiteY19" fmla="*/ 581614 h 1680434"/>
                    <a:gd name="connsiteX20" fmla="*/ 1287460 w 1456072"/>
                    <a:gd name="connsiteY20" fmla="*/ 548278 h 1680434"/>
                    <a:gd name="connsiteX21" fmla="*/ 1420812 w 1456072"/>
                    <a:gd name="connsiteY21" fmla="*/ 591138 h 1680434"/>
                    <a:gd name="connsiteX22" fmla="*/ 1397000 w 1456072"/>
                    <a:gd name="connsiteY22" fmla="*/ 729252 h 1680434"/>
                    <a:gd name="connsiteX23" fmla="*/ 1363660 w 1456072"/>
                    <a:gd name="connsiteY23" fmla="*/ 753064 h 1680434"/>
                    <a:gd name="connsiteX24" fmla="*/ 1363660 w 1456072"/>
                    <a:gd name="connsiteY24" fmla="*/ 824502 h 1680434"/>
                    <a:gd name="connsiteX25" fmla="*/ 1454148 w 1456072"/>
                    <a:gd name="connsiteY25" fmla="*/ 914990 h 1680434"/>
                    <a:gd name="connsiteX26" fmla="*/ 1456072 w 1456072"/>
                    <a:gd name="connsiteY26" fmla="*/ 990024 h 1680434"/>
                    <a:gd name="connsiteX27" fmla="*/ 1449384 w 1456072"/>
                    <a:gd name="connsiteY27" fmla="*/ 981664 h 1680434"/>
                    <a:gd name="connsiteX28" fmla="*/ 1363660 w 1456072"/>
                    <a:gd name="connsiteY28" fmla="*/ 1000714 h 1680434"/>
                    <a:gd name="connsiteX29" fmla="*/ 1339848 w 1456072"/>
                    <a:gd name="connsiteY29" fmla="*/ 1019764 h 1680434"/>
                    <a:gd name="connsiteX30" fmla="*/ 1282696 w 1456072"/>
                    <a:gd name="connsiteY30" fmla="*/ 981664 h 1680434"/>
                    <a:gd name="connsiteX31" fmla="*/ 1206496 w 1456072"/>
                    <a:gd name="connsiteY31" fmla="*/ 1029290 h 1680434"/>
                    <a:gd name="connsiteX32" fmla="*/ 1135060 w 1456072"/>
                    <a:gd name="connsiteY32" fmla="*/ 1119778 h 1680434"/>
                    <a:gd name="connsiteX33" fmla="*/ 1049336 w 1456072"/>
                    <a:gd name="connsiteY33" fmla="*/ 1162638 h 1680434"/>
                    <a:gd name="connsiteX34" fmla="*/ 906460 w 1456072"/>
                    <a:gd name="connsiteY34" fmla="*/ 1215026 h 1680434"/>
                    <a:gd name="connsiteX35" fmla="*/ 896936 w 1456072"/>
                    <a:gd name="connsiteY35" fmla="*/ 1305514 h 1680434"/>
                    <a:gd name="connsiteX36" fmla="*/ 896936 w 1456072"/>
                    <a:gd name="connsiteY36" fmla="*/ 1376952 h 1680434"/>
                    <a:gd name="connsiteX37" fmla="*/ 824608 w 1456072"/>
                    <a:gd name="connsiteY37" fmla="*/ 1429552 h 1680434"/>
                    <a:gd name="connsiteX38" fmla="*/ 682624 w 1456072"/>
                    <a:gd name="connsiteY38" fmla="*/ 1329326 h 1680434"/>
                    <a:gd name="connsiteX39" fmla="*/ 711200 w 1456072"/>
                    <a:gd name="connsiteY39" fmla="*/ 1281702 h 1680434"/>
                    <a:gd name="connsiteX40" fmla="*/ 663572 w 1456072"/>
                    <a:gd name="connsiteY40" fmla="*/ 1238838 h 1680434"/>
                    <a:gd name="connsiteX41" fmla="*/ 568324 w 1456072"/>
                    <a:gd name="connsiteY41" fmla="*/ 1276938 h 1680434"/>
                    <a:gd name="connsiteX42" fmla="*/ 449260 w 1456072"/>
                    <a:gd name="connsiteY42" fmla="*/ 1115014 h 1680434"/>
                    <a:gd name="connsiteX43" fmla="*/ 373060 w 1456072"/>
                    <a:gd name="connsiteY43" fmla="*/ 1110252 h 1680434"/>
                    <a:gd name="connsiteX44" fmla="*/ 339724 w 1456072"/>
                    <a:gd name="connsiteY44" fmla="*/ 1286464 h 1680434"/>
                    <a:gd name="connsiteX45" fmla="*/ 320672 w 1456072"/>
                    <a:gd name="connsiteY45" fmla="*/ 1548402 h 1680434"/>
                    <a:gd name="connsiteX46" fmla="*/ 244472 w 1456072"/>
                    <a:gd name="connsiteY46" fmla="*/ 1662702 h 1680434"/>
                    <a:gd name="connsiteX47" fmla="*/ 238676 w 1456072"/>
                    <a:gd name="connsiteY47" fmla="*/ 1672226 h 1680434"/>
                    <a:gd name="connsiteX48" fmla="*/ 87312 w 1456072"/>
                    <a:gd name="connsiteY48" fmla="*/ 1672226 h 1680434"/>
                    <a:gd name="connsiteX49" fmla="*/ 86680 w 1456072"/>
                    <a:gd name="connsiteY49" fmla="*/ 1680434 h 1680434"/>
                    <a:gd name="connsiteX50" fmla="*/ 85724 w 1456072"/>
                    <a:gd name="connsiteY50" fmla="*/ 1680164 h 1680434"/>
                    <a:gd name="connsiteX51" fmla="*/ 0 w 1456072"/>
                    <a:gd name="connsiteY51" fmla="*/ 1470614 h 1680434"/>
                    <a:gd name="connsiteX52" fmla="*/ 47624 w 1456072"/>
                    <a:gd name="connsiteY52" fmla="*/ 1353138 h 1680434"/>
                    <a:gd name="connsiteX53" fmla="*/ 219072 w 1456072"/>
                    <a:gd name="connsiteY53" fmla="*/ 1115014 h 1680434"/>
                    <a:gd name="connsiteX54" fmla="*/ 171448 w 1456072"/>
                    <a:gd name="connsiteY54" fmla="*/ 1061038 h 1680434"/>
                    <a:gd name="connsiteX55" fmla="*/ 193672 w 1456072"/>
                    <a:gd name="connsiteY55" fmla="*/ 981664 h 1680434"/>
                    <a:gd name="connsiteX56" fmla="*/ 155572 w 1456072"/>
                    <a:gd name="connsiteY56" fmla="*/ 886414 h 1680434"/>
                    <a:gd name="connsiteX57" fmla="*/ 225256 w 1456072"/>
                    <a:gd name="connsiteY57" fmla="*/ 698578 h 1680434"/>
                    <a:gd name="connsiteX58" fmla="*/ 254000 w 1456072"/>
                    <a:gd name="connsiteY58" fmla="*/ 712582 h 1680434"/>
                    <a:gd name="connsiteX59" fmla="*/ 296860 w 1456072"/>
                    <a:gd name="connsiteY59" fmla="*/ 691152 h 1680434"/>
                    <a:gd name="connsiteX60" fmla="*/ 280192 w 1456072"/>
                    <a:gd name="connsiteY60" fmla="*/ 636382 h 1680434"/>
                    <a:gd name="connsiteX61" fmla="*/ 370680 w 1456072"/>
                    <a:gd name="connsiteY61" fmla="*/ 545894 h 1680434"/>
                    <a:gd name="connsiteX62" fmla="*/ 296860 w 1456072"/>
                    <a:gd name="connsiteY62" fmla="*/ 491126 h 1680434"/>
                    <a:gd name="connsiteX63" fmla="*/ 325436 w 1456072"/>
                    <a:gd name="connsiteY63" fmla="*/ 441120 h 1680434"/>
                    <a:gd name="connsiteX64" fmla="*/ 206348 w 1456072"/>
                    <a:gd name="connsiteY64" fmla="*/ 396248 h 1680434"/>
                    <a:gd name="connsiteX65" fmla="*/ 230184 w 1456072"/>
                    <a:gd name="connsiteY65" fmla="*/ 367302 h 1680434"/>
                    <a:gd name="connsiteX66" fmla="*/ 263524 w 1456072"/>
                    <a:gd name="connsiteY66" fmla="*/ 291102 h 1680434"/>
                    <a:gd name="connsiteX67" fmla="*/ 354012 w 1456072"/>
                    <a:gd name="connsiteY67" fmla="*/ 172038 h 1680434"/>
                    <a:gd name="connsiteX68" fmla="*/ 392112 w 1456072"/>
                    <a:gd name="connsiteY68" fmla="*/ 14878 h 1680434"/>
                    <a:gd name="connsiteX69" fmla="*/ 395832 w 1456072"/>
                    <a:gd name="connsiteY69" fmla="*/ 0 h 1680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6072" h="1680434">
                      <a:moveTo>
                        <a:pt x="395832" y="0"/>
                      </a:moveTo>
                      <a:lnTo>
                        <a:pt x="449260" y="38690"/>
                      </a:lnTo>
                      <a:lnTo>
                        <a:pt x="506412" y="133938"/>
                      </a:lnTo>
                      <a:lnTo>
                        <a:pt x="554036" y="138702"/>
                      </a:lnTo>
                      <a:lnTo>
                        <a:pt x="573088" y="262526"/>
                      </a:lnTo>
                      <a:lnTo>
                        <a:pt x="706592" y="216754"/>
                      </a:lnTo>
                      <a:lnTo>
                        <a:pt x="701672" y="229190"/>
                      </a:lnTo>
                      <a:lnTo>
                        <a:pt x="711200" y="305390"/>
                      </a:lnTo>
                      <a:lnTo>
                        <a:pt x="712580" y="306566"/>
                      </a:lnTo>
                      <a:lnTo>
                        <a:pt x="715960" y="495890"/>
                      </a:lnTo>
                      <a:lnTo>
                        <a:pt x="744536" y="610190"/>
                      </a:lnTo>
                      <a:lnTo>
                        <a:pt x="801688" y="700678"/>
                      </a:lnTo>
                      <a:lnTo>
                        <a:pt x="882648" y="705438"/>
                      </a:lnTo>
                      <a:lnTo>
                        <a:pt x="935036" y="734014"/>
                      </a:lnTo>
                      <a:lnTo>
                        <a:pt x="968372" y="695914"/>
                      </a:lnTo>
                      <a:lnTo>
                        <a:pt x="1035048" y="672102"/>
                      </a:lnTo>
                      <a:lnTo>
                        <a:pt x="1074208" y="548100"/>
                      </a:lnTo>
                      <a:lnTo>
                        <a:pt x="1077912" y="553038"/>
                      </a:lnTo>
                      <a:lnTo>
                        <a:pt x="1211260" y="553038"/>
                      </a:lnTo>
                      <a:lnTo>
                        <a:pt x="1254124" y="581614"/>
                      </a:lnTo>
                      <a:lnTo>
                        <a:pt x="1287460" y="548278"/>
                      </a:lnTo>
                      <a:lnTo>
                        <a:pt x="1420812" y="591138"/>
                      </a:lnTo>
                      <a:lnTo>
                        <a:pt x="1397000" y="729252"/>
                      </a:lnTo>
                      <a:lnTo>
                        <a:pt x="1363660" y="753064"/>
                      </a:lnTo>
                      <a:lnTo>
                        <a:pt x="1363660" y="824502"/>
                      </a:lnTo>
                      <a:lnTo>
                        <a:pt x="1454148" y="914990"/>
                      </a:lnTo>
                      <a:lnTo>
                        <a:pt x="1456072" y="990024"/>
                      </a:lnTo>
                      <a:lnTo>
                        <a:pt x="1449384" y="981664"/>
                      </a:lnTo>
                      <a:lnTo>
                        <a:pt x="1363660" y="1000714"/>
                      </a:lnTo>
                      <a:lnTo>
                        <a:pt x="1339848" y="1019764"/>
                      </a:lnTo>
                      <a:lnTo>
                        <a:pt x="1282696" y="981664"/>
                      </a:lnTo>
                      <a:lnTo>
                        <a:pt x="1206496" y="1029290"/>
                      </a:lnTo>
                      <a:lnTo>
                        <a:pt x="1135060" y="1119778"/>
                      </a:lnTo>
                      <a:lnTo>
                        <a:pt x="1049336" y="1162638"/>
                      </a:lnTo>
                      <a:lnTo>
                        <a:pt x="906460" y="1215026"/>
                      </a:lnTo>
                      <a:lnTo>
                        <a:pt x="896936" y="1305514"/>
                      </a:lnTo>
                      <a:lnTo>
                        <a:pt x="896936" y="1376952"/>
                      </a:lnTo>
                      <a:lnTo>
                        <a:pt x="824608" y="1429552"/>
                      </a:lnTo>
                      <a:lnTo>
                        <a:pt x="682624" y="1329326"/>
                      </a:lnTo>
                      <a:lnTo>
                        <a:pt x="711200" y="1281702"/>
                      </a:lnTo>
                      <a:lnTo>
                        <a:pt x="663572" y="1238838"/>
                      </a:lnTo>
                      <a:lnTo>
                        <a:pt x="568324" y="1276938"/>
                      </a:lnTo>
                      <a:lnTo>
                        <a:pt x="449260" y="1115014"/>
                      </a:lnTo>
                      <a:lnTo>
                        <a:pt x="373060" y="1110252"/>
                      </a:lnTo>
                      <a:lnTo>
                        <a:pt x="339724" y="1286464"/>
                      </a:lnTo>
                      <a:lnTo>
                        <a:pt x="320672" y="1548402"/>
                      </a:lnTo>
                      <a:lnTo>
                        <a:pt x="244472" y="1662702"/>
                      </a:lnTo>
                      <a:lnTo>
                        <a:pt x="238676" y="1672226"/>
                      </a:lnTo>
                      <a:lnTo>
                        <a:pt x="87312" y="1672226"/>
                      </a:lnTo>
                      <a:lnTo>
                        <a:pt x="86680" y="1680434"/>
                      </a:lnTo>
                      <a:lnTo>
                        <a:pt x="85724" y="1680164"/>
                      </a:lnTo>
                      <a:lnTo>
                        <a:pt x="0" y="1470614"/>
                      </a:lnTo>
                      <a:lnTo>
                        <a:pt x="47624" y="1353138"/>
                      </a:lnTo>
                      <a:lnTo>
                        <a:pt x="219072" y="1115014"/>
                      </a:lnTo>
                      <a:lnTo>
                        <a:pt x="171448" y="1061038"/>
                      </a:lnTo>
                      <a:lnTo>
                        <a:pt x="193672" y="981664"/>
                      </a:lnTo>
                      <a:lnTo>
                        <a:pt x="155572" y="886414"/>
                      </a:lnTo>
                      <a:lnTo>
                        <a:pt x="225256" y="698578"/>
                      </a:lnTo>
                      <a:lnTo>
                        <a:pt x="254000" y="712582"/>
                      </a:lnTo>
                      <a:lnTo>
                        <a:pt x="296860" y="691152"/>
                      </a:lnTo>
                      <a:lnTo>
                        <a:pt x="280192" y="636382"/>
                      </a:lnTo>
                      <a:lnTo>
                        <a:pt x="370680" y="545894"/>
                      </a:lnTo>
                      <a:lnTo>
                        <a:pt x="296860" y="491126"/>
                      </a:lnTo>
                      <a:lnTo>
                        <a:pt x="325436" y="441120"/>
                      </a:lnTo>
                      <a:lnTo>
                        <a:pt x="206348" y="396248"/>
                      </a:lnTo>
                      <a:lnTo>
                        <a:pt x="230184" y="367302"/>
                      </a:lnTo>
                      <a:lnTo>
                        <a:pt x="263524" y="291102"/>
                      </a:lnTo>
                      <a:lnTo>
                        <a:pt x="354012" y="172038"/>
                      </a:lnTo>
                      <a:lnTo>
                        <a:pt x="392112" y="14878"/>
                      </a:lnTo>
                      <a:lnTo>
                        <a:pt x="3958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6B8F6DE6-17D3-43B4-8EDD-012F9E51B0B2}"/>
                    </a:ext>
                  </a:extLst>
                </p:cNvPr>
                <p:cNvSpPr/>
                <p:nvPr/>
              </p:nvSpPr>
              <p:spPr>
                <a:xfrm>
                  <a:off x="37978556" y="21736050"/>
                  <a:ext cx="346868" cy="234950"/>
                </a:xfrm>
                <a:custGeom>
                  <a:avLst/>
                  <a:gdLst>
                    <a:gd name="connsiteX0" fmla="*/ 309004 w 346868"/>
                    <a:gd name="connsiteY0" fmla="*/ 57738 h 234950"/>
                    <a:gd name="connsiteX1" fmla="*/ 346868 w 346868"/>
                    <a:gd name="connsiteY1" fmla="*/ 152400 h 234950"/>
                    <a:gd name="connsiteX2" fmla="*/ 324644 w 346868"/>
                    <a:gd name="connsiteY2" fmla="*/ 231774 h 234950"/>
                    <a:gd name="connsiteX3" fmla="*/ 326148 w 346868"/>
                    <a:gd name="connsiteY3" fmla="*/ 233478 h 234950"/>
                    <a:gd name="connsiteX4" fmla="*/ 318292 w 346868"/>
                    <a:gd name="connsiteY4" fmla="*/ 234950 h 234950"/>
                    <a:gd name="connsiteX5" fmla="*/ 264320 w 346868"/>
                    <a:gd name="connsiteY5" fmla="*/ 120650 h 234950"/>
                    <a:gd name="connsiteX6" fmla="*/ 280196 w 346868"/>
                    <a:gd name="connsiteY6" fmla="*/ 63500 h 234950"/>
                    <a:gd name="connsiteX7" fmla="*/ 111920 w 346868"/>
                    <a:gd name="connsiteY7" fmla="*/ 0 h 234950"/>
                    <a:gd name="connsiteX8" fmla="*/ 140492 w 346868"/>
                    <a:gd name="connsiteY8" fmla="*/ 80962 h 234950"/>
                    <a:gd name="connsiteX9" fmla="*/ 219076 w 346868"/>
                    <a:gd name="connsiteY9" fmla="*/ 169070 h 234950"/>
                    <a:gd name="connsiteX10" fmla="*/ 178596 w 346868"/>
                    <a:gd name="connsiteY10" fmla="*/ 195262 h 234950"/>
                    <a:gd name="connsiteX11" fmla="*/ 126208 w 346868"/>
                    <a:gd name="connsiteY11" fmla="*/ 178594 h 234950"/>
                    <a:gd name="connsiteX12" fmla="*/ 64292 w 346868"/>
                    <a:gd name="connsiteY12" fmla="*/ 233362 h 234950"/>
                    <a:gd name="connsiteX13" fmla="*/ 0 w 346868"/>
                    <a:gd name="connsiteY13" fmla="*/ 214314 h 234950"/>
                    <a:gd name="connsiteX14" fmla="*/ 33340 w 346868"/>
                    <a:gd name="connsiteY14" fmla="*/ 85726 h 234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6868" h="234950">
                      <a:moveTo>
                        <a:pt x="309004" y="57738"/>
                      </a:moveTo>
                      <a:lnTo>
                        <a:pt x="346868" y="152400"/>
                      </a:lnTo>
                      <a:lnTo>
                        <a:pt x="324644" y="231774"/>
                      </a:lnTo>
                      <a:lnTo>
                        <a:pt x="326148" y="233478"/>
                      </a:lnTo>
                      <a:lnTo>
                        <a:pt x="318292" y="234950"/>
                      </a:lnTo>
                      <a:lnTo>
                        <a:pt x="264320" y="120650"/>
                      </a:lnTo>
                      <a:lnTo>
                        <a:pt x="280196" y="63500"/>
                      </a:lnTo>
                      <a:close/>
                      <a:moveTo>
                        <a:pt x="111920" y="0"/>
                      </a:moveTo>
                      <a:lnTo>
                        <a:pt x="140492" y="80962"/>
                      </a:lnTo>
                      <a:lnTo>
                        <a:pt x="219076" y="169070"/>
                      </a:lnTo>
                      <a:lnTo>
                        <a:pt x="178596" y="195262"/>
                      </a:lnTo>
                      <a:lnTo>
                        <a:pt x="126208" y="178594"/>
                      </a:lnTo>
                      <a:lnTo>
                        <a:pt x="64292" y="233362"/>
                      </a:lnTo>
                      <a:lnTo>
                        <a:pt x="0" y="214314"/>
                      </a:lnTo>
                      <a:lnTo>
                        <a:pt x="33340" y="8572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B8A71F34-ACCD-4580-AAAB-5178B064FC1D}"/>
                    </a:ext>
                  </a:extLst>
                </p:cNvPr>
                <p:cNvSpPr/>
                <p:nvPr/>
              </p:nvSpPr>
              <p:spPr>
                <a:xfrm>
                  <a:off x="37457332" y="21448580"/>
                  <a:ext cx="899676" cy="1401896"/>
                </a:xfrm>
                <a:custGeom>
                  <a:avLst/>
                  <a:gdLst>
                    <a:gd name="connsiteX0" fmla="*/ 747520 w 899676"/>
                    <a:gd name="connsiteY0" fmla="*/ 0 h 1401896"/>
                    <a:gd name="connsiteX1" fmla="*/ 773636 w 899676"/>
                    <a:gd name="connsiteY1" fmla="*/ 30296 h 1401896"/>
                    <a:gd name="connsiteX2" fmla="*/ 761732 w 899676"/>
                    <a:gd name="connsiteY2" fmla="*/ 70776 h 1401896"/>
                    <a:gd name="connsiteX3" fmla="*/ 761732 w 899676"/>
                    <a:gd name="connsiteY3" fmla="*/ 142214 h 1401896"/>
                    <a:gd name="connsiteX4" fmla="*/ 835548 w 899676"/>
                    <a:gd name="connsiteY4" fmla="*/ 125544 h 1401896"/>
                    <a:gd name="connsiteX5" fmla="*/ 899676 w 899676"/>
                    <a:gd name="connsiteY5" fmla="*/ 156784 h 1401896"/>
                    <a:gd name="connsiteX6" fmla="*/ 829992 w 899676"/>
                    <a:gd name="connsiteY6" fmla="*/ 344620 h 1401896"/>
                    <a:gd name="connsiteX7" fmla="*/ 830228 w 899676"/>
                    <a:gd name="connsiteY7" fmla="*/ 345208 h 1401896"/>
                    <a:gd name="connsiteX8" fmla="*/ 801420 w 899676"/>
                    <a:gd name="connsiteY8" fmla="*/ 350970 h 1401896"/>
                    <a:gd name="connsiteX9" fmla="*/ 785544 w 899676"/>
                    <a:gd name="connsiteY9" fmla="*/ 408120 h 1401896"/>
                    <a:gd name="connsiteX10" fmla="*/ 839516 w 899676"/>
                    <a:gd name="connsiteY10" fmla="*/ 522420 h 1401896"/>
                    <a:gd name="connsiteX11" fmla="*/ 847372 w 899676"/>
                    <a:gd name="connsiteY11" fmla="*/ 520948 h 1401896"/>
                    <a:gd name="connsiteX12" fmla="*/ 893492 w 899676"/>
                    <a:gd name="connsiteY12" fmla="*/ 573220 h 1401896"/>
                    <a:gd name="connsiteX13" fmla="*/ 722044 w 899676"/>
                    <a:gd name="connsiteY13" fmla="*/ 811344 h 1401896"/>
                    <a:gd name="connsiteX14" fmla="*/ 674420 w 899676"/>
                    <a:gd name="connsiteY14" fmla="*/ 928820 h 1401896"/>
                    <a:gd name="connsiteX15" fmla="*/ 760144 w 899676"/>
                    <a:gd name="connsiteY15" fmla="*/ 1138370 h 1401896"/>
                    <a:gd name="connsiteX16" fmla="*/ 761100 w 899676"/>
                    <a:gd name="connsiteY16" fmla="*/ 1138640 h 1401896"/>
                    <a:gd name="connsiteX17" fmla="*/ 752204 w 899676"/>
                    <a:gd name="connsiteY17" fmla="*/ 1254258 h 1401896"/>
                    <a:gd name="connsiteX18" fmla="*/ 680768 w 899676"/>
                    <a:gd name="connsiteY18" fmla="*/ 1359032 h 1401896"/>
                    <a:gd name="connsiteX19" fmla="*/ 633144 w 899676"/>
                    <a:gd name="connsiteY19" fmla="*/ 1363796 h 1401896"/>
                    <a:gd name="connsiteX20" fmla="*/ 609332 w 899676"/>
                    <a:gd name="connsiteY20" fmla="*/ 1401896 h 1401896"/>
                    <a:gd name="connsiteX21" fmla="*/ 537892 w 899676"/>
                    <a:gd name="connsiteY21" fmla="*/ 1363796 h 1401896"/>
                    <a:gd name="connsiteX22" fmla="*/ 447404 w 899676"/>
                    <a:gd name="connsiteY22" fmla="*/ 1377078 h 1401896"/>
                    <a:gd name="connsiteX23" fmla="*/ 447404 w 899676"/>
                    <a:gd name="connsiteY23" fmla="*/ 1363796 h 1401896"/>
                    <a:gd name="connsiteX24" fmla="*/ 404544 w 899676"/>
                    <a:gd name="connsiteY24" fmla="*/ 1320932 h 1401896"/>
                    <a:gd name="connsiteX25" fmla="*/ 395020 w 899676"/>
                    <a:gd name="connsiteY25" fmla="*/ 1254258 h 1401896"/>
                    <a:gd name="connsiteX26" fmla="*/ 318820 w 899676"/>
                    <a:gd name="connsiteY26" fmla="*/ 1230444 h 1401896"/>
                    <a:gd name="connsiteX27" fmla="*/ 314056 w 899676"/>
                    <a:gd name="connsiteY27" fmla="*/ 1173296 h 1401896"/>
                    <a:gd name="connsiteX28" fmla="*/ 247380 w 899676"/>
                    <a:gd name="connsiteY28" fmla="*/ 1144720 h 1401896"/>
                    <a:gd name="connsiteX29" fmla="*/ 261668 w 899676"/>
                    <a:gd name="connsiteY29" fmla="*/ 1054232 h 1401896"/>
                    <a:gd name="connsiteX30" fmla="*/ 361680 w 899676"/>
                    <a:gd name="connsiteY30" fmla="*/ 1006608 h 1401896"/>
                    <a:gd name="connsiteX31" fmla="*/ 323580 w 899676"/>
                    <a:gd name="connsiteY31" fmla="*/ 973270 h 1401896"/>
                    <a:gd name="connsiteX32" fmla="*/ 228332 w 899676"/>
                    <a:gd name="connsiteY32" fmla="*/ 958984 h 1401896"/>
                    <a:gd name="connsiteX33" fmla="*/ 152132 w 899676"/>
                    <a:gd name="connsiteY33" fmla="*/ 911358 h 1401896"/>
                    <a:gd name="connsiteX34" fmla="*/ 14020 w 899676"/>
                    <a:gd name="connsiteY34" fmla="*/ 897070 h 1401896"/>
                    <a:gd name="connsiteX35" fmla="*/ 0 w 899676"/>
                    <a:gd name="connsiteY35" fmla="*/ 824970 h 1401896"/>
                    <a:gd name="connsiteX36" fmla="*/ 223568 w 899676"/>
                    <a:gd name="connsiteY36" fmla="*/ 668470 h 1401896"/>
                    <a:gd name="connsiteX37" fmla="*/ 380732 w 899676"/>
                    <a:gd name="connsiteY37" fmla="*/ 592270 h 1401896"/>
                    <a:gd name="connsiteX38" fmla="*/ 499792 w 899676"/>
                    <a:gd name="connsiteY38" fmla="*/ 411296 h 1401896"/>
                    <a:gd name="connsiteX39" fmla="*/ 580756 w 899676"/>
                    <a:gd name="connsiteY39" fmla="*/ 206508 h 1401896"/>
                    <a:gd name="connsiteX40" fmla="*/ 680768 w 899676"/>
                    <a:gd name="connsiteY40" fmla="*/ 120784 h 1401896"/>
                    <a:gd name="connsiteX41" fmla="*/ 699820 w 899676"/>
                    <a:gd name="connsiteY41" fmla="*/ 49344 h 1401896"/>
                    <a:gd name="connsiteX42" fmla="*/ 747520 w 899676"/>
                    <a:gd name="connsiteY42" fmla="*/ 0 h 1401896"/>
                    <a:gd name="connsiteX43" fmla="*/ 633144 w 899676"/>
                    <a:gd name="connsiteY43" fmla="*/ 287470 h 1401896"/>
                    <a:gd name="connsiteX44" fmla="*/ 554564 w 899676"/>
                    <a:gd name="connsiteY44" fmla="*/ 373196 h 1401896"/>
                    <a:gd name="connsiteX45" fmla="*/ 521224 w 899676"/>
                    <a:gd name="connsiteY45" fmla="*/ 501784 h 1401896"/>
                    <a:gd name="connsiteX46" fmla="*/ 585516 w 899676"/>
                    <a:gd name="connsiteY46" fmla="*/ 520832 h 1401896"/>
                    <a:gd name="connsiteX47" fmla="*/ 647432 w 899676"/>
                    <a:gd name="connsiteY47" fmla="*/ 466064 h 1401896"/>
                    <a:gd name="connsiteX48" fmla="*/ 699820 w 899676"/>
                    <a:gd name="connsiteY48" fmla="*/ 482732 h 1401896"/>
                    <a:gd name="connsiteX49" fmla="*/ 740300 w 899676"/>
                    <a:gd name="connsiteY49" fmla="*/ 456540 h 1401896"/>
                    <a:gd name="connsiteX50" fmla="*/ 661716 w 899676"/>
                    <a:gd name="connsiteY50" fmla="*/ 368432 h 1401896"/>
                    <a:gd name="connsiteX51" fmla="*/ 633144 w 899676"/>
                    <a:gd name="connsiteY51" fmla="*/ 287470 h 1401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899676" h="1401896">
                      <a:moveTo>
                        <a:pt x="747520" y="0"/>
                      </a:moveTo>
                      <a:lnTo>
                        <a:pt x="773636" y="30296"/>
                      </a:lnTo>
                      <a:lnTo>
                        <a:pt x="761732" y="70776"/>
                      </a:lnTo>
                      <a:lnTo>
                        <a:pt x="761732" y="142214"/>
                      </a:lnTo>
                      <a:lnTo>
                        <a:pt x="835548" y="125544"/>
                      </a:lnTo>
                      <a:lnTo>
                        <a:pt x="899676" y="156784"/>
                      </a:lnTo>
                      <a:lnTo>
                        <a:pt x="829992" y="344620"/>
                      </a:lnTo>
                      <a:lnTo>
                        <a:pt x="830228" y="345208"/>
                      </a:lnTo>
                      <a:lnTo>
                        <a:pt x="801420" y="350970"/>
                      </a:lnTo>
                      <a:lnTo>
                        <a:pt x="785544" y="408120"/>
                      </a:lnTo>
                      <a:lnTo>
                        <a:pt x="839516" y="522420"/>
                      </a:lnTo>
                      <a:lnTo>
                        <a:pt x="847372" y="520948"/>
                      </a:lnTo>
                      <a:lnTo>
                        <a:pt x="893492" y="573220"/>
                      </a:lnTo>
                      <a:lnTo>
                        <a:pt x="722044" y="811344"/>
                      </a:lnTo>
                      <a:lnTo>
                        <a:pt x="674420" y="928820"/>
                      </a:lnTo>
                      <a:lnTo>
                        <a:pt x="760144" y="1138370"/>
                      </a:lnTo>
                      <a:lnTo>
                        <a:pt x="761100" y="1138640"/>
                      </a:lnTo>
                      <a:lnTo>
                        <a:pt x="752204" y="1254258"/>
                      </a:lnTo>
                      <a:lnTo>
                        <a:pt x="680768" y="1359032"/>
                      </a:lnTo>
                      <a:lnTo>
                        <a:pt x="633144" y="1363796"/>
                      </a:lnTo>
                      <a:lnTo>
                        <a:pt x="609332" y="1401896"/>
                      </a:lnTo>
                      <a:lnTo>
                        <a:pt x="537892" y="1363796"/>
                      </a:lnTo>
                      <a:lnTo>
                        <a:pt x="447404" y="1377078"/>
                      </a:lnTo>
                      <a:lnTo>
                        <a:pt x="447404" y="1363796"/>
                      </a:lnTo>
                      <a:lnTo>
                        <a:pt x="404544" y="1320932"/>
                      </a:lnTo>
                      <a:lnTo>
                        <a:pt x="395020" y="1254258"/>
                      </a:lnTo>
                      <a:lnTo>
                        <a:pt x="318820" y="1230444"/>
                      </a:lnTo>
                      <a:lnTo>
                        <a:pt x="314056" y="1173296"/>
                      </a:lnTo>
                      <a:lnTo>
                        <a:pt x="247380" y="1144720"/>
                      </a:lnTo>
                      <a:lnTo>
                        <a:pt x="261668" y="1054232"/>
                      </a:lnTo>
                      <a:lnTo>
                        <a:pt x="361680" y="1006608"/>
                      </a:lnTo>
                      <a:lnTo>
                        <a:pt x="323580" y="973270"/>
                      </a:lnTo>
                      <a:lnTo>
                        <a:pt x="228332" y="958984"/>
                      </a:lnTo>
                      <a:lnTo>
                        <a:pt x="152132" y="911358"/>
                      </a:lnTo>
                      <a:lnTo>
                        <a:pt x="14020" y="897070"/>
                      </a:lnTo>
                      <a:lnTo>
                        <a:pt x="0" y="824970"/>
                      </a:lnTo>
                      <a:lnTo>
                        <a:pt x="223568" y="668470"/>
                      </a:lnTo>
                      <a:lnTo>
                        <a:pt x="380732" y="592270"/>
                      </a:lnTo>
                      <a:lnTo>
                        <a:pt x="499792" y="411296"/>
                      </a:lnTo>
                      <a:lnTo>
                        <a:pt x="580756" y="206508"/>
                      </a:lnTo>
                      <a:lnTo>
                        <a:pt x="680768" y="120784"/>
                      </a:lnTo>
                      <a:lnTo>
                        <a:pt x="699820" y="49344"/>
                      </a:lnTo>
                      <a:lnTo>
                        <a:pt x="747520" y="0"/>
                      </a:lnTo>
                      <a:close/>
                      <a:moveTo>
                        <a:pt x="633144" y="287470"/>
                      </a:moveTo>
                      <a:lnTo>
                        <a:pt x="554564" y="373196"/>
                      </a:lnTo>
                      <a:lnTo>
                        <a:pt x="521224" y="501784"/>
                      </a:lnTo>
                      <a:lnTo>
                        <a:pt x="585516" y="520832"/>
                      </a:lnTo>
                      <a:lnTo>
                        <a:pt x="647432" y="466064"/>
                      </a:lnTo>
                      <a:lnTo>
                        <a:pt x="699820" y="482732"/>
                      </a:lnTo>
                      <a:lnTo>
                        <a:pt x="740300" y="456540"/>
                      </a:lnTo>
                      <a:lnTo>
                        <a:pt x="661716" y="368432"/>
                      </a:lnTo>
                      <a:lnTo>
                        <a:pt x="633144" y="28747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7A997AFD-564F-4A48-8AA7-50DFFBE3A2A6}"/>
                  </a:ext>
                </a:extLst>
              </p:cNvPr>
              <p:cNvSpPr/>
              <p:nvPr/>
            </p:nvSpPr>
            <p:spPr>
              <a:xfrm>
                <a:off x="39865300" y="17716500"/>
                <a:ext cx="171450" cy="228600"/>
              </a:xfrm>
              <a:custGeom>
                <a:avLst/>
                <a:gdLst>
                  <a:gd name="connsiteX0" fmla="*/ 171450 w 171450"/>
                  <a:gd name="connsiteY0" fmla="*/ 0 h 228600"/>
                  <a:gd name="connsiteX1" fmla="*/ 95250 w 171450"/>
                  <a:gd name="connsiteY1" fmla="*/ 0 h 228600"/>
                  <a:gd name="connsiteX2" fmla="*/ 25400 w 171450"/>
                  <a:gd name="connsiteY2" fmla="*/ 107950 h 228600"/>
                  <a:gd name="connsiteX3" fmla="*/ 0 w 171450"/>
                  <a:gd name="connsiteY3" fmla="*/ 228600 h 228600"/>
                  <a:gd name="connsiteX4" fmla="*/ 63500 w 171450"/>
                  <a:gd name="connsiteY4" fmla="*/ 215900 h 228600"/>
                  <a:gd name="connsiteX5" fmla="*/ 139700 w 171450"/>
                  <a:gd name="connsiteY5" fmla="*/ 133350 h 228600"/>
                  <a:gd name="connsiteX6" fmla="*/ 171450 w 171450"/>
                  <a:gd name="connsiteY6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450" h="228600">
                    <a:moveTo>
                      <a:pt x="171450" y="0"/>
                    </a:moveTo>
                    <a:lnTo>
                      <a:pt x="95250" y="0"/>
                    </a:lnTo>
                    <a:lnTo>
                      <a:pt x="25400" y="107950"/>
                    </a:lnTo>
                    <a:lnTo>
                      <a:pt x="0" y="228600"/>
                    </a:lnTo>
                    <a:lnTo>
                      <a:pt x="63500" y="215900"/>
                    </a:lnTo>
                    <a:lnTo>
                      <a:pt x="139700" y="133350"/>
                    </a:lnTo>
                    <a:lnTo>
                      <a:pt x="17145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2AEB065F-1F21-48AF-AED3-809C06367168}"/>
                </a:ext>
              </a:extLst>
            </p:cNvPr>
            <p:cNvSpPr/>
            <p:nvPr/>
          </p:nvSpPr>
          <p:spPr>
            <a:xfrm>
              <a:off x="36804600" y="18310860"/>
              <a:ext cx="1097280" cy="2065020"/>
            </a:xfrm>
            <a:custGeom>
              <a:avLst/>
              <a:gdLst>
                <a:gd name="connsiteX0" fmla="*/ 929640 w 1097280"/>
                <a:gd name="connsiteY0" fmla="*/ 0 h 2065020"/>
                <a:gd name="connsiteX1" fmla="*/ 762000 w 1097280"/>
                <a:gd name="connsiteY1" fmla="*/ 53340 h 2065020"/>
                <a:gd name="connsiteX2" fmla="*/ 723900 w 1097280"/>
                <a:gd name="connsiteY2" fmla="*/ 198120 h 2065020"/>
                <a:gd name="connsiteX3" fmla="*/ 716280 w 1097280"/>
                <a:gd name="connsiteY3" fmla="*/ 289560 h 2065020"/>
                <a:gd name="connsiteX4" fmla="*/ 594360 w 1097280"/>
                <a:gd name="connsiteY4" fmla="*/ 342900 h 2065020"/>
                <a:gd name="connsiteX5" fmla="*/ 457200 w 1097280"/>
                <a:gd name="connsiteY5" fmla="*/ 525780 h 2065020"/>
                <a:gd name="connsiteX6" fmla="*/ 388620 w 1097280"/>
                <a:gd name="connsiteY6" fmla="*/ 563880 h 2065020"/>
                <a:gd name="connsiteX7" fmla="*/ 243840 w 1097280"/>
                <a:gd name="connsiteY7" fmla="*/ 792480 h 2065020"/>
                <a:gd name="connsiteX8" fmla="*/ 99060 w 1097280"/>
                <a:gd name="connsiteY8" fmla="*/ 998220 h 2065020"/>
                <a:gd name="connsiteX9" fmla="*/ 83820 w 1097280"/>
                <a:gd name="connsiteY9" fmla="*/ 1219200 h 2065020"/>
                <a:gd name="connsiteX10" fmla="*/ 68580 w 1097280"/>
                <a:gd name="connsiteY10" fmla="*/ 1257300 h 2065020"/>
                <a:gd name="connsiteX11" fmla="*/ 83820 w 1097280"/>
                <a:gd name="connsiteY11" fmla="*/ 1325880 h 2065020"/>
                <a:gd name="connsiteX12" fmla="*/ 60960 w 1097280"/>
                <a:gd name="connsiteY12" fmla="*/ 1394460 h 2065020"/>
                <a:gd name="connsiteX13" fmla="*/ 106680 w 1097280"/>
                <a:gd name="connsiteY13" fmla="*/ 1463040 h 2065020"/>
                <a:gd name="connsiteX14" fmla="*/ 228600 w 1097280"/>
                <a:gd name="connsiteY14" fmla="*/ 1295400 h 2065020"/>
                <a:gd name="connsiteX15" fmla="*/ 320040 w 1097280"/>
                <a:gd name="connsiteY15" fmla="*/ 1310640 h 2065020"/>
                <a:gd name="connsiteX16" fmla="*/ 411480 w 1097280"/>
                <a:gd name="connsiteY16" fmla="*/ 1402080 h 2065020"/>
                <a:gd name="connsiteX17" fmla="*/ 411480 w 1097280"/>
                <a:gd name="connsiteY17" fmla="*/ 1493520 h 2065020"/>
                <a:gd name="connsiteX18" fmla="*/ 236220 w 1097280"/>
                <a:gd name="connsiteY18" fmla="*/ 1623060 h 2065020"/>
                <a:gd name="connsiteX19" fmla="*/ 251460 w 1097280"/>
                <a:gd name="connsiteY19" fmla="*/ 1767840 h 2065020"/>
                <a:gd name="connsiteX20" fmla="*/ 198120 w 1097280"/>
                <a:gd name="connsiteY20" fmla="*/ 1905000 h 2065020"/>
                <a:gd name="connsiteX21" fmla="*/ 30480 w 1097280"/>
                <a:gd name="connsiteY21" fmla="*/ 1958340 h 2065020"/>
                <a:gd name="connsiteX22" fmla="*/ 0 w 1097280"/>
                <a:gd name="connsiteY22" fmla="*/ 2004060 h 2065020"/>
                <a:gd name="connsiteX23" fmla="*/ 91440 w 1097280"/>
                <a:gd name="connsiteY23" fmla="*/ 2065020 h 2065020"/>
                <a:gd name="connsiteX24" fmla="*/ 190500 w 1097280"/>
                <a:gd name="connsiteY24" fmla="*/ 2065020 h 2065020"/>
                <a:gd name="connsiteX25" fmla="*/ 289560 w 1097280"/>
                <a:gd name="connsiteY25" fmla="*/ 1996440 h 2065020"/>
                <a:gd name="connsiteX26" fmla="*/ 449580 w 1097280"/>
                <a:gd name="connsiteY26" fmla="*/ 1996440 h 2065020"/>
                <a:gd name="connsiteX27" fmla="*/ 685800 w 1097280"/>
                <a:gd name="connsiteY27" fmla="*/ 1775460 h 2065020"/>
                <a:gd name="connsiteX28" fmla="*/ 807720 w 1097280"/>
                <a:gd name="connsiteY28" fmla="*/ 1691640 h 2065020"/>
                <a:gd name="connsiteX29" fmla="*/ 891540 w 1097280"/>
                <a:gd name="connsiteY29" fmla="*/ 1607820 h 2065020"/>
                <a:gd name="connsiteX30" fmla="*/ 891540 w 1097280"/>
                <a:gd name="connsiteY30" fmla="*/ 1531620 h 2065020"/>
                <a:gd name="connsiteX31" fmla="*/ 1097280 w 1097280"/>
                <a:gd name="connsiteY31" fmla="*/ 1120140 h 2065020"/>
                <a:gd name="connsiteX32" fmla="*/ 1074420 w 1097280"/>
                <a:gd name="connsiteY32" fmla="*/ 967740 h 2065020"/>
                <a:gd name="connsiteX33" fmla="*/ 830580 w 1097280"/>
                <a:gd name="connsiteY33" fmla="*/ 1074420 h 2065020"/>
                <a:gd name="connsiteX34" fmla="*/ 746760 w 1097280"/>
                <a:gd name="connsiteY34" fmla="*/ 1021080 h 2065020"/>
                <a:gd name="connsiteX35" fmla="*/ 701040 w 1097280"/>
                <a:gd name="connsiteY35" fmla="*/ 883920 h 2065020"/>
                <a:gd name="connsiteX36" fmla="*/ 845820 w 1097280"/>
                <a:gd name="connsiteY36" fmla="*/ 563880 h 2065020"/>
                <a:gd name="connsiteX37" fmla="*/ 906780 w 1097280"/>
                <a:gd name="connsiteY37" fmla="*/ 297180 h 2065020"/>
                <a:gd name="connsiteX38" fmla="*/ 952500 w 1097280"/>
                <a:gd name="connsiteY38" fmla="*/ 60960 h 2065020"/>
                <a:gd name="connsiteX39" fmla="*/ 929640 w 1097280"/>
                <a:gd name="connsiteY39" fmla="*/ 0 h 206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97280" h="2065020">
                  <a:moveTo>
                    <a:pt x="929640" y="0"/>
                  </a:moveTo>
                  <a:lnTo>
                    <a:pt x="762000" y="53340"/>
                  </a:lnTo>
                  <a:lnTo>
                    <a:pt x="723900" y="198120"/>
                  </a:lnTo>
                  <a:lnTo>
                    <a:pt x="716280" y="289560"/>
                  </a:lnTo>
                  <a:lnTo>
                    <a:pt x="594360" y="342900"/>
                  </a:lnTo>
                  <a:lnTo>
                    <a:pt x="457200" y="525780"/>
                  </a:lnTo>
                  <a:lnTo>
                    <a:pt x="388620" y="563880"/>
                  </a:lnTo>
                  <a:lnTo>
                    <a:pt x="243840" y="792480"/>
                  </a:lnTo>
                  <a:lnTo>
                    <a:pt x="99060" y="998220"/>
                  </a:lnTo>
                  <a:lnTo>
                    <a:pt x="83820" y="1219200"/>
                  </a:lnTo>
                  <a:lnTo>
                    <a:pt x="68580" y="1257300"/>
                  </a:lnTo>
                  <a:lnTo>
                    <a:pt x="83820" y="1325880"/>
                  </a:lnTo>
                  <a:lnTo>
                    <a:pt x="60960" y="1394460"/>
                  </a:lnTo>
                  <a:lnTo>
                    <a:pt x="106680" y="1463040"/>
                  </a:lnTo>
                  <a:lnTo>
                    <a:pt x="228600" y="1295400"/>
                  </a:lnTo>
                  <a:lnTo>
                    <a:pt x="320040" y="1310640"/>
                  </a:lnTo>
                  <a:lnTo>
                    <a:pt x="411480" y="1402080"/>
                  </a:lnTo>
                  <a:lnTo>
                    <a:pt x="411480" y="1493520"/>
                  </a:lnTo>
                  <a:lnTo>
                    <a:pt x="236220" y="1623060"/>
                  </a:lnTo>
                  <a:lnTo>
                    <a:pt x="251460" y="1767840"/>
                  </a:lnTo>
                  <a:lnTo>
                    <a:pt x="198120" y="1905000"/>
                  </a:lnTo>
                  <a:lnTo>
                    <a:pt x="30480" y="1958340"/>
                  </a:lnTo>
                  <a:lnTo>
                    <a:pt x="0" y="2004060"/>
                  </a:lnTo>
                  <a:lnTo>
                    <a:pt x="91440" y="2065020"/>
                  </a:lnTo>
                  <a:lnTo>
                    <a:pt x="190500" y="2065020"/>
                  </a:lnTo>
                  <a:lnTo>
                    <a:pt x="289560" y="1996440"/>
                  </a:lnTo>
                  <a:lnTo>
                    <a:pt x="449580" y="1996440"/>
                  </a:lnTo>
                  <a:lnTo>
                    <a:pt x="685800" y="1775460"/>
                  </a:lnTo>
                  <a:lnTo>
                    <a:pt x="807720" y="1691640"/>
                  </a:lnTo>
                  <a:lnTo>
                    <a:pt x="891540" y="1607820"/>
                  </a:lnTo>
                  <a:lnTo>
                    <a:pt x="891540" y="1531620"/>
                  </a:lnTo>
                  <a:lnTo>
                    <a:pt x="1097280" y="1120140"/>
                  </a:lnTo>
                  <a:lnTo>
                    <a:pt x="1074420" y="967740"/>
                  </a:lnTo>
                  <a:lnTo>
                    <a:pt x="830580" y="1074420"/>
                  </a:lnTo>
                  <a:lnTo>
                    <a:pt x="746760" y="1021080"/>
                  </a:lnTo>
                  <a:lnTo>
                    <a:pt x="701040" y="883920"/>
                  </a:lnTo>
                  <a:lnTo>
                    <a:pt x="845820" y="563880"/>
                  </a:lnTo>
                  <a:lnTo>
                    <a:pt x="906780" y="297180"/>
                  </a:lnTo>
                  <a:lnTo>
                    <a:pt x="952500" y="60960"/>
                  </a:lnTo>
                  <a:lnTo>
                    <a:pt x="929640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フリーフォーム: 図形 695">
              <a:extLst>
                <a:ext uri="{FF2B5EF4-FFF2-40B4-BE49-F238E27FC236}">
                  <a16:creationId xmlns:a16="http://schemas.microsoft.com/office/drawing/2014/main" id="{61D2D4FB-F37E-4C0F-AC84-81373CA082F8}"/>
                </a:ext>
              </a:extLst>
            </p:cNvPr>
            <p:cNvSpPr/>
            <p:nvPr/>
          </p:nvSpPr>
          <p:spPr>
            <a:xfrm>
              <a:off x="39865300" y="17716500"/>
              <a:ext cx="171450" cy="228600"/>
            </a:xfrm>
            <a:custGeom>
              <a:avLst/>
              <a:gdLst>
                <a:gd name="connsiteX0" fmla="*/ 171450 w 171450"/>
                <a:gd name="connsiteY0" fmla="*/ 0 h 228600"/>
                <a:gd name="connsiteX1" fmla="*/ 95250 w 171450"/>
                <a:gd name="connsiteY1" fmla="*/ 0 h 228600"/>
                <a:gd name="connsiteX2" fmla="*/ 25400 w 171450"/>
                <a:gd name="connsiteY2" fmla="*/ 107950 h 228600"/>
                <a:gd name="connsiteX3" fmla="*/ 0 w 171450"/>
                <a:gd name="connsiteY3" fmla="*/ 228600 h 228600"/>
                <a:gd name="connsiteX4" fmla="*/ 63500 w 171450"/>
                <a:gd name="connsiteY4" fmla="*/ 215900 h 228600"/>
                <a:gd name="connsiteX5" fmla="*/ 139700 w 171450"/>
                <a:gd name="connsiteY5" fmla="*/ 133350 h 228600"/>
                <a:gd name="connsiteX6" fmla="*/ 171450 w 171450"/>
                <a:gd name="connsiteY6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450" h="228600">
                  <a:moveTo>
                    <a:pt x="171450" y="0"/>
                  </a:moveTo>
                  <a:lnTo>
                    <a:pt x="95250" y="0"/>
                  </a:lnTo>
                  <a:lnTo>
                    <a:pt x="25400" y="107950"/>
                  </a:lnTo>
                  <a:lnTo>
                    <a:pt x="0" y="228600"/>
                  </a:lnTo>
                  <a:lnTo>
                    <a:pt x="63500" y="215900"/>
                  </a:lnTo>
                  <a:lnTo>
                    <a:pt x="139700" y="133350"/>
                  </a:lnTo>
                  <a:lnTo>
                    <a:pt x="171450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7" name="グループ化 696">
              <a:extLst>
                <a:ext uri="{FF2B5EF4-FFF2-40B4-BE49-F238E27FC236}">
                  <a16:creationId xmlns:a16="http://schemas.microsoft.com/office/drawing/2014/main" id="{ED86A129-1C1B-46B5-B70E-FDCDB2D62B1B}"/>
                </a:ext>
              </a:extLst>
            </p:cNvPr>
            <p:cNvGrpSpPr/>
            <p:nvPr/>
          </p:nvGrpSpPr>
          <p:grpSpPr>
            <a:xfrm>
              <a:off x="35071468" y="17520196"/>
              <a:ext cx="6891872" cy="6959054"/>
              <a:chOff x="35071468" y="17520196"/>
              <a:chExt cx="6891872" cy="6959054"/>
            </a:xfrm>
          </p:grpSpPr>
          <p:sp>
            <p:nvSpPr>
              <p:cNvPr id="698" name="正方形/長方形 697">
                <a:extLst>
                  <a:ext uri="{FF2B5EF4-FFF2-40B4-BE49-F238E27FC236}">
                    <a16:creationId xmlns:a16="http://schemas.microsoft.com/office/drawing/2014/main" id="{A836B206-B522-49A7-A3DB-EE8790FF35DE}"/>
                  </a:ext>
                </a:extLst>
              </p:cNvPr>
              <p:cNvSpPr/>
              <p:nvPr/>
            </p:nvSpPr>
            <p:spPr>
              <a:xfrm>
                <a:off x="38582226" y="21556096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　潟</a:t>
                </a:r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E67BE617-D4A9-435E-87AA-148689F4C240}"/>
                  </a:ext>
                </a:extLst>
              </p:cNvPr>
              <p:cNvSpPr/>
              <p:nvPr/>
            </p:nvSpPr>
            <p:spPr>
              <a:xfrm>
                <a:off x="35071468" y="17520196"/>
                <a:ext cx="6891872" cy="6959054"/>
              </a:xfrm>
              <a:custGeom>
                <a:avLst/>
                <a:gdLst>
                  <a:gd name="connsiteX0" fmla="*/ 5836172 w 6891872"/>
                  <a:gd name="connsiteY0" fmla="*/ 0 h 6959054"/>
                  <a:gd name="connsiteX1" fmla="*/ 6007952 w 6891872"/>
                  <a:gd name="connsiteY1" fmla="*/ 89624 h 6959054"/>
                  <a:gd name="connsiteX2" fmla="*/ 6084152 w 6891872"/>
                  <a:gd name="connsiteY2" fmla="*/ 59144 h 6959054"/>
                  <a:gd name="connsiteX3" fmla="*/ 6114632 w 6891872"/>
                  <a:gd name="connsiteY3" fmla="*/ 120104 h 6959054"/>
                  <a:gd name="connsiteX4" fmla="*/ 6221312 w 6891872"/>
                  <a:gd name="connsiteY4" fmla="*/ 142964 h 6959054"/>
                  <a:gd name="connsiteX5" fmla="*/ 6289892 w 6891872"/>
                  <a:gd name="connsiteY5" fmla="*/ 142964 h 6959054"/>
                  <a:gd name="connsiteX6" fmla="*/ 6381332 w 6891872"/>
                  <a:gd name="connsiteY6" fmla="*/ 188684 h 6959054"/>
                  <a:gd name="connsiteX7" fmla="*/ 6327992 w 6891872"/>
                  <a:gd name="connsiteY7" fmla="*/ 249644 h 6959054"/>
                  <a:gd name="connsiteX8" fmla="*/ 6366092 w 6891872"/>
                  <a:gd name="connsiteY8" fmla="*/ 318224 h 6959054"/>
                  <a:gd name="connsiteX9" fmla="*/ 6343232 w 6891872"/>
                  <a:gd name="connsiteY9" fmla="*/ 485864 h 6959054"/>
                  <a:gd name="connsiteX10" fmla="*/ 6312752 w 6891872"/>
                  <a:gd name="connsiteY10" fmla="*/ 523964 h 6959054"/>
                  <a:gd name="connsiteX11" fmla="*/ 6312752 w 6891872"/>
                  <a:gd name="connsiteY11" fmla="*/ 600164 h 6959054"/>
                  <a:gd name="connsiteX12" fmla="*/ 6373712 w 6891872"/>
                  <a:gd name="connsiteY12" fmla="*/ 577304 h 6959054"/>
                  <a:gd name="connsiteX13" fmla="*/ 6381332 w 6891872"/>
                  <a:gd name="connsiteY13" fmla="*/ 668744 h 6959054"/>
                  <a:gd name="connsiteX14" fmla="*/ 6526112 w 6891872"/>
                  <a:gd name="connsiteY14" fmla="*/ 752564 h 6959054"/>
                  <a:gd name="connsiteX15" fmla="*/ 6617552 w 6891872"/>
                  <a:gd name="connsiteY15" fmla="*/ 729704 h 6959054"/>
                  <a:gd name="connsiteX16" fmla="*/ 6739472 w 6891872"/>
                  <a:gd name="connsiteY16" fmla="*/ 798284 h 6959054"/>
                  <a:gd name="connsiteX17" fmla="*/ 6853772 w 6891872"/>
                  <a:gd name="connsiteY17" fmla="*/ 927824 h 6959054"/>
                  <a:gd name="connsiteX18" fmla="*/ 6884252 w 6891872"/>
                  <a:gd name="connsiteY18" fmla="*/ 958304 h 6959054"/>
                  <a:gd name="connsiteX19" fmla="*/ 6891872 w 6891872"/>
                  <a:gd name="connsiteY19" fmla="*/ 1042124 h 6959054"/>
                  <a:gd name="connsiteX20" fmla="*/ 6830912 w 6891872"/>
                  <a:gd name="connsiteY20" fmla="*/ 1095464 h 6959054"/>
                  <a:gd name="connsiteX21" fmla="*/ 6792812 w 6891872"/>
                  <a:gd name="connsiteY21" fmla="*/ 1209764 h 6959054"/>
                  <a:gd name="connsiteX22" fmla="*/ 6640412 w 6891872"/>
                  <a:gd name="connsiteY22" fmla="*/ 1293584 h 6959054"/>
                  <a:gd name="connsiteX23" fmla="*/ 6564212 w 6891872"/>
                  <a:gd name="connsiteY23" fmla="*/ 1362164 h 6959054"/>
                  <a:gd name="connsiteX24" fmla="*/ 6457532 w 6891872"/>
                  <a:gd name="connsiteY24" fmla="*/ 1346924 h 6959054"/>
                  <a:gd name="connsiteX25" fmla="*/ 6335612 w 6891872"/>
                  <a:gd name="connsiteY25" fmla="*/ 1324064 h 6959054"/>
                  <a:gd name="connsiteX26" fmla="*/ 6289892 w 6891872"/>
                  <a:gd name="connsiteY26" fmla="*/ 1331684 h 6959054"/>
                  <a:gd name="connsiteX27" fmla="*/ 6289892 w 6891872"/>
                  <a:gd name="connsiteY27" fmla="*/ 1362164 h 6959054"/>
                  <a:gd name="connsiteX28" fmla="*/ 6228932 w 6891872"/>
                  <a:gd name="connsiteY28" fmla="*/ 1438364 h 6959054"/>
                  <a:gd name="connsiteX29" fmla="*/ 6259412 w 6891872"/>
                  <a:gd name="connsiteY29" fmla="*/ 1506944 h 6959054"/>
                  <a:gd name="connsiteX30" fmla="*/ 6251792 w 6891872"/>
                  <a:gd name="connsiteY30" fmla="*/ 1674584 h 6959054"/>
                  <a:gd name="connsiteX31" fmla="*/ 6221312 w 6891872"/>
                  <a:gd name="connsiteY31" fmla="*/ 1735544 h 6959054"/>
                  <a:gd name="connsiteX32" fmla="*/ 6259412 w 6891872"/>
                  <a:gd name="connsiteY32" fmla="*/ 1804124 h 6959054"/>
                  <a:gd name="connsiteX33" fmla="*/ 6259412 w 6891872"/>
                  <a:gd name="connsiteY33" fmla="*/ 1872704 h 6959054"/>
                  <a:gd name="connsiteX34" fmla="*/ 6213692 w 6891872"/>
                  <a:gd name="connsiteY34" fmla="*/ 1948904 h 6959054"/>
                  <a:gd name="connsiteX35" fmla="*/ 6145112 w 6891872"/>
                  <a:gd name="connsiteY35" fmla="*/ 1956524 h 6959054"/>
                  <a:gd name="connsiteX36" fmla="*/ 6145112 w 6891872"/>
                  <a:gd name="connsiteY36" fmla="*/ 2101304 h 6959054"/>
                  <a:gd name="connsiteX37" fmla="*/ 6107012 w 6891872"/>
                  <a:gd name="connsiteY37" fmla="*/ 2147024 h 6959054"/>
                  <a:gd name="connsiteX38" fmla="*/ 6114632 w 6891872"/>
                  <a:gd name="connsiteY38" fmla="*/ 2207984 h 6959054"/>
                  <a:gd name="connsiteX39" fmla="*/ 6122252 w 6891872"/>
                  <a:gd name="connsiteY39" fmla="*/ 2253704 h 6959054"/>
                  <a:gd name="connsiteX40" fmla="*/ 6068912 w 6891872"/>
                  <a:gd name="connsiteY40" fmla="*/ 2375624 h 6959054"/>
                  <a:gd name="connsiteX41" fmla="*/ 6068912 w 6891872"/>
                  <a:gd name="connsiteY41" fmla="*/ 2428964 h 6959054"/>
                  <a:gd name="connsiteX42" fmla="*/ 6084152 w 6891872"/>
                  <a:gd name="connsiteY42" fmla="*/ 2505164 h 6959054"/>
                  <a:gd name="connsiteX43" fmla="*/ 6160352 w 6891872"/>
                  <a:gd name="connsiteY43" fmla="*/ 2619464 h 6959054"/>
                  <a:gd name="connsiteX44" fmla="*/ 6267032 w 6891872"/>
                  <a:gd name="connsiteY44" fmla="*/ 2688044 h 6959054"/>
                  <a:gd name="connsiteX45" fmla="*/ 6312752 w 6891872"/>
                  <a:gd name="connsiteY45" fmla="*/ 2680424 h 6959054"/>
                  <a:gd name="connsiteX46" fmla="*/ 6404192 w 6891872"/>
                  <a:gd name="connsiteY46" fmla="*/ 2787104 h 6959054"/>
                  <a:gd name="connsiteX47" fmla="*/ 6289892 w 6891872"/>
                  <a:gd name="connsiteY47" fmla="*/ 2939504 h 6959054"/>
                  <a:gd name="connsiteX48" fmla="*/ 6160352 w 6891872"/>
                  <a:gd name="connsiteY48" fmla="*/ 3038564 h 6959054"/>
                  <a:gd name="connsiteX49" fmla="*/ 6167972 w 6891872"/>
                  <a:gd name="connsiteY49" fmla="*/ 3122384 h 6959054"/>
                  <a:gd name="connsiteX50" fmla="*/ 6038432 w 6891872"/>
                  <a:gd name="connsiteY50" fmla="*/ 3236684 h 6959054"/>
                  <a:gd name="connsiteX51" fmla="*/ 6038432 w 6891872"/>
                  <a:gd name="connsiteY51" fmla="*/ 3297644 h 6959054"/>
                  <a:gd name="connsiteX52" fmla="*/ 5931752 w 6891872"/>
                  <a:gd name="connsiteY52" fmla="*/ 3442424 h 6959054"/>
                  <a:gd name="connsiteX53" fmla="*/ 5855552 w 6891872"/>
                  <a:gd name="connsiteY53" fmla="*/ 3465284 h 6959054"/>
                  <a:gd name="connsiteX54" fmla="*/ 5840312 w 6891872"/>
                  <a:gd name="connsiteY54" fmla="*/ 3625304 h 6959054"/>
                  <a:gd name="connsiteX55" fmla="*/ 5855552 w 6891872"/>
                  <a:gd name="connsiteY55" fmla="*/ 3671024 h 6959054"/>
                  <a:gd name="connsiteX56" fmla="*/ 5893652 w 6891872"/>
                  <a:gd name="connsiteY56" fmla="*/ 3815804 h 6959054"/>
                  <a:gd name="connsiteX57" fmla="*/ 5916512 w 6891872"/>
                  <a:gd name="connsiteY57" fmla="*/ 3892004 h 6959054"/>
                  <a:gd name="connsiteX58" fmla="*/ 5946992 w 6891872"/>
                  <a:gd name="connsiteY58" fmla="*/ 3952964 h 6959054"/>
                  <a:gd name="connsiteX59" fmla="*/ 5901272 w 6891872"/>
                  <a:gd name="connsiteY59" fmla="*/ 4044404 h 6959054"/>
                  <a:gd name="connsiteX60" fmla="*/ 5817452 w 6891872"/>
                  <a:gd name="connsiteY60" fmla="*/ 3983444 h 6959054"/>
                  <a:gd name="connsiteX61" fmla="*/ 5672672 w 6891872"/>
                  <a:gd name="connsiteY61" fmla="*/ 3991064 h 6959054"/>
                  <a:gd name="connsiteX62" fmla="*/ 5611712 w 6891872"/>
                  <a:gd name="connsiteY62" fmla="*/ 4044404 h 6959054"/>
                  <a:gd name="connsiteX63" fmla="*/ 5543132 w 6891872"/>
                  <a:gd name="connsiteY63" fmla="*/ 3975824 h 6959054"/>
                  <a:gd name="connsiteX64" fmla="*/ 5413592 w 6891872"/>
                  <a:gd name="connsiteY64" fmla="*/ 3998684 h 6959054"/>
                  <a:gd name="connsiteX65" fmla="*/ 5398352 w 6891872"/>
                  <a:gd name="connsiteY65" fmla="*/ 4151084 h 6959054"/>
                  <a:gd name="connsiteX66" fmla="*/ 5352632 w 6891872"/>
                  <a:gd name="connsiteY66" fmla="*/ 4189184 h 6959054"/>
                  <a:gd name="connsiteX67" fmla="*/ 5276432 w 6891872"/>
                  <a:gd name="connsiteY67" fmla="*/ 4173944 h 6959054"/>
                  <a:gd name="connsiteX68" fmla="*/ 5207852 w 6891872"/>
                  <a:gd name="connsiteY68" fmla="*/ 4189184 h 6959054"/>
                  <a:gd name="connsiteX69" fmla="*/ 4872572 w 6891872"/>
                  <a:gd name="connsiteY69" fmla="*/ 4234904 h 6959054"/>
                  <a:gd name="connsiteX70" fmla="*/ 4811612 w 6891872"/>
                  <a:gd name="connsiteY70" fmla="*/ 4257764 h 6959054"/>
                  <a:gd name="connsiteX71" fmla="*/ 4781132 w 6891872"/>
                  <a:gd name="connsiteY71" fmla="*/ 4387304 h 6959054"/>
                  <a:gd name="connsiteX72" fmla="*/ 4819232 w 6891872"/>
                  <a:gd name="connsiteY72" fmla="*/ 4455884 h 6959054"/>
                  <a:gd name="connsiteX73" fmla="*/ 4864952 w 6891872"/>
                  <a:gd name="connsiteY73" fmla="*/ 4471124 h 6959054"/>
                  <a:gd name="connsiteX74" fmla="*/ 4872572 w 6891872"/>
                  <a:gd name="connsiteY74" fmla="*/ 4539704 h 6959054"/>
                  <a:gd name="connsiteX75" fmla="*/ 4842092 w 6891872"/>
                  <a:gd name="connsiteY75" fmla="*/ 4692104 h 6959054"/>
                  <a:gd name="connsiteX76" fmla="*/ 4819232 w 6891872"/>
                  <a:gd name="connsiteY76" fmla="*/ 4867364 h 6959054"/>
                  <a:gd name="connsiteX77" fmla="*/ 4666832 w 6891872"/>
                  <a:gd name="connsiteY77" fmla="*/ 5042624 h 6959054"/>
                  <a:gd name="connsiteX78" fmla="*/ 4727792 w 6891872"/>
                  <a:gd name="connsiteY78" fmla="*/ 5225504 h 6959054"/>
                  <a:gd name="connsiteX79" fmla="*/ 4811612 w 6891872"/>
                  <a:gd name="connsiteY79" fmla="*/ 5187404 h 6959054"/>
                  <a:gd name="connsiteX80" fmla="*/ 4895432 w 6891872"/>
                  <a:gd name="connsiteY80" fmla="*/ 5301704 h 6959054"/>
                  <a:gd name="connsiteX81" fmla="*/ 4872572 w 6891872"/>
                  <a:gd name="connsiteY81" fmla="*/ 5576024 h 6959054"/>
                  <a:gd name="connsiteX82" fmla="*/ 4925912 w 6891872"/>
                  <a:gd name="connsiteY82" fmla="*/ 5774144 h 6959054"/>
                  <a:gd name="connsiteX83" fmla="*/ 4925912 w 6891872"/>
                  <a:gd name="connsiteY83" fmla="*/ 5842724 h 6959054"/>
                  <a:gd name="connsiteX84" fmla="*/ 4910672 w 6891872"/>
                  <a:gd name="connsiteY84" fmla="*/ 5911304 h 6959054"/>
                  <a:gd name="connsiteX85" fmla="*/ 4918292 w 6891872"/>
                  <a:gd name="connsiteY85" fmla="*/ 6010364 h 6959054"/>
                  <a:gd name="connsiteX86" fmla="*/ 4910672 w 6891872"/>
                  <a:gd name="connsiteY86" fmla="*/ 6109424 h 6959054"/>
                  <a:gd name="connsiteX87" fmla="*/ 4899272 w 6891872"/>
                  <a:gd name="connsiteY87" fmla="*/ 6125710 h 6959054"/>
                  <a:gd name="connsiteX88" fmla="*/ 4819232 w 6891872"/>
                  <a:gd name="connsiteY88" fmla="*/ 6114504 h 6959054"/>
                  <a:gd name="connsiteX89" fmla="*/ 4774780 w 6891872"/>
                  <a:gd name="connsiteY89" fmla="*/ 6120854 h 6959054"/>
                  <a:gd name="connsiteX90" fmla="*/ 4717632 w 6891872"/>
                  <a:gd name="connsiteY90" fmla="*/ 6095454 h 6959054"/>
                  <a:gd name="connsiteX91" fmla="*/ 4685884 w 6891872"/>
                  <a:gd name="connsiteY91" fmla="*/ 6057354 h 6959054"/>
                  <a:gd name="connsiteX92" fmla="*/ 4679532 w 6891872"/>
                  <a:gd name="connsiteY92" fmla="*/ 5949404 h 6959054"/>
                  <a:gd name="connsiteX93" fmla="*/ 4622380 w 6891872"/>
                  <a:gd name="connsiteY93" fmla="*/ 5936704 h 6959054"/>
                  <a:gd name="connsiteX94" fmla="*/ 4571580 w 6891872"/>
                  <a:gd name="connsiteY94" fmla="*/ 5854154 h 6959054"/>
                  <a:gd name="connsiteX95" fmla="*/ 4514432 w 6891872"/>
                  <a:gd name="connsiteY95" fmla="*/ 5784304 h 6959054"/>
                  <a:gd name="connsiteX96" fmla="*/ 4457284 w 6891872"/>
                  <a:gd name="connsiteY96" fmla="*/ 5746204 h 6959054"/>
                  <a:gd name="connsiteX97" fmla="*/ 4425532 w 6891872"/>
                  <a:gd name="connsiteY97" fmla="*/ 5790654 h 6959054"/>
                  <a:gd name="connsiteX98" fmla="*/ 4419180 w 6891872"/>
                  <a:gd name="connsiteY98" fmla="*/ 5911304 h 6959054"/>
                  <a:gd name="connsiteX99" fmla="*/ 4247732 w 6891872"/>
                  <a:gd name="connsiteY99" fmla="*/ 6019254 h 6959054"/>
                  <a:gd name="connsiteX100" fmla="*/ 4082632 w 6891872"/>
                  <a:gd name="connsiteY100" fmla="*/ 6031954 h 6959054"/>
                  <a:gd name="connsiteX101" fmla="*/ 4044532 w 6891872"/>
                  <a:gd name="connsiteY101" fmla="*/ 6063704 h 6959054"/>
                  <a:gd name="connsiteX102" fmla="*/ 4038180 w 6891872"/>
                  <a:gd name="connsiteY102" fmla="*/ 6203404 h 6959054"/>
                  <a:gd name="connsiteX103" fmla="*/ 4088980 w 6891872"/>
                  <a:gd name="connsiteY103" fmla="*/ 6254204 h 6959054"/>
                  <a:gd name="connsiteX104" fmla="*/ 4088980 w 6891872"/>
                  <a:gd name="connsiteY104" fmla="*/ 6387554 h 6959054"/>
                  <a:gd name="connsiteX105" fmla="*/ 4000084 w 6891872"/>
                  <a:gd name="connsiteY105" fmla="*/ 6374854 h 6959054"/>
                  <a:gd name="connsiteX106" fmla="*/ 3936580 w 6891872"/>
                  <a:gd name="connsiteY106" fmla="*/ 6393904 h 6959054"/>
                  <a:gd name="connsiteX107" fmla="*/ 3904832 w 6891872"/>
                  <a:gd name="connsiteY107" fmla="*/ 6432004 h 6959054"/>
                  <a:gd name="connsiteX108" fmla="*/ 3923884 w 6891872"/>
                  <a:gd name="connsiteY108" fmla="*/ 6546304 h 6959054"/>
                  <a:gd name="connsiteX109" fmla="*/ 3911180 w 6891872"/>
                  <a:gd name="connsiteY109" fmla="*/ 6609804 h 6959054"/>
                  <a:gd name="connsiteX110" fmla="*/ 3873084 w 6891872"/>
                  <a:gd name="connsiteY110" fmla="*/ 6622504 h 6959054"/>
                  <a:gd name="connsiteX111" fmla="*/ 3758780 w 6891872"/>
                  <a:gd name="connsiteY111" fmla="*/ 6616154 h 6959054"/>
                  <a:gd name="connsiteX112" fmla="*/ 3714332 w 6891872"/>
                  <a:gd name="connsiteY112" fmla="*/ 6666954 h 6959054"/>
                  <a:gd name="connsiteX113" fmla="*/ 3612732 w 6891872"/>
                  <a:gd name="connsiteY113" fmla="*/ 6666954 h 6959054"/>
                  <a:gd name="connsiteX114" fmla="*/ 3631780 w 6891872"/>
                  <a:gd name="connsiteY114" fmla="*/ 6781254 h 6959054"/>
                  <a:gd name="connsiteX115" fmla="*/ 3580980 w 6891872"/>
                  <a:gd name="connsiteY115" fmla="*/ 6857454 h 6959054"/>
                  <a:gd name="connsiteX116" fmla="*/ 3542884 w 6891872"/>
                  <a:gd name="connsiteY116" fmla="*/ 6863804 h 6959054"/>
                  <a:gd name="connsiteX117" fmla="*/ 3511132 w 6891872"/>
                  <a:gd name="connsiteY117" fmla="*/ 6920954 h 6959054"/>
                  <a:gd name="connsiteX118" fmla="*/ 3466684 w 6891872"/>
                  <a:gd name="connsiteY118" fmla="*/ 6920954 h 6959054"/>
                  <a:gd name="connsiteX119" fmla="*/ 3339684 w 6891872"/>
                  <a:gd name="connsiteY119" fmla="*/ 6876504 h 6959054"/>
                  <a:gd name="connsiteX120" fmla="*/ 3301580 w 6891872"/>
                  <a:gd name="connsiteY120" fmla="*/ 6882854 h 6959054"/>
                  <a:gd name="connsiteX121" fmla="*/ 3263484 w 6891872"/>
                  <a:gd name="connsiteY121" fmla="*/ 6959054 h 6959054"/>
                  <a:gd name="connsiteX122" fmla="*/ 3206332 w 6891872"/>
                  <a:gd name="connsiteY122" fmla="*/ 6959054 h 6959054"/>
                  <a:gd name="connsiteX123" fmla="*/ 3187284 w 6891872"/>
                  <a:gd name="connsiteY123" fmla="*/ 6844754 h 6959054"/>
                  <a:gd name="connsiteX124" fmla="*/ 3136484 w 6891872"/>
                  <a:gd name="connsiteY124" fmla="*/ 6825704 h 6959054"/>
                  <a:gd name="connsiteX125" fmla="*/ 3136484 w 6891872"/>
                  <a:gd name="connsiteY125" fmla="*/ 6787604 h 6959054"/>
                  <a:gd name="connsiteX126" fmla="*/ 3199980 w 6891872"/>
                  <a:gd name="connsiteY126" fmla="*/ 6755854 h 6959054"/>
                  <a:gd name="connsiteX127" fmla="*/ 3206332 w 6891872"/>
                  <a:gd name="connsiteY127" fmla="*/ 6692354 h 6959054"/>
                  <a:gd name="connsiteX128" fmla="*/ 3180932 w 6891872"/>
                  <a:gd name="connsiteY128" fmla="*/ 6628854 h 6959054"/>
                  <a:gd name="connsiteX129" fmla="*/ 3206332 w 6891872"/>
                  <a:gd name="connsiteY129" fmla="*/ 6533604 h 6959054"/>
                  <a:gd name="connsiteX130" fmla="*/ 3168232 w 6891872"/>
                  <a:gd name="connsiteY130" fmla="*/ 6463754 h 6959054"/>
                  <a:gd name="connsiteX131" fmla="*/ 3104732 w 6891872"/>
                  <a:gd name="connsiteY131" fmla="*/ 6476454 h 6959054"/>
                  <a:gd name="connsiteX132" fmla="*/ 2977732 w 6891872"/>
                  <a:gd name="connsiteY132" fmla="*/ 6387554 h 6959054"/>
                  <a:gd name="connsiteX133" fmla="*/ 2977732 w 6891872"/>
                  <a:gd name="connsiteY133" fmla="*/ 6311354 h 6959054"/>
                  <a:gd name="connsiteX134" fmla="*/ 2914232 w 6891872"/>
                  <a:gd name="connsiteY134" fmla="*/ 6311354 h 6959054"/>
                  <a:gd name="connsiteX135" fmla="*/ 2901532 w 6891872"/>
                  <a:gd name="connsiteY135" fmla="*/ 6273254 h 6959054"/>
                  <a:gd name="connsiteX136" fmla="*/ 2895180 w 6891872"/>
                  <a:gd name="connsiteY136" fmla="*/ 6235154 h 6959054"/>
                  <a:gd name="connsiteX137" fmla="*/ 2869780 w 6891872"/>
                  <a:gd name="connsiteY137" fmla="*/ 6000204 h 6959054"/>
                  <a:gd name="connsiteX138" fmla="*/ 2844380 w 6891872"/>
                  <a:gd name="connsiteY138" fmla="*/ 5955754 h 6959054"/>
                  <a:gd name="connsiteX139" fmla="*/ 2838032 w 6891872"/>
                  <a:gd name="connsiteY139" fmla="*/ 5879554 h 6959054"/>
                  <a:gd name="connsiteX140" fmla="*/ 2691980 w 6891872"/>
                  <a:gd name="connsiteY140" fmla="*/ 5866854 h 6959054"/>
                  <a:gd name="connsiteX141" fmla="*/ 2660232 w 6891872"/>
                  <a:gd name="connsiteY141" fmla="*/ 5841454 h 6959054"/>
                  <a:gd name="connsiteX142" fmla="*/ 2279232 w 6891872"/>
                  <a:gd name="connsiteY142" fmla="*/ 5974804 h 6959054"/>
                  <a:gd name="connsiteX143" fmla="*/ 2234780 w 6891872"/>
                  <a:gd name="connsiteY143" fmla="*/ 6063704 h 6959054"/>
                  <a:gd name="connsiteX144" fmla="*/ 2222084 w 6891872"/>
                  <a:gd name="connsiteY144" fmla="*/ 6178004 h 6959054"/>
                  <a:gd name="connsiteX145" fmla="*/ 2101432 w 6891872"/>
                  <a:gd name="connsiteY145" fmla="*/ 6241504 h 6959054"/>
                  <a:gd name="connsiteX146" fmla="*/ 2056980 w 6891872"/>
                  <a:gd name="connsiteY146" fmla="*/ 6260554 h 6959054"/>
                  <a:gd name="connsiteX147" fmla="*/ 1987132 w 6891872"/>
                  <a:gd name="connsiteY147" fmla="*/ 6330404 h 6959054"/>
                  <a:gd name="connsiteX148" fmla="*/ 2006180 w 6891872"/>
                  <a:gd name="connsiteY148" fmla="*/ 6425654 h 6959054"/>
                  <a:gd name="connsiteX149" fmla="*/ 1987132 w 6891872"/>
                  <a:gd name="connsiteY149" fmla="*/ 6463754 h 6959054"/>
                  <a:gd name="connsiteX150" fmla="*/ 2006180 w 6891872"/>
                  <a:gd name="connsiteY150" fmla="*/ 6520904 h 6959054"/>
                  <a:gd name="connsiteX151" fmla="*/ 1942684 w 6891872"/>
                  <a:gd name="connsiteY151" fmla="*/ 6571704 h 6959054"/>
                  <a:gd name="connsiteX152" fmla="*/ 1923632 w 6891872"/>
                  <a:gd name="connsiteY152" fmla="*/ 6501854 h 6959054"/>
                  <a:gd name="connsiteX153" fmla="*/ 1853780 w 6891872"/>
                  <a:gd name="connsiteY153" fmla="*/ 6457404 h 6959054"/>
                  <a:gd name="connsiteX154" fmla="*/ 1822032 w 6891872"/>
                  <a:gd name="connsiteY154" fmla="*/ 6482804 h 6959054"/>
                  <a:gd name="connsiteX155" fmla="*/ 1733132 w 6891872"/>
                  <a:gd name="connsiteY155" fmla="*/ 6476454 h 6959054"/>
                  <a:gd name="connsiteX156" fmla="*/ 1669632 w 6891872"/>
                  <a:gd name="connsiteY156" fmla="*/ 6533604 h 6959054"/>
                  <a:gd name="connsiteX157" fmla="*/ 1561684 w 6891872"/>
                  <a:gd name="connsiteY157" fmla="*/ 6552654 h 6959054"/>
                  <a:gd name="connsiteX158" fmla="*/ 1472780 w 6891872"/>
                  <a:gd name="connsiteY158" fmla="*/ 6539954 h 6959054"/>
                  <a:gd name="connsiteX159" fmla="*/ 1409284 w 6891872"/>
                  <a:gd name="connsiteY159" fmla="*/ 6539954 h 6959054"/>
                  <a:gd name="connsiteX160" fmla="*/ 1326732 w 6891872"/>
                  <a:gd name="connsiteY160" fmla="*/ 6641554 h 6959054"/>
                  <a:gd name="connsiteX161" fmla="*/ 1326732 w 6891872"/>
                  <a:gd name="connsiteY161" fmla="*/ 6692354 h 6959054"/>
                  <a:gd name="connsiteX162" fmla="*/ 1282284 w 6891872"/>
                  <a:gd name="connsiteY162" fmla="*/ 6705054 h 6959054"/>
                  <a:gd name="connsiteX163" fmla="*/ 1098132 w 6891872"/>
                  <a:gd name="connsiteY163" fmla="*/ 6622504 h 6959054"/>
                  <a:gd name="connsiteX164" fmla="*/ 1142580 w 6891872"/>
                  <a:gd name="connsiteY164" fmla="*/ 6552654 h 6959054"/>
                  <a:gd name="connsiteX165" fmla="*/ 1136232 w 6891872"/>
                  <a:gd name="connsiteY165" fmla="*/ 6514554 h 6959054"/>
                  <a:gd name="connsiteX166" fmla="*/ 1174332 w 6891872"/>
                  <a:gd name="connsiteY166" fmla="*/ 6444704 h 6959054"/>
                  <a:gd name="connsiteX167" fmla="*/ 1167980 w 6891872"/>
                  <a:gd name="connsiteY167" fmla="*/ 6374854 h 6959054"/>
                  <a:gd name="connsiteX168" fmla="*/ 1136232 w 6891872"/>
                  <a:gd name="connsiteY168" fmla="*/ 6374854 h 6959054"/>
                  <a:gd name="connsiteX169" fmla="*/ 1110832 w 6891872"/>
                  <a:gd name="connsiteY169" fmla="*/ 6336754 h 6959054"/>
                  <a:gd name="connsiteX170" fmla="*/ 1079084 w 6891872"/>
                  <a:gd name="connsiteY170" fmla="*/ 6336754 h 6959054"/>
                  <a:gd name="connsiteX171" fmla="*/ 1072732 w 6891872"/>
                  <a:gd name="connsiteY171" fmla="*/ 6298654 h 6959054"/>
                  <a:gd name="connsiteX172" fmla="*/ 1015580 w 6891872"/>
                  <a:gd name="connsiteY172" fmla="*/ 6292304 h 6959054"/>
                  <a:gd name="connsiteX173" fmla="*/ 971132 w 6891872"/>
                  <a:gd name="connsiteY173" fmla="*/ 6330404 h 6959054"/>
                  <a:gd name="connsiteX174" fmla="*/ 818732 w 6891872"/>
                  <a:gd name="connsiteY174" fmla="*/ 6266904 h 6959054"/>
                  <a:gd name="connsiteX175" fmla="*/ 755232 w 6891872"/>
                  <a:gd name="connsiteY175" fmla="*/ 6311354 h 6959054"/>
                  <a:gd name="connsiteX176" fmla="*/ 685380 w 6891872"/>
                  <a:gd name="connsiteY176" fmla="*/ 6292304 h 6959054"/>
                  <a:gd name="connsiteX177" fmla="*/ 666332 w 6891872"/>
                  <a:gd name="connsiteY177" fmla="*/ 6387554 h 6959054"/>
                  <a:gd name="connsiteX178" fmla="*/ 698084 w 6891872"/>
                  <a:gd name="connsiteY178" fmla="*/ 6432004 h 6959054"/>
                  <a:gd name="connsiteX179" fmla="*/ 698084 w 6891872"/>
                  <a:gd name="connsiteY179" fmla="*/ 6489154 h 6959054"/>
                  <a:gd name="connsiteX180" fmla="*/ 647284 w 6891872"/>
                  <a:gd name="connsiteY180" fmla="*/ 6552654 h 6959054"/>
                  <a:gd name="connsiteX181" fmla="*/ 507580 w 6891872"/>
                  <a:gd name="connsiteY181" fmla="*/ 6743154 h 6959054"/>
                  <a:gd name="connsiteX182" fmla="*/ 469484 w 6891872"/>
                  <a:gd name="connsiteY182" fmla="*/ 6781254 h 6959054"/>
                  <a:gd name="connsiteX183" fmla="*/ 456780 w 6891872"/>
                  <a:gd name="connsiteY183" fmla="*/ 6813004 h 6959054"/>
                  <a:gd name="connsiteX184" fmla="*/ 374232 w 6891872"/>
                  <a:gd name="connsiteY184" fmla="*/ 6857454 h 6959054"/>
                  <a:gd name="connsiteX185" fmla="*/ 323432 w 6891872"/>
                  <a:gd name="connsiteY185" fmla="*/ 6806654 h 6959054"/>
                  <a:gd name="connsiteX186" fmla="*/ 361532 w 6891872"/>
                  <a:gd name="connsiteY186" fmla="*/ 6736804 h 6959054"/>
                  <a:gd name="connsiteX187" fmla="*/ 278980 w 6891872"/>
                  <a:gd name="connsiteY187" fmla="*/ 6622504 h 6959054"/>
                  <a:gd name="connsiteX188" fmla="*/ 278980 w 6891872"/>
                  <a:gd name="connsiteY188" fmla="*/ 6432004 h 6959054"/>
                  <a:gd name="connsiteX189" fmla="*/ 209132 w 6891872"/>
                  <a:gd name="connsiteY189" fmla="*/ 6381204 h 6959054"/>
                  <a:gd name="connsiteX190" fmla="*/ 190084 w 6891872"/>
                  <a:gd name="connsiteY190" fmla="*/ 6324054 h 6959054"/>
                  <a:gd name="connsiteX191" fmla="*/ 240884 w 6891872"/>
                  <a:gd name="connsiteY191" fmla="*/ 6305004 h 6959054"/>
                  <a:gd name="connsiteX192" fmla="*/ 240884 w 6891872"/>
                  <a:gd name="connsiteY192" fmla="*/ 6235154 h 6959054"/>
                  <a:gd name="connsiteX193" fmla="*/ 202780 w 6891872"/>
                  <a:gd name="connsiteY193" fmla="*/ 6171654 h 6959054"/>
                  <a:gd name="connsiteX194" fmla="*/ 75780 w 6891872"/>
                  <a:gd name="connsiteY194" fmla="*/ 6146254 h 6959054"/>
                  <a:gd name="connsiteX195" fmla="*/ 0 w 6891872"/>
                  <a:gd name="connsiteY195" fmla="*/ 6043408 h 6959054"/>
                  <a:gd name="connsiteX196" fmla="*/ 4344 w 6891872"/>
                  <a:gd name="connsiteY196" fmla="*/ 6044654 h 6959054"/>
                  <a:gd name="connsiteX197" fmla="*/ 537744 w 6891872"/>
                  <a:gd name="connsiteY197" fmla="*/ 5839868 h 6959054"/>
                  <a:gd name="connsiteX198" fmla="*/ 599656 w 6891872"/>
                  <a:gd name="connsiteY198" fmla="*/ 5768428 h 6959054"/>
                  <a:gd name="connsiteX199" fmla="*/ 733008 w 6891872"/>
                  <a:gd name="connsiteY199" fmla="*/ 5773192 h 6959054"/>
                  <a:gd name="connsiteX200" fmla="*/ 904456 w 6891872"/>
                  <a:gd name="connsiteY200" fmla="*/ 5677942 h 6959054"/>
                  <a:gd name="connsiteX201" fmla="*/ 928268 w 6891872"/>
                  <a:gd name="connsiteY201" fmla="*/ 5644604 h 6959054"/>
                  <a:gd name="connsiteX202" fmla="*/ 966372 w 6891872"/>
                  <a:gd name="connsiteY202" fmla="*/ 5625554 h 6959054"/>
                  <a:gd name="connsiteX203" fmla="*/ 1085432 w 6891872"/>
                  <a:gd name="connsiteY203" fmla="*/ 5516016 h 6959054"/>
                  <a:gd name="connsiteX204" fmla="*/ 1180684 w 6891872"/>
                  <a:gd name="connsiteY204" fmla="*/ 5511254 h 6959054"/>
                  <a:gd name="connsiteX205" fmla="*/ 1375944 w 6891872"/>
                  <a:gd name="connsiteY205" fmla="*/ 5306468 h 6959054"/>
                  <a:gd name="connsiteX206" fmla="*/ 1475956 w 6891872"/>
                  <a:gd name="connsiteY206" fmla="*/ 5311228 h 6959054"/>
                  <a:gd name="connsiteX207" fmla="*/ 1518820 w 6891872"/>
                  <a:gd name="connsiteY207" fmla="*/ 5349328 h 6959054"/>
                  <a:gd name="connsiteX208" fmla="*/ 1699796 w 6891872"/>
                  <a:gd name="connsiteY208" fmla="*/ 5311228 h 6959054"/>
                  <a:gd name="connsiteX209" fmla="*/ 1747420 w 6891872"/>
                  <a:gd name="connsiteY209" fmla="*/ 5306468 h 6959054"/>
                  <a:gd name="connsiteX210" fmla="*/ 1814096 w 6891872"/>
                  <a:gd name="connsiteY210" fmla="*/ 5296942 h 6959054"/>
                  <a:gd name="connsiteX211" fmla="*/ 1861720 w 6891872"/>
                  <a:gd name="connsiteY211" fmla="*/ 5215980 h 6959054"/>
                  <a:gd name="connsiteX212" fmla="*/ 1966496 w 6891872"/>
                  <a:gd name="connsiteY212" fmla="*/ 5182642 h 6959054"/>
                  <a:gd name="connsiteX213" fmla="*/ 2261772 w 6891872"/>
                  <a:gd name="connsiteY213" fmla="*/ 4915942 h 6959054"/>
                  <a:gd name="connsiteX214" fmla="*/ 2371308 w 6891872"/>
                  <a:gd name="connsiteY214" fmla="*/ 4763542 h 6959054"/>
                  <a:gd name="connsiteX215" fmla="*/ 2609432 w 6891872"/>
                  <a:gd name="connsiteY215" fmla="*/ 4596854 h 6959054"/>
                  <a:gd name="connsiteX216" fmla="*/ 2766596 w 6891872"/>
                  <a:gd name="connsiteY216" fmla="*/ 4520654 h 6959054"/>
                  <a:gd name="connsiteX217" fmla="*/ 2885656 w 6891872"/>
                  <a:gd name="connsiteY217" fmla="*/ 4339680 h 6959054"/>
                  <a:gd name="connsiteX218" fmla="*/ 2966620 w 6891872"/>
                  <a:gd name="connsiteY218" fmla="*/ 4134892 h 6959054"/>
                  <a:gd name="connsiteX219" fmla="*/ 3066632 w 6891872"/>
                  <a:gd name="connsiteY219" fmla="*/ 4049168 h 6959054"/>
                  <a:gd name="connsiteX220" fmla="*/ 3085684 w 6891872"/>
                  <a:gd name="connsiteY220" fmla="*/ 3977728 h 6959054"/>
                  <a:gd name="connsiteX221" fmla="*/ 3223796 w 6891872"/>
                  <a:gd name="connsiteY221" fmla="*/ 3834854 h 6959054"/>
                  <a:gd name="connsiteX222" fmla="*/ 3290468 w 6891872"/>
                  <a:gd name="connsiteY222" fmla="*/ 3753892 h 6959054"/>
                  <a:gd name="connsiteX223" fmla="*/ 3323808 w 6891872"/>
                  <a:gd name="connsiteY223" fmla="*/ 3677692 h 6959054"/>
                  <a:gd name="connsiteX224" fmla="*/ 3414296 w 6891872"/>
                  <a:gd name="connsiteY224" fmla="*/ 3558628 h 6959054"/>
                  <a:gd name="connsiteX225" fmla="*/ 3452396 w 6891872"/>
                  <a:gd name="connsiteY225" fmla="*/ 3401468 h 6959054"/>
                  <a:gd name="connsiteX226" fmla="*/ 3504780 w 6891872"/>
                  <a:gd name="connsiteY226" fmla="*/ 3191916 h 6959054"/>
                  <a:gd name="connsiteX227" fmla="*/ 3504780 w 6891872"/>
                  <a:gd name="connsiteY227" fmla="*/ 3144292 h 6959054"/>
                  <a:gd name="connsiteX228" fmla="*/ 3501616 w 6891872"/>
                  <a:gd name="connsiteY228" fmla="*/ 3120396 h 6959054"/>
                  <a:gd name="connsiteX229" fmla="*/ 3623844 w 6891872"/>
                  <a:gd name="connsiteY229" fmla="*/ 2844254 h 6959054"/>
                  <a:gd name="connsiteX230" fmla="*/ 3833396 w 6891872"/>
                  <a:gd name="connsiteY230" fmla="*/ 2658516 h 6959054"/>
                  <a:gd name="connsiteX231" fmla="*/ 4100096 w 6891872"/>
                  <a:gd name="connsiteY231" fmla="*/ 2506116 h 6959054"/>
                  <a:gd name="connsiteX232" fmla="*/ 4371556 w 6891872"/>
                  <a:gd name="connsiteY232" fmla="*/ 2301328 h 6959054"/>
                  <a:gd name="connsiteX233" fmla="*/ 4581108 w 6891872"/>
                  <a:gd name="connsiteY233" fmla="*/ 2229892 h 6959054"/>
                  <a:gd name="connsiteX234" fmla="*/ 4790656 w 6891872"/>
                  <a:gd name="connsiteY234" fmla="*/ 2177504 h 6959054"/>
                  <a:gd name="connsiteX235" fmla="*/ 4866856 w 6891872"/>
                  <a:gd name="connsiteY235" fmla="*/ 2072728 h 6959054"/>
                  <a:gd name="connsiteX236" fmla="*/ 4900196 w 6891872"/>
                  <a:gd name="connsiteY236" fmla="*/ 2067968 h 6959054"/>
                  <a:gd name="connsiteX237" fmla="*/ 5028780 w 6891872"/>
                  <a:gd name="connsiteY237" fmla="*/ 2006054 h 6959054"/>
                  <a:gd name="connsiteX238" fmla="*/ 5219284 w 6891872"/>
                  <a:gd name="connsiteY238" fmla="*/ 1801268 h 6959054"/>
                  <a:gd name="connsiteX239" fmla="*/ 5390732 w 6891872"/>
                  <a:gd name="connsiteY239" fmla="*/ 1567904 h 6959054"/>
                  <a:gd name="connsiteX240" fmla="*/ 5471696 w 6891872"/>
                  <a:gd name="connsiteY240" fmla="*/ 1382168 h 6959054"/>
                  <a:gd name="connsiteX241" fmla="*/ 5471696 w 6891872"/>
                  <a:gd name="connsiteY241" fmla="*/ 1291680 h 6959054"/>
                  <a:gd name="connsiteX242" fmla="*/ 5528844 w 6891872"/>
                  <a:gd name="connsiteY242" fmla="*/ 1182142 h 6959054"/>
                  <a:gd name="connsiteX243" fmla="*/ 5533608 w 6891872"/>
                  <a:gd name="connsiteY243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</a:cxnLst>
                <a:rect l="l" t="t" r="r" b="b"/>
                <a:pathLst>
                  <a:path w="6891872" h="6959054"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740" name="フリーフォーム: 図形 739">
            <a:extLst>
              <a:ext uri="{FF2B5EF4-FFF2-40B4-BE49-F238E27FC236}">
                <a16:creationId xmlns:a16="http://schemas.microsoft.com/office/drawing/2014/main" id="{B2F2139E-90A8-45D4-A1FD-E97285FFEBE9}"/>
              </a:ext>
            </a:extLst>
          </p:cNvPr>
          <p:cNvSpPr/>
          <p:nvPr/>
        </p:nvSpPr>
        <p:spPr>
          <a:xfrm>
            <a:off x="1754841" y="19791752"/>
            <a:ext cx="2882900" cy="1329948"/>
          </a:xfrm>
          <a:custGeom>
            <a:avLst/>
            <a:gdLst>
              <a:gd name="connsiteX0" fmla="*/ 2336800 w 2882900"/>
              <a:gd name="connsiteY0" fmla="*/ 0 h 1329948"/>
              <a:gd name="connsiteX1" fmla="*/ 2368548 w 2882900"/>
              <a:gd name="connsiteY1" fmla="*/ 25400 h 1329948"/>
              <a:gd name="connsiteX2" fmla="*/ 2514600 w 2882900"/>
              <a:gd name="connsiteY2" fmla="*/ 38100 h 1329948"/>
              <a:gd name="connsiteX3" fmla="*/ 2520948 w 2882900"/>
              <a:gd name="connsiteY3" fmla="*/ 114300 h 1329948"/>
              <a:gd name="connsiteX4" fmla="*/ 2546348 w 2882900"/>
              <a:gd name="connsiteY4" fmla="*/ 158750 h 1329948"/>
              <a:gd name="connsiteX5" fmla="*/ 2571748 w 2882900"/>
              <a:gd name="connsiteY5" fmla="*/ 393700 h 1329948"/>
              <a:gd name="connsiteX6" fmla="*/ 2578100 w 2882900"/>
              <a:gd name="connsiteY6" fmla="*/ 431800 h 1329948"/>
              <a:gd name="connsiteX7" fmla="*/ 2590800 w 2882900"/>
              <a:gd name="connsiteY7" fmla="*/ 469900 h 1329948"/>
              <a:gd name="connsiteX8" fmla="*/ 2654300 w 2882900"/>
              <a:gd name="connsiteY8" fmla="*/ 469900 h 1329948"/>
              <a:gd name="connsiteX9" fmla="*/ 2654300 w 2882900"/>
              <a:gd name="connsiteY9" fmla="*/ 546100 h 1329948"/>
              <a:gd name="connsiteX10" fmla="*/ 2781300 w 2882900"/>
              <a:gd name="connsiteY10" fmla="*/ 635000 h 1329948"/>
              <a:gd name="connsiteX11" fmla="*/ 2844800 w 2882900"/>
              <a:gd name="connsiteY11" fmla="*/ 622300 h 1329948"/>
              <a:gd name="connsiteX12" fmla="*/ 2882900 w 2882900"/>
              <a:gd name="connsiteY12" fmla="*/ 692150 h 1329948"/>
              <a:gd name="connsiteX13" fmla="*/ 2857500 w 2882900"/>
              <a:gd name="connsiteY13" fmla="*/ 787400 h 1329948"/>
              <a:gd name="connsiteX14" fmla="*/ 2882900 w 2882900"/>
              <a:gd name="connsiteY14" fmla="*/ 850900 h 1329948"/>
              <a:gd name="connsiteX15" fmla="*/ 2876548 w 2882900"/>
              <a:gd name="connsiteY15" fmla="*/ 914400 h 1329948"/>
              <a:gd name="connsiteX16" fmla="*/ 2813052 w 2882900"/>
              <a:gd name="connsiteY16" fmla="*/ 946150 h 1329948"/>
              <a:gd name="connsiteX17" fmla="*/ 2813052 w 2882900"/>
              <a:gd name="connsiteY17" fmla="*/ 984250 h 1329948"/>
              <a:gd name="connsiteX18" fmla="*/ 2863852 w 2882900"/>
              <a:gd name="connsiteY18" fmla="*/ 1003300 h 1329948"/>
              <a:gd name="connsiteX19" fmla="*/ 2882540 w 2882900"/>
              <a:gd name="connsiteY19" fmla="*/ 1115438 h 1329948"/>
              <a:gd name="connsiteX20" fmla="*/ 2636520 w 2882900"/>
              <a:gd name="connsiteY20" fmla="*/ 1189990 h 1329948"/>
              <a:gd name="connsiteX21" fmla="*/ 2583180 w 2882900"/>
              <a:gd name="connsiteY21" fmla="*/ 1266190 h 1329948"/>
              <a:gd name="connsiteX22" fmla="*/ 2491740 w 2882900"/>
              <a:gd name="connsiteY22" fmla="*/ 1243330 h 1329948"/>
              <a:gd name="connsiteX23" fmla="*/ 2369820 w 2882900"/>
              <a:gd name="connsiteY23" fmla="*/ 1289050 h 1329948"/>
              <a:gd name="connsiteX24" fmla="*/ 2369820 w 2882900"/>
              <a:gd name="connsiteY24" fmla="*/ 1329948 h 1329948"/>
              <a:gd name="connsiteX25" fmla="*/ 22504 w 2882900"/>
              <a:gd name="connsiteY25" fmla="*/ 1329948 h 1329948"/>
              <a:gd name="connsiteX26" fmla="*/ 0 w 2882900"/>
              <a:gd name="connsiteY26" fmla="*/ 1266190 h 1329948"/>
              <a:gd name="connsiteX27" fmla="*/ 30480 w 2882900"/>
              <a:gd name="connsiteY27" fmla="*/ 999490 h 1329948"/>
              <a:gd name="connsiteX28" fmla="*/ 31068 w 2882900"/>
              <a:gd name="connsiteY28" fmla="*/ 996268 h 1329948"/>
              <a:gd name="connsiteX29" fmla="*/ 50800 w 2882900"/>
              <a:gd name="connsiteY29" fmla="*/ 1016000 h 1329948"/>
              <a:gd name="connsiteX30" fmla="*/ 133348 w 2882900"/>
              <a:gd name="connsiteY30" fmla="*/ 971550 h 1329948"/>
              <a:gd name="connsiteX31" fmla="*/ 146052 w 2882900"/>
              <a:gd name="connsiteY31" fmla="*/ 939800 h 1329948"/>
              <a:gd name="connsiteX32" fmla="*/ 184148 w 2882900"/>
              <a:gd name="connsiteY32" fmla="*/ 901700 h 1329948"/>
              <a:gd name="connsiteX33" fmla="*/ 323852 w 2882900"/>
              <a:gd name="connsiteY33" fmla="*/ 711200 h 1329948"/>
              <a:gd name="connsiteX34" fmla="*/ 374652 w 2882900"/>
              <a:gd name="connsiteY34" fmla="*/ 647700 h 1329948"/>
              <a:gd name="connsiteX35" fmla="*/ 374652 w 2882900"/>
              <a:gd name="connsiteY35" fmla="*/ 590550 h 1329948"/>
              <a:gd name="connsiteX36" fmla="*/ 342900 w 2882900"/>
              <a:gd name="connsiteY36" fmla="*/ 546100 h 1329948"/>
              <a:gd name="connsiteX37" fmla="*/ 361948 w 2882900"/>
              <a:gd name="connsiteY37" fmla="*/ 450850 h 1329948"/>
              <a:gd name="connsiteX38" fmla="*/ 431800 w 2882900"/>
              <a:gd name="connsiteY38" fmla="*/ 469900 h 1329948"/>
              <a:gd name="connsiteX39" fmla="*/ 495300 w 2882900"/>
              <a:gd name="connsiteY39" fmla="*/ 425450 h 1329948"/>
              <a:gd name="connsiteX40" fmla="*/ 647700 w 2882900"/>
              <a:gd name="connsiteY40" fmla="*/ 488950 h 1329948"/>
              <a:gd name="connsiteX41" fmla="*/ 692148 w 2882900"/>
              <a:gd name="connsiteY41" fmla="*/ 450850 h 1329948"/>
              <a:gd name="connsiteX42" fmla="*/ 749300 w 2882900"/>
              <a:gd name="connsiteY42" fmla="*/ 457200 h 1329948"/>
              <a:gd name="connsiteX43" fmla="*/ 755652 w 2882900"/>
              <a:gd name="connsiteY43" fmla="*/ 495300 h 1329948"/>
              <a:gd name="connsiteX44" fmla="*/ 787400 w 2882900"/>
              <a:gd name="connsiteY44" fmla="*/ 495300 h 1329948"/>
              <a:gd name="connsiteX45" fmla="*/ 812800 w 2882900"/>
              <a:gd name="connsiteY45" fmla="*/ 533400 h 1329948"/>
              <a:gd name="connsiteX46" fmla="*/ 844548 w 2882900"/>
              <a:gd name="connsiteY46" fmla="*/ 533400 h 1329948"/>
              <a:gd name="connsiteX47" fmla="*/ 850900 w 2882900"/>
              <a:gd name="connsiteY47" fmla="*/ 603250 h 1329948"/>
              <a:gd name="connsiteX48" fmla="*/ 812800 w 2882900"/>
              <a:gd name="connsiteY48" fmla="*/ 673100 h 1329948"/>
              <a:gd name="connsiteX49" fmla="*/ 819148 w 2882900"/>
              <a:gd name="connsiteY49" fmla="*/ 711200 h 1329948"/>
              <a:gd name="connsiteX50" fmla="*/ 774700 w 2882900"/>
              <a:gd name="connsiteY50" fmla="*/ 781050 h 1329948"/>
              <a:gd name="connsiteX51" fmla="*/ 958852 w 2882900"/>
              <a:gd name="connsiteY51" fmla="*/ 863600 h 1329948"/>
              <a:gd name="connsiteX52" fmla="*/ 1003300 w 2882900"/>
              <a:gd name="connsiteY52" fmla="*/ 850900 h 1329948"/>
              <a:gd name="connsiteX53" fmla="*/ 1003300 w 2882900"/>
              <a:gd name="connsiteY53" fmla="*/ 800100 h 1329948"/>
              <a:gd name="connsiteX54" fmla="*/ 1085852 w 2882900"/>
              <a:gd name="connsiteY54" fmla="*/ 698500 h 1329948"/>
              <a:gd name="connsiteX55" fmla="*/ 1149348 w 2882900"/>
              <a:gd name="connsiteY55" fmla="*/ 698500 h 1329948"/>
              <a:gd name="connsiteX56" fmla="*/ 1238252 w 2882900"/>
              <a:gd name="connsiteY56" fmla="*/ 711200 h 1329948"/>
              <a:gd name="connsiteX57" fmla="*/ 1346200 w 2882900"/>
              <a:gd name="connsiteY57" fmla="*/ 692150 h 1329948"/>
              <a:gd name="connsiteX58" fmla="*/ 1409700 w 2882900"/>
              <a:gd name="connsiteY58" fmla="*/ 635000 h 1329948"/>
              <a:gd name="connsiteX59" fmla="*/ 1498600 w 2882900"/>
              <a:gd name="connsiteY59" fmla="*/ 641350 h 1329948"/>
              <a:gd name="connsiteX60" fmla="*/ 1530348 w 2882900"/>
              <a:gd name="connsiteY60" fmla="*/ 615950 h 1329948"/>
              <a:gd name="connsiteX61" fmla="*/ 1600200 w 2882900"/>
              <a:gd name="connsiteY61" fmla="*/ 660400 h 1329948"/>
              <a:gd name="connsiteX62" fmla="*/ 1619252 w 2882900"/>
              <a:gd name="connsiteY62" fmla="*/ 730250 h 1329948"/>
              <a:gd name="connsiteX63" fmla="*/ 1682748 w 2882900"/>
              <a:gd name="connsiteY63" fmla="*/ 679450 h 1329948"/>
              <a:gd name="connsiteX64" fmla="*/ 1663700 w 2882900"/>
              <a:gd name="connsiteY64" fmla="*/ 622300 h 1329948"/>
              <a:gd name="connsiteX65" fmla="*/ 1682748 w 2882900"/>
              <a:gd name="connsiteY65" fmla="*/ 584200 h 1329948"/>
              <a:gd name="connsiteX66" fmla="*/ 1663700 w 2882900"/>
              <a:gd name="connsiteY66" fmla="*/ 488950 h 1329948"/>
              <a:gd name="connsiteX67" fmla="*/ 1733548 w 2882900"/>
              <a:gd name="connsiteY67" fmla="*/ 419100 h 1329948"/>
              <a:gd name="connsiteX68" fmla="*/ 1778000 w 2882900"/>
              <a:gd name="connsiteY68" fmla="*/ 400050 h 1329948"/>
              <a:gd name="connsiteX69" fmla="*/ 1898652 w 2882900"/>
              <a:gd name="connsiteY69" fmla="*/ 336550 h 1329948"/>
              <a:gd name="connsiteX70" fmla="*/ 1911348 w 2882900"/>
              <a:gd name="connsiteY70" fmla="*/ 222250 h 1329948"/>
              <a:gd name="connsiteX71" fmla="*/ 1955800 w 2882900"/>
              <a:gd name="connsiteY71" fmla="*/ 133350 h 1329948"/>
              <a:gd name="connsiteX0" fmla="*/ 2336800 w 2882900"/>
              <a:gd name="connsiteY0" fmla="*/ 0 h 1609121"/>
              <a:gd name="connsiteX1" fmla="*/ 2368548 w 2882900"/>
              <a:gd name="connsiteY1" fmla="*/ 25400 h 1609121"/>
              <a:gd name="connsiteX2" fmla="*/ 2514600 w 2882900"/>
              <a:gd name="connsiteY2" fmla="*/ 38100 h 1609121"/>
              <a:gd name="connsiteX3" fmla="*/ 2520948 w 2882900"/>
              <a:gd name="connsiteY3" fmla="*/ 114300 h 1609121"/>
              <a:gd name="connsiteX4" fmla="*/ 2546348 w 2882900"/>
              <a:gd name="connsiteY4" fmla="*/ 158750 h 1609121"/>
              <a:gd name="connsiteX5" fmla="*/ 2571748 w 2882900"/>
              <a:gd name="connsiteY5" fmla="*/ 393700 h 1609121"/>
              <a:gd name="connsiteX6" fmla="*/ 2578100 w 2882900"/>
              <a:gd name="connsiteY6" fmla="*/ 431800 h 1609121"/>
              <a:gd name="connsiteX7" fmla="*/ 2590800 w 2882900"/>
              <a:gd name="connsiteY7" fmla="*/ 469900 h 1609121"/>
              <a:gd name="connsiteX8" fmla="*/ 2654300 w 2882900"/>
              <a:gd name="connsiteY8" fmla="*/ 469900 h 1609121"/>
              <a:gd name="connsiteX9" fmla="*/ 2654300 w 2882900"/>
              <a:gd name="connsiteY9" fmla="*/ 546100 h 1609121"/>
              <a:gd name="connsiteX10" fmla="*/ 2781300 w 2882900"/>
              <a:gd name="connsiteY10" fmla="*/ 635000 h 1609121"/>
              <a:gd name="connsiteX11" fmla="*/ 2844800 w 2882900"/>
              <a:gd name="connsiteY11" fmla="*/ 622300 h 1609121"/>
              <a:gd name="connsiteX12" fmla="*/ 2882900 w 2882900"/>
              <a:gd name="connsiteY12" fmla="*/ 692150 h 1609121"/>
              <a:gd name="connsiteX13" fmla="*/ 2857500 w 2882900"/>
              <a:gd name="connsiteY13" fmla="*/ 787400 h 1609121"/>
              <a:gd name="connsiteX14" fmla="*/ 2882900 w 2882900"/>
              <a:gd name="connsiteY14" fmla="*/ 850900 h 1609121"/>
              <a:gd name="connsiteX15" fmla="*/ 2876548 w 2882900"/>
              <a:gd name="connsiteY15" fmla="*/ 914400 h 1609121"/>
              <a:gd name="connsiteX16" fmla="*/ 2813052 w 2882900"/>
              <a:gd name="connsiteY16" fmla="*/ 946150 h 1609121"/>
              <a:gd name="connsiteX17" fmla="*/ 2813052 w 2882900"/>
              <a:gd name="connsiteY17" fmla="*/ 984250 h 1609121"/>
              <a:gd name="connsiteX18" fmla="*/ 2863852 w 2882900"/>
              <a:gd name="connsiteY18" fmla="*/ 1003300 h 1609121"/>
              <a:gd name="connsiteX19" fmla="*/ 2882540 w 2882900"/>
              <a:gd name="connsiteY19" fmla="*/ 1115438 h 1609121"/>
              <a:gd name="connsiteX20" fmla="*/ 2636520 w 2882900"/>
              <a:gd name="connsiteY20" fmla="*/ 1189990 h 1609121"/>
              <a:gd name="connsiteX21" fmla="*/ 2583180 w 2882900"/>
              <a:gd name="connsiteY21" fmla="*/ 1266190 h 1609121"/>
              <a:gd name="connsiteX22" fmla="*/ 2491740 w 2882900"/>
              <a:gd name="connsiteY22" fmla="*/ 1243330 h 1609121"/>
              <a:gd name="connsiteX23" fmla="*/ 2369820 w 2882900"/>
              <a:gd name="connsiteY23" fmla="*/ 1289050 h 1609121"/>
              <a:gd name="connsiteX24" fmla="*/ 2369820 w 2882900"/>
              <a:gd name="connsiteY24" fmla="*/ 1329948 h 1609121"/>
              <a:gd name="connsiteX25" fmla="*/ 1463040 w 2882900"/>
              <a:gd name="connsiteY25" fmla="*/ 1609090 h 1609121"/>
              <a:gd name="connsiteX26" fmla="*/ 22504 w 2882900"/>
              <a:gd name="connsiteY26" fmla="*/ 1329948 h 1609121"/>
              <a:gd name="connsiteX27" fmla="*/ 0 w 2882900"/>
              <a:gd name="connsiteY27" fmla="*/ 1266190 h 1609121"/>
              <a:gd name="connsiteX28" fmla="*/ 30480 w 2882900"/>
              <a:gd name="connsiteY28" fmla="*/ 999490 h 1609121"/>
              <a:gd name="connsiteX29" fmla="*/ 31068 w 2882900"/>
              <a:gd name="connsiteY29" fmla="*/ 996268 h 1609121"/>
              <a:gd name="connsiteX30" fmla="*/ 50800 w 2882900"/>
              <a:gd name="connsiteY30" fmla="*/ 1016000 h 1609121"/>
              <a:gd name="connsiteX31" fmla="*/ 133348 w 2882900"/>
              <a:gd name="connsiteY31" fmla="*/ 971550 h 1609121"/>
              <a:gd name="connsiteX32" fmla="*/ 146052 w 2882900"/>
              <a:gd name="connsiteY32" fmla="*/ 939800 h 1609121"/>
              <a:gd name="connsiteX33" fmla="*/ 184148 w 2882900"/>
              <a:gd name="connsiteY33" fmla="*/ 901700 h 1609121"/>
              <a:gd name="connsiteX34" fmla="*/ 323852 w 2882900"/>
              <a:gd name="connsiteY34" fmla="*/ 711200 h 1609121"/>
              <a:gd name="connsiteX35" fmla="*/ 374652 w 2882900"/>
              <a:gd name="connsiteY35" fmla="*/ 647700 h 1609121"/>
              <a:gd name="connsiteX36" fmla="*/ 374652 w 2882900"/>
              <a:gd name="connsiteY36" fmla="*/ 590550 h 1609121"/>
              <a:gd name="connsiteX37" fmla="*/ 342900 w 2882900"/>
              <a:gd name="connsiteY37" fmla="*/ 546100 h 1609121"/>
              <a:gd name="connsiteX38" fmla="*/ 361948 w 2882900"/>
              <a:gd name="connsiteY38" fmla="*/ 450850 h 1609121"/>
              <a:gd name="connsiteX39" fmla="*/ 431800 w 2882900"/>
              <a:gd name="connsiteY39" fmla="*/ 469900 h 1609121"/>
              <a:gd name="connsiteX40" fmla="*/ 495300 w 2882900"/>
              <a:gd name="connsiteY40" fmla="*/ 425450 h 1609121"/>
              <a:gd name="connsiteX41" fmla="*/ 647700 w 2882900"/>
              <a:gd name="connsiteY41" fmla="*/ 488950 h 1609121"/>
              <a:gd name="connsiteX42" fmla="*/ 692148 w 2882900"/>
              <a:gd name="connsiteY42" fmla="*/ 450850 h 1609121"/>
              <a:gd name="connsiteX43" fmla="*/ 749300 w 2882900"/>
              <a:gd name="connsiteY43" fmla="*/ 457200 h 1609121"/>
              <a:gd name="connsiteX44" fmla="*/ 755652 w 2882900"/>
              <a:gd name="connsiteY44" fmla="*/ 495300 h 1609121"/>
              <a:gd name="connsiteX45" fmla="*/ 787400 w 2882900"/>
              <a:gd name="connsiteY45" fmla="*/ 495300 h 1609121"/>
              <a:gd name="connsiteX46" fmla="*/ 812800 w 2882900"/>
              <a:gd name="connsiteY46" fmla="*/ 533400 h 1609121"/>
              <a:gd name="connsiteX47" fmla="*/ 844548 w 2882900"/>
              <a:gd name="connsiteY47" fmla="*/ 533400 h 1609121"/>
              <a:gd name="connsiteX48" fmla="*/ 850900 w 2882900"/>
              <a:gd name="connsiteY48" fmla="*/ 603250 h 1609121"/>
              <a:gd name="connsiteX49" fmla="*/ 812800 w 2882900"/>
              <a:gd name="connsiteY49" fmla="*/ 673100 h 1609121"/>
              <a:gd name="connsiteX50" fmla="*/ 819148 w 2882900"/>
              <a:gd name="connsiteY50" fmla="*/ 711200 h 1609121"/>
              <a:gd name="connsiteX51" fmla="*/ 774700 w 2882900"/>
              <a:gd name="connsiteY51" fmla="*/ 781050 h 1609121"/>
              <a:gd name="connsiteX52" fmla="*/ 958852 w 2882900"/>
              <a:gd name="connsiteY52" fmla="*/ 863600 h 1609121"/>
              <a:gd name="connsiteX53" fmla="*/ 1003300 w 2882900"/>
              <a:gd name="connsiteY53" fmla="*/ 850900 h 1609121"/>
              <a:gd name="connsiteX54" fmla="*/ 1003300 w 2882900"/>
              <a:gd name="connsiteY54" fmla="*/ 800100 h 1609121"/>
              <a:gd name="connsiteX55" fmla="*/ 1085852 w 2882900"/>
              <a:gd name="connsiteY55" fmla="*/ 698500 h 1609121"/>
              <a:gd name="connsiteX56" fmla="*/ 1149348 w 2882900"/>
              <a:gd name="connsiteY56" fmla="*/ 698500 h 1609121"/>
              <a:gd name="connsiteX57" fmla="*/ 1238252 w 2882900"/>
              <a:gd name="connsiteY57" fmla="*/ 711200 h 1609121"/>
              <a:gd name="connsiteX58" fmla="*/ 1346200 w 2882900"/>
              <a:gd name="connsiteY58" fmla="*/ 692150 h 1609121"/>
              <a:gd name="connsiteX59" fmla="*/ 1409700 w 2882900"/>
              <a:gd name="connsiteY59" fmla="*/ 635000 h 1609121"/>
              <a:gd name="connsiteX60" fmla="*/ 1498600 w 2882900"/>
              <a:gd name="connsiteY60" fmla="*/ 641350 h 1609121"/>
              <a:gd name="connsiteX61" fmla="*/ 1530348 w 2882900"/>
              <a:gd name="connsiteY61" fmla="*/ 615950 h 1609121"/>
              <a:gd name="connsiteX62" fmla="*/ 1600200 w 2882900"/>
              <a:gd name="connsiteY62" fmla="*/ 660400 h 1609121"/>
              <a:gd name="connsiteX63" fmla="*/ 1619252 w 2882900"/>
              <a:gd name="connsiteY63" fmla="*/ 730250 h 1609121"/>
              <a:gd name="connsiteX64" fmla="*/ 1682748 w 2882900"/>
              <a:gd name="connsiteY64" fmla="*/ 679450 h 1609121"/>
              <a:gd name="connsiteX65" fmla="*/ 1663700 w 2882900"/>
              <a:gd name="connsiteY65" fmla="*/ 622300 h 1609121"/>
              <a:gd name="connsiteX66" fmla="*/ 1682748 w 2882900"/>
              <a:gd name="connsiteY66" fmla="*/ 584200 h 1609121"/>
              <a:gd name="connsiteX67" fmla="*/ 1663700 w 2882900"/>
              <a:gd name="connsiteY67" fmla="*/ 488950 h 1609121"/>
              <a:gd name="connsiteX68" fmla="*/ 1733548 w 2882900"/>
              <a:gd name="connsiteY68" fmla="*/ 419100 h 1609121"/>
              <a:gd name="connsiteX69" fmla="*/ 1778000 w 2882900"/>
              <a:gd name="connsiteY69" fmla="*/ 400050 h 1609121"/>
              <a:gd name="connsiteX70" fmla="*/ 1898652 w 2882900"/>
              <a:gd name="connsiteY70" fmla="*/ 336550 h 1609121"/>
              <a:gd name="connsiteX71" fmla="*/ 1911348 w 2882900"/>
              <a:gd name="connsiteY71" fmla="*/ 222250 h 1609121"/>
              <a:gd name="connsiteX72" fmla="*/ 1955800 w 2882900"/>
              <a:gd name="connsiteY72" fmla="*/ 133350 h 1609121"/>
              <a:gd name="connsiteX73" fmla="*/ 2336800 w 2882900"/>
              <a:gd name="connsiteY73" fmla="*/ 0 h 1609121"/>
              <a:gd name="connsiteX0" fmla="*/ 1463040 w 2882900"/>
              <a:gd name="connsiteY0" fmla="*/ 1609090 h 1700530"/>
              <a:gd name="connsiteX1" fmla="*/ 22504 w 2882900"/>
              <a:gd name="connsiteY1" fmla="*/ 1329948 h 1700530"/>
              <a:gd name="connsiteX2" fmla="*/ 0 w 2882900"/>
              <a:gd name="connsiteY2" fmla="*/ 1266190 h 1700530"/>
              <a:gd name="connsiteX3" fmla="*/ 30480 w 2882900"/>
              <a:gd name="connsiteY3" fmla="*/ 999490 h 1700530"/>
              <a:gd name="connsiteX4" fmla="*/ 31068 w 2882900"/>
              <a:gd name="connsiteY4" fmla="*/ 996268 h 1700530"/>
              <a:gd name="connsiteX5" fmla="*/ 50800 w 2882900"/>
              <a:gd name="connsiteY5" fmla="*/ 1016000 h 1700530"/>
              <a:gd name="connsiteX6" fmla="*/ 133348 w 2882900"/>
              <a:gd name="connsiteY6" fmla="*/ 971550 h 1700530"/>
              <a:gd name="connsiteX7" fmla="*/ 146052 w 2882900"/>
              <a:gd name="connsiteY7" fmla="*/ 939800 h 1700530"/>
              <a:gd name="connsiteX8" fmla="*/ 184148 w 2882900"/>
              <a:gd name="connsiteY8" fmla="*/ 901700 h 1700530"/>
              <a:gd name="connsiteX9" fmla="*/ 323852 w 2882900"/>
              <a:gd name="connsiteY9" fmla="*/ 711200 h 1700530"/>
              <a:gd name="connsiteX10" fmla="*/ 374652 w 2882900"/>
              <a:gd name="connsiteY10" fmla="*/ 647700 h 1700530"/>
              <a:gd name="connsiteX11" fmla="*/ 374652 w 2882900"/>
              <a:gd name="connsiteY11" fmla="*/ 590550 h 1700530"/>
              <a:gd name="connsiteX12" fmla="*/ 342900 w 2882900"/>
              <a:gd name="connsiteY12" fmla="*/ 546100 h 1700530"/>
              <a:gd name="connsiteX13" fmla="*/ 361948 w 2882900"/>
              <a:gd name="connsiteY13" fmla="*/ 450850 h 1700530"/>
              <a:gd name="connsiteX14" fmla="*/ 431800 w 2882900"/>
              <a:gd name="connsiteY14" fmla="*/ 469900 h 1700530"/>
              <a:gd name="connsiteX15" fmla="*/ 495300 w 2882900"/>
              <a:gd name="connsiteY15" fmla="*/ 425450 h 1700530"/>
              <a:gd name="connsiteX16" fmla="*/ 647700 w 2882900"/>
              <a:gd name="connsiteY16" fmla="*/ 488950 h 1700530"/>
              <a:gd name="connsiteX17" fmla="*/ 692148 w 2882900"/>
              <a:gd name="connsiteY17" fmla="*/ 450850 h 1700530"/>
              <a:gd name="connsiteX18" fmla="*/ 749300 w 2882900"/>
              <a:gd name="connsiteY18" fmla="*/ 457200 h 1700530"/>
              <a:gd name="connsiteX19" fmla="*/ 755652 w 2882900"/>
              <a:gd name="connsiteY19" fmla="*/ 495300 h 1700530"/>
              <a:gd name="connsiteX20" fmla="*/ 787400 w 2882900"/>
              <a:gd name="connsiteY20" fmla="*/ 495300 h 1700530"/>
              <a:gd name="connsiteX21" fmla="*/ 812800 w 2882900"/>
              <a:gd name="connsiteY21" fmla="*/ 533400 h 1700530"/>
              <a:gd name="connsiteX22" fmla="*/ 844548 w 2882900"/>
              <a:gd name="connsiteY22" fmla="*/ 533400 h 1700530"/>
              <a:gd name="connsiteX23" fmla="*/ 850900 w 2882900"/>
              <a:gd name="connsiteY23" fmla="*/ 603250 h 1700530"/>
              <a:gd name="connsiteX24" fmla="*/ 812800 w 2882900"/>
              <a:gd name="connsiteY24" fmla="*/ 673100 h 1700530"/>
              <a:gd name="connsiteX25" fmla="*/ 819148 w 2882900"/>
              <a:gd name="connsiteY25" fmla="*/ 711200 h 1700530"/>
              <a:gd name="connsiteX26" fmla="*/ 774700 w 2882900"/>
              <a:gd name="connsiteY26" fmla="*/ 781050 h 1700530"/>
              <a:gd name="connsiteX27" fmla="*/ 958852 w 2882900"/>
              <a:gd name="connsiteY27" fmla="*/ 863600 h 1700530"/>
              <a:gd name="connsiteX28" fmla="*/ 1003300 w 2882900"/>
              <a:gd name="connsiteY28" fmla="*/ 850900 h 1700530"/>
              <a:gd name="connsiteX29" fmla="*/ 1003300 w 2882900"/>
              <a:gd name="connsiteY29" fmla="*/ 800100 h 1700530"/>
              <a:gd name="connsiteX30" fmla="*/ 1085852 w 2882900"/>
              <a:gd name="connsiteY30" fmla="*/ 698500 h 1700530"/>
              <a:gd name="connsiteX31" fmla="*/ 1149348 w 2882900"/>
              <a:gd name="connsiteY31" fmla="*/ 698500 h 1700530"/>
              <a:gd name="connsiteX32" fmla="*/ 1238252 w 2882900"/>
              <a:gd name="connsiteY32" fmla="*/ 711200 h 1700530"/>
              <a:gd name="connsiteX33" fmla="*/ 1346200 w 2882900"/>
              <a:gd name="connsiteY33" fmla="*/ 692150 h 1700530"/>
              <a:gd name="connsiteX34" fmla="*/ 1409700 w 2882900"/>
              <a:gd name="connsiteY34" fmla="*/ 635000 h 1700530"/>
              <a:gd name="connsiteX35" fmla="*/ 1498600 w 2882900"/>
              <a:gd name="connsiteY35" fmla="*/ 641350 h 1700530"/>
              <a:gd name="connsiteX36" fmla="*/ 1530348 w 2882900"/>
              <a:gd name="connsiteY36" fmla="*/ 615950 h 1700530"/>
              <a:gd name="connsiteX37" fmla="*/ 1600200 w 2882900"/>
              <a:gd name="connsiteY37" fmla="*/ 660400 h 1700530"/>
              <a:gd name="connsiteX38" fmla="*/ 1619252 w 2882900"/>
              <a:gd name="connsiteY38" fmla="*/ 730250 h 1700530"/>
              <a:gd name="connsiteX39" fmla="*/ 1682748 w 2882900"/>
              <a:gd name="connsiteY39" fmla="*/ 679450 h 1700530"/>
              <a:gd name="connsiteX40" fmla="*/ 1663700 w 2882900"/>
              <a:gd name="connsiteY40" fmla="*/ 622300 h 1700530"/>
              <a:gd name="connsiteX41" fmla="*/ 1682748 w 2882900"/>
              <a:gd name="connsiteY41" fmla="*/ 584200 h 1700530"/>
              <a:gd name="connsiteX42" fmla="*/ 1663700 w 2882900"/>
              <a:gd name="connsiteY42" fmla="*/ 488950 h 1700530"/>
              <a:gd name="connsiteX43" fmla="*/ 1733548 w 2882900"/>
              <a:gd name="connsiteY43" fmla="*/ 419100 h 1700530"/>
              <a:gd name="connsiteX44" fmla="*/ 1778000 w 2882900"/>
              <a:gd name="connsiteY44" fmla="*/ 400050 h 1700530"/>
              <a:gd name="connsiteX45" fmla="*/ 1898652 w 2882900"/>
              <a:gd name="connsiteY45" fmla="*/ 336550 h 1700530"/>
              <a:gd name="connsiteX46" fmla="*/ 1911348 w 2882900"/>
              <a:gd name="connsiteY46" fmla="*/ 222250 h 1700530"/>
              <a:gd name="connsiteX47" fmla="*/ 1955800 w 2882900"/>
              <a:gd name="connsiteY47" fmla="*/ 133350 h 1700530"/>
              <a:gd name="connsiteX48" fmla="*/ 2336800 w 2882900"/>
              <a:gd name="connsiteY48" fmla="*/ 0 h 1700530"/>
              <a:gd name="connsiteX49" fmla="*/ 2368548 w 2882900"/>
              <a:gd name="connsiteY49" fmla="*/ 25400 h 1700530"/>
              <a:gd name="connsiteX50" fmla="*/ 2514600 w 2882900"/>
              <a:gd name="connsiteY50" fmla="*/ 38100 h 1700530"/>
              <a:gd name="connsiteX51" fmla="*/ 2520948 w 2882900"/>
              <a:gd name="connsiteY51" fmla="*/ 114300 h 1700530"/>
              <a:gd name="connsiteX52" fmla="*/ 2546348 w 2882900"/>
              <a:gd name="connsiteY52" fmla="*/ 158750 h 1700530"/>
              <a:gd name="connsiteX53" fmla="*/ 2571748 w 2882900"/>
              <a:gd name="connsiteY53" fmla="*/ 393700 h 1700530"/>
              <a:gd name="connsiteX54" fmla="*/ 2578100 w 2882900"/>
              <a:gd name="connsiteY54" fmla="*/ 431800 h 1700530"/>
              <a:gd name="connsiteX55" fmla="*/ 2590800 w 2882900"/>
              <a:gd name="connsiteY55" fmla="*/ 469900 h 1700530"/>
              <a:gd name="connsiteX56" fmla="*/ 2654300 w 2882900"/>
              <a:gd name="connsiteY56" fmla="*/ 469900 h 1700530"/>
              <a:gd name="connsiteX57" fmla="*/ 2654300 w 2882900"/>
              <a:gd name="connsiteY57" fmla="*/ 546100 h 1700530"/>
              <a:gd name="connsiteX58" fmla="*/ 2781300 w 2882900"/>
              <a:gd name="connsiteY58" fmla="*/ 635000 h 1700530"/>
              <a:gd name="connsiteX59" fmla="*/ 2844800 w 2882900"/>
              <a:gd name="connsiteY59" fmla="*/ 622300 h 1700530"/>
              <a:gd name="connsiteX60" fmla="*/ 2882900 w 2882900"/>
              <a:gd name="connsiteY60" fmla="*/ 692150 h 1700530"/>
              <a:gd name="connsiteX61" fmla="*/ 2857500 w 2882900"/>
              <a:gd name="connsiteY61" fmla="*/ 787400 h 1700530"/>
              <a:gd name="connsiteX62" fmla="*/ 2882900 w 2882900"/>
              <a:gd name="connsiteY62" fmla="*/ 850900 h 1700530"/>
              <a:gd name="connsiteX63" fmla="*/ 2876548 w 2882900"/>
              <a:gd name="connsiteY63" fmla="*/ 914400 h 1700530"/>
              <a:gd name="connsiteX64" fmla="*/ 2813052 w 2882900"/>
              <a:gd name="connsiteY64" fmla="*/ 946150 h 1700530"/>
              <a:gd name="connsiteX65" fmla="*/ 2813052 w 2882900"/>
              <a:gd name="connsiteY65" fmla="*/ 984250 h 1700530"/>
              <a:gd name="connsiteX66" fmla="*/ 2863852 w 2882900"/>
              <a:gd name="connsiteY66" fmla="*/ 1003300 h 1700530"/>
              <a:gd name="connsiteX67" fmla="*/ 2882540 w 2882900"/>
              <a:gd name="connsiteY67" fmla="*/ 1115438 h 1700530"/>
              <a:gd name="connsiteX68" fmla="*/ 2636520 w 2882900"/>
              <a:gd name="connsiteY68" fmla="*/ 1189990 h 1700530"/>
              <a:gd name="connsiteX69" fmla="*/ 2583180 w 2882900"/>
              <a:gd name="connsiteY69" fmla="*/ 1266190 h 1700530"/>
              <a:gd name="connsiteX70" fmla="*/ 2491740 w 2882900"/>
              <a:gd name="connsiteY70" fmla="*/ 1243330 h 1700530"/>
              <a:gd name="connsiteX71" fmla="*/ 2369820 w 2882900"/>
              <a:gd name="connsiteY71" fmla="*/ 1289050 h 1700530"/>
              <a:gd name="connsiteX72" fmla="*/ 2369820 w 2882900"/>
              <a:gd name="connsiteY72" fmla="*/ 1329948 h 1700530"/>
              <a:gd name="connsiteX73" fmla="*/ 1554480 w 2882900"/>
              <a:gd name="connsiteY73" fmla="*/ 1700530 h 1700530"/>
              <a:gd name="connsiteX0" fmla="*/ 22504 w 2882900"/>
              <a:gd name="connsiteY0" fmla="*/ 1329948 h 1700530"/>
              <a:gd name="connsiteX1" fmla="*/ 0 w 2882900"/>
              <a:gd name="connsiteY1" fmla="*/ 1266190 h 1700530"/>
              <a:gd name="connsiteX2" fmla="*/ 30480 w 2882900"/>
              <a:gd name="connsiteY2" fmla="*/ 999490 h 1700530"/>
              <a:gd name="connsiteX3" fmla="*/ 31068 w 2882900"/>
              <a:gd name="connsiteY3" fmla="*/ 996268 h 1700530"/>
              <a:gd name="connsiteX4" fmla="*/ 50800 w 2882900"/>
              <a:gd name="connsiteY4" fmla="*/ 1016000 h 1700530"/>
              <a:gd name="connsiteX5" fmla="*/ 133348 w 2882900"/>
              <a:gd name="connsiteY5" fmla="*/ 971550 h 1700530"/>
              <a:gd name="connsiteX6" fmla="*/ 146052 w 2882900"/>
              <a:gd name="connsiteY6" fmla="*/ 939800 h 1700530"/>
              <a:gd name="connsiteX7" fmla="*/ 184148 w 2882900"/>
              <a:gd name="connsiteY7" fmla="*/ 901700 h 1700530"/>
              <a:gd name="connsiteX8" fmla="*/ 323852 w 2882900"/>
              <a:gd name="connsiteY8" fmla="*/ 711200 h 1700530"/>
              <a:gd name="connsiteX9" fmla="*/ 374652 w 2882900"/>
              <a:gd name="connsiteY9" fmla="*/ 647700 h 1700530"/>
              <a:gd name="connsiteX10" fmla="*/ 374652 w 2882900"/>
              <a:gd name="connsiteY10" fmla="*/ 590550 h 1700530"/>
              <a:gd name="connsiteX11" fmla="*/ 342900 w 2882900"/>
              <a:gd name="connsiteY11" fmla="*/ 546100 h 1700530"/>
              <a:gd name="connsiteX12" fmla="*/ 361948 w 2882900"/>
              <a:gd name="connsiteY12" fmla="*/ 450850 h 1700530"/>
              <a:gd name="connsiteX13" fmla="*/ 431800 w 2882900"/>
              <a:gd name="connsiteY13" fmla="*/ 469900 h 1700530"/>
              <a:gd name="connsiteX14" fmla="*/ 495300 w 2882900"/>
              <a:gd name="connsiteY14" fmla="*/ 425450 h 1700530"/>
              <a:gd name="connsiteX15" fmla="*/ 647700 w 2882900"/>
              <a:gd name="connsiteY15" fmla="*/ 488950 h 1700530"/>
              <a:gd name="connsiteX16" fmla="*/ 692148 w 2882900"/>
              <a:gd name="connsiteY16" fmla="*/ 450850 h 1700530"/>
              <a:gd name="connsiteX17" fmla="*/ 749300 w 2882900"/>
              <a:gd name="connsiteY17" fmla="*/ 457200 h 1700530"/>
              <a:gd name="connsiteX18" fmla="*/ 755652 w 2882900"/>
              <a:gd name="connsiteY18" fmla="*/ 495300 h 1700530"/>
              <a:gd name="connsiteX19" fmla="*/ 787400 w 2882900"/>
              <a:gd name="connsiteY19" fmla="*/ 495300 h 1700530"/>
              <a:gd name="connsiteX20" fmla="*/ 812800 w 2882900"/>
              <a:gd name="connsiteY20" fmla="*/ 533400 h 1700530"/>
              <a:gd name="connsiteX21" fmla="*/ 844548 w 2882900"/>
              <a:gd name="connsiteY21" fmla="*/ 533400 h 1700530"/>
              <a:gd name="connsiteX22" fmla="*/ 850900 w 2882900"/>
              <a:gd name="connsiteY22" fmla="*/ 603250 h 1700530"/>
              <a:gd name="connsiteX23" fmla="*/ 812800 w 2882900"/>
              <a:gd name="connsiteY23" fmla="*/ 673100 h 1700530"/>
              <a:gd name="connsiteX24" fmla="*/ 819148 w 2882900"/>
              <a:gd name="connsiteY24" fmla="*/ 711200 h 1700530"/>
              <a:gd name="connsiteX25" fmla="*/ 774700 w 2882900"/>
              <a:gd name="connsiteY25" fmla="*/ 781050 h 1700530"/>
              <a:gd name="connsiteX26" fmla="*/ 958852 w 2882900"/>
              <a:gd name="connsiteY26" fmla="*/ 863600 h 1700530"/>
              <a:gd name="connsiteX27" fmla="*/ 1003300 w 2882900"/>
              <a:gd name="connsiteY27" fmla="*/ 850900 h 1700530"/>
              <a:gd name="connsiteX28" fmla="*/ 1003300 w 2882900"/>
              <a:gd name="connsiteY28" fmla="*/ 800100 h 1700530"/>
              <a:gd name="connsiteX29" fmla="*/ 1085852 w 2882900"/>
              <a:gd name="connsiteY29" fmla="*/ 698500 h 1700530"/>
              <a:gd name="connsiteX30" fmla="*/ 1149348 w 2882900"/>
              <a:gd name="connsiteY30" fmla="*/ 698500 h 1700530"/>
              <a:gd name="connsiteX31" fmla="*/ 1238252 w 2882900"/>
              <a:gd name="connsiteY31" fmla="*/ 711200 h 1700530"/>
              <a:gd name="connsiteX32" fmla="*/ 1346200 w 2882900"/>
              <a:gd name="connsiteY32" fmla="*/ 692150 h 1700530"/>
              <a:gd name="connsiteX33" fmla="*/ 1409700 w 2882900"/>
              <a:gd name="connsiteY33" fmla="*/ 635000 h 1700530"/>
              <a:gd name="connsiteX34" fmla="*/ 1498600 w 2882900"/>
              <a:gd name="connsiteY34" fmla="*/ 641350 h 1700530"/>
              <a:gd name="connsiteX35" fmla="*/ 1530348 w 2882900"/>
              <a:gd name="connsiteY35" fmla="*/ 615950 h 1700530"/>
              <a:gd name="connsiteX36" fmla="*/ 1600200 w 2882900"/>
              <a:gd name="connsiteY36" fmla="*/ 660400 h 1700530"/>
              <a:gd name="connsiteX37" fmla="*/ 1619252 w 2882900"/>
              <a:gd name="connsiteY37" fmla="*/ 730250 h 1700530"/>
              <a:gd name="connsiteX38" fmla="*/ 1682748 w 2882900"/>
              <a:gd name="connsiteY38" fmla="*/ 679450 h 1700530"/>
              <a:gd name="connsiteX39" fmla="*/ 1663700 w 2882900"/>
              <a:gd name="connsiteY39" fmla="*/ 622300 h 1700530"/>
              <a:gd name="connsiteX40" fmla="*/ 1682748 w 2882900"/>
              <a:gd name="connsiteY40" fmla="*/ 584200 h 1700530"/>
              <a:gd name="connsiteX41" fmla="*/ 1663700 w 2882900"/>
              <a:gd name="connsiteY41" fmla="*/ 488950 h 1700530"/>
              <a:gd name="connsiteX42" fmla="*/ 1733548 w 2882900"/>
              <a:gd name="connsiteY42" fmla="*/ 419100 h 1700530"/>
              <a:gd name="connsiteX43" fmla="*/ 1778000 w 2882900"/>
              <a:gd name="connsiteY43" fmla="*/ 400050 h 1700530"/>
              <a:gd name="connsiteX44" fmla="*/ 1898652 w 2882900"/>
              <a:gd name="connsiteY44" fmla="*/ 336550 h 1700530"/>
              <a:gd name="connsiteX45" fmla="*/ 1911348 w 2882900"/>
              <a:gd name="connsiteY45" fmla="*/ 222250 h 1700530"/>
              <a:gd name="connsiteX46" fmla="*/ 1955800 w 2882900"/>
              <a:gd name="connsiteY46" fmla="*/ 133350 h 1700530"/>
              <a:gd name="connsiteX47" fmla="*/ 2336800 w 2882900"/>
              <a:gd name="connsiteY47" fmla="*/ 0 h 1700530"/>
              <a:gd name="connsiteX48" fmla="*/ 2368548 w 2882900"/>
              <a:gd name="connsiteY48" fmla="*/ 25400 h 1700530"/>
              <a:gd name="connsiteX49" fmla="*/ 2514600 w 2882900"/>
              <a:gd name="connsiteY49" fmla="*/ 38100 h 1700530"/>
              <a:gd name="connsiteX50" fmla="*/ 2520948 w 2882900"/>
              <a:gd name="connsiteY50" fmla="*/ 114300 h 1700530"/>
              <a:gd name="connsiteX51" fmla="*/ 2546348 w 2882900"/>
              <a:gd name="connsiteY51" fmla="*/ 158750 h 1700530"/>
              <a:gd name="connsiteX52" fmla="*/ 2571748 w 2882900"/>
              <a:gd name="connsiteY52" fmla="*/ 393700 h 1700530"/>
              <a:gd name="connsiteX53" fmla="*/ 2578100 w 2882900"/>
              <a:gd name="connsiteY53" fmla="*/ 431800 h 1700530"/>
              <a:gd name="connsiteX54" fmla="*/ 2590800 w 2882900"/>
              <a:gd name="connsiteY54" fmla="*/ 469900 h 1700530"/>
              <a:gd name="connsiteX55" fmla="*/ 2654300 w 2882900"/>
              <a:gd name="connsiteY55" fmla="*/ 469900 h 1700530"/>
              <a:gd name="connsiteX56" fmla="*/ 2654300 w 2882900"/>
              <a:gd name="connsiteY56" fmla="*/ 546100 h 1700530"/>
              <a:gd name="connsiteX57" fmla="*/ 2781300 w 2882900"/>
              <a:gd name="connsiteY57" fmla="*/ 635000 h 1700530"/>
              <a:gd name="connsiteX58" fmla="*/ 2844800 w 2882900"/>
              <a:gd name="connsiteY58" fmla="*/ 622300 h 1700530"/>
              <a:gd name="connsiteX59" fmla="*/ 2882900 w 2882900"/>
              <a:gd name="connsiteY59" fmla="*/ 692150 h 1700530"/>
              <a:gd name="connsiteX60" fmla="*/ 2857500 w 2882900"/>
              <a:gd name="connsiteY60" fmla="*/ 787400 h 1700530"/>
              <a:gd name="connsiteX61" fmla="*/ 2882900 w 2882900"/>
              <a:gd name="connsiteY61" fmla="*/ 850900 h 1700530"/>
              <a:gd name="connsiteX62" fmla="*/ 2876548 w 2882900"/>
              <a:gd name="connsiteY62" fmla="*/ 914400 h 1700530"/>
              <a:gd name="connsiteX63" fmla="*/ 2813052 w 2882900"/>
              <a:gd name="connsiteY63" fmla="*/ 946150 h 1700530"/>
              <a:gd name="connsiteX64" fmla="*/ 2813052 w 2882900"/>
              <a:gd name="connsiteY64" fmla="*/ 984250 h 1700530"/>
              <a:gd name="connsiteX65" fmla="*/ 2863852 w 2882900"/>
              <a:gd name="connsiteY65" fmla="*/ 1003300 h 1700530"/>
              <a:gd name="connsiteX66" fmla="*/ 2882540 w 2882900"/>
              <a:gd name="connsiteY66" fmla="*/ 1115438 h 1700530"/>
              <a:gd name="connsiteX67" fmla="*/ 2636520 w 2882900"/>
              <a:gd name="connsiteY67" fmla="*/ 1189990 h 1700530"/>
              <a:gd name="connsiteX68" fmla="*/ 2583180 w 2882900"/>
              <a:gd name="connsiteY68" fmla="*/ 1266190 h 1700530"/>
              <a:gd name="connsiteX69" fmla="*/ 2491740 w 2882900"/>
              <a:gd name="connsiteY69" fmla="*/ 1243330 h 1700530"/>
              <a:gd name="connsiteX70" fmla="*/ 2369820 w 2882900"/>
              <a:gd name="connsiteY70" fmla="*/ 1289050 h 1700530"/>
              <a:gd name="connsiteX71" fmla="*/ 2369820 w 2882900"/>
              <a:gd name="connsiteY71" fmla="*/ 1329948 h 1700530"/>
              <a:gd name="connsiteX72" fmla="*/ 1554480 w 2882900"/>
              <a:gd name="connsiteY72" fmla="*/ 1700530 h 1700530"/>
              <a:gd name="connsiteX0" fmla="*/ 22504 w 2882900"/>
              <a:gd name="connsiteY0" fmla="*/ 1329948 h 1329948"/>
              <a:gd name="connsiteX1" fmla="*/ 0 w 2882900"/>
              <a:gd name="connsiteY1" fmla="*/ 1266190 h 1329948"/>
              <a:gd name="connsiteX2" fmla="*/ 30480 w 2882900"/>
              <a:gd name="connsiteY2" fmla="*/ 999490 h 1329948"/>
              <a:gd name="connsiteX3" fmla="*/ 31068 w 2882900"/>
              <a:gd name="connsiteY3" fmla="*/ 996268 h 1329948"/>
              <a:gd name="connsiteX4" fmla="*/ 50800 w 2882900"/>
              <a:gd name="connsiteY4" fmla="*/ 1016000 h 1329948"/>
              <a:gd name="connsiteX5" fmla="*/ 133348 w 2882900"/>
              <a:gd name="connsiteY5" fmla="*/ 971550 h 1329948"/>
              <a:gd name="connsiteX6" fmla="*/ 146052 w 2882900"/>
              <a:gd name="connsiteY6" fmla="*/ 939800 h 1329948"/>
              <a:gd name="connsiteX7" fmla="*/ 184148 w 2882900"/>
              <a:gd name="connsiteY7" fmla="*/ 901700 h 1329948"/>
              <a:gd name="connsiteX8" fmla="*/ 323852 w 2882900"/>
              <a:gd name="connsiteY8" fmla="*/ 711200 h 1329948"/>
              <a:gd name="connsiteX9" fmla="*/ 374652 w 2882900"/>
              <a:gd name="connsiteY9" fmla="*/ 647700 h 1329948"/>
              <a:gd name="connsiteX10" fmla="*/ 374652 w 2882900"/>
              <a:gd name="connsiteY10" fmla="*/ 590550 h 1329948"/>
              <a:gd name="connsiteX11" fmla="*/ 342900 w 2882900"/>
              <a:gd name="connsiteY11" fmla="*/ 546100 h 1329948"/>
              <a:gd name="connsiteX12" fmla="*/ 361948 w 2882900"/>
              <a:gd name="connsiteY12" fmla="*/ 450850 h 1329948"/>
              <a:gd name="connsiteX13" fmla="*/ 431800 w 2882900"/>
              <a:gd name="connsiteY13" fmla="*/ 469900 h 1329948"/>
              <a:gd name="connsiteX14" fmla="*/ 495300 w 2882900"/>
              <a:gd name="connsiteY14" fmla="*/ 425450 h 1329948"/>
              <a:gd name="connsiteX15" fmla="*/ 647700 w 2882900"/>
              <a:gd name="connsiteY15" fmla="*/ 488950 h 1329948"/>
              <a:gd name="connsiteX16" fmla="*/ 692148 w 2882900"/>
              <a:gd name="connsiteY16" fmla="*/ 450850 h 1329948"/>
              <a:gd name="connsiteX17" fmla="*/ 749300 w 2882900"/>
              <a:gd name="connsiteY17" fmla="*/ 457200 h 1329948"/>
              <a:gd name="connsiteX18" fmla="*/ 755652 w 2882900"/>
              <a:gd name="connsiteY18" fmla="*/ 495300 h 1329948"/>
              <a:gd name="connsiteX19" fmla="*/ 787400 w 2882900"/>
              <a:gd name="connsiteY19" fmla="*/ 495300 h 1329948"/>
              <a:gd name="connsiteX20" fmla="*/ 812800 w 2882900"/>
              <a:gd name="connsiteY20" fmla="*/ 533400 h 1329948"/>
              <a:gd name="connsiteX21" fmla="*/ 844548 w 2882900"/>
              <a:gd name="connsiteY21" fmla="*/ 533400 h 1329948"/>
              <a:gd name="connsiteX22" fmla="*/ 850900 w 2882900"/>
              <a:gd name="connsiteY22" fmla="*/ 603250 h 1329948"/>
              <a:gd name="connsiteX23" fmla="*/ 812800 w 2882900"/>
              <a:gd name="connsiteY23" fmla="*/ 673100 h 1329948"/>
              <a:gd name="connsiteX24" fmla="*/ 819148 w 2882900"/>
              <a:gd name="connsiteY24" fmla="*/ 711200 h 1329948"/>
              <a:gd name="connsiteX25" fmla="*/ 774700 w 2882900"/>
              <a:gd name="connsiteY25" fmla="*/ 781050 h 1329948"/>
              <a:gd name="connsiteX26" fmla="*/ 958852 w 2882900"/>
              <a:gd name="connsiteY26" fmla="*/ 863600 h 1329948"/>
              <a:gd name="connsiteX27" fmla="*/ 1003300 w 2882900"/>
              <a:gd name="connsiteY27" fmla="*/ 850900 h 1329948"/>
              <a:gd name="connsiteX28" fmla="*/ 1003300 w 2882900"/>
              <a:gd name="connsiteY28" fmla="*/ 800100 h 1329948"/>
              <a:gd name="connsiteX29" fmla="*/ 1085852 w 2882900"/>
              <a:gd name="connsiteY29" fmla="*/ 698500 h 1329948"/>
              <a:gd name="connsiteX30" fmla="*/ 1149348 w 2882900"/>
              <a:gd name="connsiteY30" fmla="*/ 698500 h 1329948"/>
              <a:gd name="connsiteX31" fmla="*/ 1238252 w 2882900"/>
              <a:gd name="connsiteY31" fmla="*/ 711200 h 1329948"/>
              <a:gd name="connsiteX32" fmla="*/ 1346200 w 2882900"/>
              <a:gd name="connsiteY32" fmla="*/ 692150 h 1329948"/>
              <a:gd name="connsiteX33" fmla="*/ 1409700 w 2882900"/>
              <a:gd name="connsiteY33" fmla="*/ 635000 h 1329948"/>
              <a:gd name="connsiteX34" fmla="*/ 1498600 w 2882900"/>
              <a:gd name="connsiteY34" fmla="*/ 641350 h 1329948"/>
              <a:gd name="connsiteX35" fmla="*/ 1530348 w 2882900"/>
              <a:gd name="connsiteY35" fmla="*/ 615950 h 1329948"/>
              <a:gd name="connsiteX36" fmla="*/ 1600200 w 2882900"/>
              <a:gd name="connsiteY36" fmla="*/ 660400 h 1329948"/>
              <a:gd name="connsiteX37" fmla="*/ 1619252 w 2882900"/>
              <a:gd name="connsiteY37" fmla="*/ 730250 h 1329948"/>
              <a:gd name="connsiteX38" fmla="*/ 1682748 w 2882900"/>
              <a:gd name="connsiteY38" fmla="*/ 679450 h 1329948"/>
              <a:gd name="connsiteX39" fmla="*/ 1663700 w 2882900"/>
              <a:gd name="connsiteY39" fmla="*/ 622300 h 1329948"/>
              <a:gd name="connsiteX40" fmla="*/ 1682748 w 2882900"/>
              <a:gd name="connsiteY40" fmla="*/ 584200 h 1329948"/>
              <a:gd name="connsiteX41" fmla="*/ 1663700 w 2882900"/>
              <a:gd name="connsiteY41" fmla="*/ 488950 h 1329948"/>
              <a:gd name="connsiteX42" fmla="*/ 1733548 w 2882900"/>
              <a:gd name="connsiteY42" fmla="*/ 419100 h 1329948"/>
              <a:gd name="connsiteX43" fmla="*/ 1778000 w 2882900"/>
              <a:gd name="connsiteY43" fmla="*/ 400050 h 1329948"/>
              <a:gd name="connsiteX44" fmla="*/ 1898652 w 2882900"/>
              <a:gd name="connsiteY44" fmla="*/ 336550 h 1329948"/>
              <a:gd name="connsiteX45" fmla="*/ 1911348 w 2882900"/>
              <a:gd name="connsiteY45" fmla="*/ 222250 h 1329948"/>
              <a:gd name="connsiteX46" fmla="*/ 1955800 w 2882900"/>
              <a:gd name="connsiteY46" fmla="*/ 133350 h 1329948"/>
              <a:gd name="connsiteX47" fmla="*/ 2336800 w 2882900"/>
              <a:gd name="connsiteY47" fmla="*/ 0 h 1329948"/>
              <a:gd name="connsiteX48" fmla="*/ 2368548 w 2882900"/>
              <a:gd name="connsiteY48" fmla="*/ 25400 h 1329948"/>
              <a:gd name="connsiteX49" fmla="*/ 2514600 w 2882900"/>
              <a:gd name="connsiteY49" fmla="*/ 38100 h 1329948"/>
              <a:gd name="connsiteX50" fmla="*/ 2520948 w 2882900"/>
              <a:gd name="connsiteY50" fmla="*/ 114300 h 1329948"/>
              <a:gd name="connsiteX51" fmla="*/ 2546348 w 2882900"/>
              <a:gd name="connsiteY51" fmla="*/ 158750 h 1329948"/>
              <a:gd name="connsiteX52" fmla="*/ 2571748 w 2882900"/>
              <a:gd name="connsiteY52" fmla="*/ 393700 h 1329948"/>
              <a:gd name="connsiteX53" fmla="*/ 2578100 w 2882900"/>
              <a:gd name="connsiteY53" fmla="*/ 431800 h 1329948"/>
              <a:gd name="connsiteX54" fmla="*/ 2590800 w 2882900"/>
              <a:gd name="connsiteY54" fmla="*/ 469900 h 1329948"/>
              <a:gd name="connsiteX55" fmla="*/ 2654300 w 2882900"/>
              <a:gd name="connsiteY55" fmla="*/ 469900 h 1329948"/>
              <a:gd name="connsiteX56" fmla="*/ 2654300 w 2882900"/>
              <a:gd name="connsiteY56" fmla="*/ 546100 h 1329948"/>
              <a:gd name="connsiteX57" fmla="*/ 2781300 w 2882900"/>
              <a:gd name="connsiteY57" fmla="*/ 635000 h 1329948"/>
              <a:gd name="connsiteX58" fmla="*/ 2844800 w 2882900"/>
              <a:gd name="connsiteY58" fmla="*/ 622300 h 1329948"/>
              <a:gd name="connsiteX59" fmla="*/ 2882900 w 2882900"/>
              <a:gd name="connsiteY59" fmla="*/ 692150 h 1329948"/>
              <a:gd name="connsiteX60" fmla="*/ 2857500 w 2882900"/>
              <a:gd name="connsiteY60" fmla="*/ 787400 h 1329948"/>
              <a:gd name="connsiteX61" fmla="*/ 2882900 w 2882900"/>
              <a:gd name="connsiteY61" fmla="*/ 850900 h 1329948"/>
              <a:gd name="connsiteX62" fmla="*/ 2876548 w 2882900"/>
              <a:gd name="connsiteY62" fmla="*/ 914400 h 1329948"/>
              <a:gd name="connsiteX63" fmla="*/ 2813052 w 2882900"/>
              <a:gd name="connsiteY63" fmla="*/ 946150 h 1329948"/>
              <a:gd name="connsiteX64" fmla="*/ 2813052 w 2882900"/>
              <a:gd name="connsiteY64" fmla="*/ 984250 h 1329948"/>
              <a:gd name="connsiteX65" fmla="*/ 2863852 w 2882900"/>
              <a:gd name="connsiteY65" fmla="*/ 1003300 h 1329948"/>
              <a:gd name="connsiteX66" fmla="*/ 2882540 w 2882900"/>
              <a:gd name="connsiteY66" fmla="*/ 1115438 h 1329948"/>
              <a:gd name="connsiteX67" fmla="*/ 2636520 w 2882900"/>
              <a:gd name="connsiteY67" fmla="*/ 1189990 h 1329948"/>
              <a:gd name="connsiteX68" fmla="*/ 2583180 w 2882900"/>
              <a:gd name="connsiteY68" fmla="*/ 1266190 h 1329948"/>
              <a:gd name="connsiteX69" fmla="*/ 2491740 w 2882900"/>
              <a:gd name="connsiteY69" fmla="*/ 1243330 h 1329948"/>
              <a:gd name="connsiteX70" fmla="*/ 2369820 w 2882900"/>
              <a:gd name="connsiteY70" fmla="*/ 1289050 h 1329948"/>
              <a:gd name="connsiteX71" fmla="*/ 2369820 w 2882900"/>
              <a:gd name="connsiteY71" fmla="*/ 1329948 h 1329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2882900" h="1329948">
                <a:moveTo>
                  <a:pt x="22504" y="1329948"/>
                </a:moveTo>
                <a:lnTo>
                  <a:pt x="0" y="1266190"/>
                </a:lnTo>
                <a:lnTo>
                  <a:pt x="30480" y="999490"/>
                </a:lnTo>
                <a:lnTo>
                  <a:pt x="31068" y="996268"/>
                </a:lnTo>
                <a:lnTo>
                  <a:pt x="50800" y="1016000"/>
                </a:lnTo>
                <a:lnTo>
                  <a:pt x="133348" y="971550"/>
                </a:lnTo>
                <a:lnTo>
                  <a:pt x="146052" y="939800"/>
                </a:lnTo>
                <a:lnTo>
                  <a:pt x="184148" y="901700"/>
                </a:lnTo>
                <a:lnTo>
                  <a:pt x="323852" y="711200"/>
                </a:lnTo>
                <a:lnTo>
                  <a:pt x="374652" y="647700"/>
                </a:lnTo>
                <a:lnTo>
                  <a:pt x="374652" y="590550"/>
                </a:lnTo>
                <a:lnTo>
                  <a:pt x="342900" y="546100"/>
                </a:lnTo>
                <a:lnTo>
                  <a:pt x="361948" y="450850"/>
                </a:lnTo>
                <a:lnTo>
                  <a:pt x="431800" y="469900"/>
                </a:lnTo>
                <a:lnTo>
                  <a:pt x="495300" y="425450"/>
                </a:lnTo>
                <a:lnTo>
                  <a:pt x="647700" y="488950"/>
                </a:lnTo>
                <a:lnTo>
                  <a:pt x="692148" y="450850"/>
                </a:lnTo>
                <a:lnTo>
                  <a:pt x="749300" y="457200"/>
                </a:lnTo>
                <a:lnTo>
                  <a:pt x="755652" y="495300"/>
                </a:lnTo>
                <a:lnTo>
                  <a:pt x="787400" y="495300"/>
                </a:lnTo>
                <a:lnTo>
                  <a:pt x="812800" y="533400"/>
                </a:lnTo>
                <a:lnTo>
                  <a:pt x="844548" y="533400"/>
                </a:lnTo>
                <a:lnTo>
                  <a:pt x="850900" y="603250"/>
                </a:lnTo>
                <a:lnTo>
                  <a:pt x="812800" y="673100"/>
                </a:lnTo>
                <a:lnTo>
                  <a:pt x="819148" y="711200"/>
                </a:lnTo>
                <a:lnTo>
                  <a:pt x="774700" y="781050"/>
                </a:lnTo>
                <a:lnTo>
                  <a:pt x="958852" y="863600"/>
                </a:lnTo>
                <a:lnTo>
                  <a:pt x="1003300" y="850900"/>
                </a:lnTo>
                <a:lnTo>
                  <a:pt x="1003300" y="800100"/>
                </a:lnTo>
                <a:lnTo>
                  <a:pt x="1085852" y="698500"/>
                </a:lnTo>
                <a:lnTo>
                  <a:pt x="1149348" y="698500"/>
                </a:lnTo>
                <a:lnTo>
                  <a:pt x="1238252" y="711200"/>
                </a:lnTo>
                <a:lnTo>
                  <a:pt x="1346200" y="692150"/>
                </a:lnTo>
                <a:lnTo>
                  <a:pt x="1409700" y="635000"/>
                </a:lnTo>
                <a:lnTo>
                  <a:pt x="1498600" y="641350"/>
                </a:lnTo>
                <a:lnTo>
                  <a:pt x="1530348" y="615950"/>
                </a:lnTo>
                <a:lnTo>
                  <a:pt x="1600200" y="660400"/>
                </a:lnTo>
                <a:lnTo>
                  <a:pt x="1619252" y="730250"/>
                </a:lnTo>
                <a:lnTo>
                  <a:pt x="1682748" y="679450"/>
                </a:lnTo>
                <a:lnTo>
                  <a:pt x="1663700" y="622300"/>
                </a:lnTo>
                <a:lnTo>
                  <a:pt x="1682748" y="584200"/>
                </a:lnTo>
                <a:lnTo>
                  <a:pt x="1663700" y="488950"/>
                </a:lnTo>
                <a:lnTo>
                  <a:pt x="1733548" y="419100"/>
                </a:lnTo>
                <a:lnTo>
                  <a:pt x="1778000" y="400050"/>
                </a:lnTo>
                <a:lnTo>
                  <a:pt x="1898652" y="336550"/>
                </a:lnTo>
                <a:lnTo>
                  <a:pt x="1911348" y="222250"/>
                </a:lnTo>
                <a:lnTo>
                  <a:pt x="1955800" y="133350"/>
                </a:lnTo>
                <a:lnTo>
                  <a:pt x="2336800" y="0"/>
                </a:lnTo>
                <a:lnTo>
                  <a:pt x="2368548" y="25400"/>
                </a:lnTo>
                <a:lnTo>
                  <a:pt x="2514600" y="38100"/>
                </a:lnTo>
                <a:lnTo>
                  <a:pt x="2520948" y="114300"/>
                </a:lnTo>
                <a:lnTo>
                  <a:pt x="2546348" y="158750"/>
                </a:lnTo>
                <a:lnTo>
                  <a:pt x="2571748" y="393700"/>
                </a:lnTo>
                <a:lnTo>
                  <a:pt x="2578100" y="431800"/>
                </a:lnTo>
                <a:lnTo>
                  <a:pt x="2590800" y="469900"/>
                </a:lnTo>
                <a:lnTo>
                  <a:pt x="2654300" y="469900"/>
                </a:lnTo>
                <a:lnTo>
                  <a:pt x="2654300" y="546100"/>
                </a:lnTo>
                <a:lnTo>
                  <a:pt x="2781300" y="635000"/>
                </a:lnTo>
                <a:lnTo>
                  <a:pt x="2844800" y="622300"/>
                </a:lnTo>
                <a:lnTo>
                  <a:pt x="2882900" y="692150"/>
                </a:lnTo>
                <a:lnTo>
                  <a:pt x="2857500" y="787400"/>
                </a:lnTo>
                <a:lnTo>
                  <a:pt x="2882900" y="850900"/>
                </a:lnTo>
                <a:lnTo>
                  <a:pt x="2876548" y="914400"/>
                </a:lnTo>
                <a:lnTo>
                  <a:pt x="2813052" y="946150"/>
                </a:lnTo>
                <a:lnTo>
                  <a:pt x="2813052" y="984250"/>
                </a:lnTo>
                <a:lnTo>
                  <a:pt x="2863852" y="1003300"/>
                </a:lnTo>
                <a:lnTo>
                  <a:pt x="2882540" y="1115438"/>
                </a:lnTo>
                <a:lnTo>
                  <a:pt x="2636520" y="1189990"/>
                </a:lnTo>
                <a:lnTo>
                  <a:pt x="2583180" y="1266190"/>
                </a:lnTo>
                <a:lnTo>
                  <a:pt x="2491740" y="1243330"/>
                </a:lnTo>
                <a:lnTo>
                  <a:pt x="2369820" y="1289050"/>
                </a:lnTo>
                <a:lnTo>
                  <a:pt x="2369820" y="1329948"/>
                </a:lnTo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41" name="正方形/長方形 740">
            <a:extLst>
              <a:ext uri="{FF2B5EF4-FFF2-40B4-BE49-F238E27FC236}">
                <a16:creationId xmlns:a16="http://schemas.microsoft.com/office/drawing/2014/main" id="{50977A83-BBA2-497E-B053-B5FC7A24A3AF}"/>
              </a:ext>
            </a:extLst>
          </p:cNvPr>
          <p:cNvSpPr/>
          <p:nvPr/>
        </p:nvSpPr>
        <p:spPr>
          <a:xfrm>
            <a:off x="2718142" y="20683300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長　野</a:t>
            </a:r>
          </a:p>
        </p:txBody>
      </p:sp>
      <p:sp>
        <p:nvSpPr>
          <p:cNvPr id="742" name="正方形/長方形 741">
            <a:extLst>
              <a:ext uri="{FF2B5EF4-FFF2-40B4-BE49-F238E27FC236}">
                <a16:creationId xmlns:a16="http://schemas.microsoft.com/office/drawing/2014/main" id="{155CECEC-356E-4101-965E-AE80BB6EDF6F}"/>
              </a:ext>
            </a:extLst>
          </p:cNvPr>
          <p:cNvSpPr/>
          <p:nvPr/>
        </p:nvSpPr>
        <p:spPr>
          <a:xfrm>
            <a:off x="768906" y="20401724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富　山</a:t>
            </a: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351</Words>
  <Application>Microsoft Office PowerPoint</Application>
  <PresentationFormat>ユーザー設定</PresentationFormat>
  <Paragraphs>300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map049_東北７県の市区町村地図</dc:title>
  <dc:subject>map049_東北７県の市区町村地図</dc:subject>
  <dc:creator>でじけろお</dc:creator>
  <cp:revision>1</cp:revision>
  <dcterms:created xsi:type="dcterms:W3CDTF">2018-05-20T00:31:01Z</dcterms:created>
  <dcterms:modified xsi:type="dcterms:W3CDTF">2022-02-04T03:36:23Z</dcterms:modified>
  <cp:version>1</cp:version>
</cp:coreProperties>
</file>